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32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1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3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0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9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DBC3-C5DE-4098-B144-F1D4B95B5AF4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79B36-52B1-439D-BC8E-97351C49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49978"/>
            <a:ext cx="7766936" cy="171123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Real estate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968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Tim Success</a:t>
            </a:r>
          </a:p>
          <a:p>
            <a:pPr algn="l"/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Radosevic</a:t>
            </a:r>
            <a:r>
              <a:rPr lang="en-US" dirty="0" smtClean="0"/>
              <a:t> 0333/2018</a:t>
            </a:r>
          </a:p>
          <a:p>
            <a:pPr algn="l"/>
            <a:r>
              <a:rPr lang="en-US" dirty="0" smtClean="0"/>
              <a:t>Luka </a:t>
            </a:r>
            <a:r>
              <a:rPr lang="en-US" dirty="0" err="1" smtClean="0"/>
              <a:t>Juskovic</a:t>
            </a:r>
            <a:r>
              <a:rPr lang="en-US" dirty="0" smtClean="0"/>
              <a:t> 0674/2017</a:t>
            </a:r>
          </a:p>
          <a:p>
            <a:pPr algn="l"/>
            <a:r>
              <a:rPr lang="en-US" dirty="0" err="1" smtClean="0"/>
              <a:t>Emilija</a:t>
            </a:r>
            <a:r>
              <a:rPr lang="en-US" dirty="0" smtClean="0"/>
              <a:t> </a:t>
            </a:r>
            <a:r>
              <a:rPr lang="en-US" dirty="0" err="1" smtClean="0"/>
              <a:t>Petrovic</a:t>
            </a:r>
            <a:r>
              <a:rPr lang="en-US" dirty="0" smtClean="0"/>
              <a:t> 0644/2017</a:t>
            </a:r>
          </a:p>
          <a:p>
            <a:pPr algn="l"/>
            <a:r>
              <a:rPr lang="en-US" dirty="0" err="1" smtClean="0"/>
              <a:t>Danilo</a:t>
            </a:r>
            <a:r>
              <a:rPr lang="en-US" dirty="0" smtClean="0"/>
              <a:t> </a:t>
            </a:r>
            <a:r>
              <a:rPr lang="en-US" dirty="0" err="1" smtClean="0"/>
              <a:t>Vucinic</a:t>
            </a:r>
            <a:r>
              <a:rPr lang="en-US" dirty="0" smtClean="0"/>
              <a:t> 410/2018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510"/>
            <a:ext cx="8596668" cy="901336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Faza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 –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Projektni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zadatak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4217"/>
            <a:ext cx="8596668" cy="4957145"/>
          </a:xfrm>
        </p:spPr>
        <p:txBody>
          <a:bodyPr/>
          <a:lstStyle/>
          <a:p>
            <a:r>
              <a:rPr lang="en-US" dirty="0" err="1" smtClean="0"/>
              <a:t>Nacrt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realizovan</a:t>
            </a:r>
            <a:r>
              <a:rPr lang="en-US" dirty="0" smtClean="0"/>
              <a:t> je od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lidera</a:t>
            </a:r>
            <a:r>
              <a:rPr lang="en-US" dirty="0" smtClean="0"/>
              <a:t> Aleksandra, u </a:t>
            </a:r>
            <a:r>
              <a:rPr lang="en-US" dirty="0" err="1" smtClean="0"/>
              <a:t>saradnji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Emilijom</a:t>
            </a:r>
            <a:r>
              <a:rPr lang="en-US" dirty="0" smtClean="0"/>
              <a:t>. </a:t>
            </a:r>
            <a:r>
              <a:rPr lang="sr-Latn-RS" dirty="0" smtClean="0"/>
              <a:t>Definisno je za šta se projekat koristi, koje funkcionalnosti će imati i kome će služiti. </a:t>
            </a:r>
            <a:r>
              <a:rPr lang="en-US" dirty="0" smtClean="0"/>
              <a:t>Na </a:t>
            </a:r>
            <a:r>
              <a:rPr lang="en-US" dirty="0" err="1" smtClean="0"/>
              <a:t>kraju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sastanku</a:t>
            </a:r>
            <a:r>
              <a:rPr lang="en-US" dirty="0" smtClean="0"/>
              <a:t>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lanovima</a:t>
            </a:r>
            <a:r>
              <a:rPr lang="en-US" dirty="0" smtClean="0"/>
              <a:t> </a:t>
            </a:r>
            <a:r>
              <a:rPr lang="en-US" dirty="0" err="1" smtClean="0"/>
              <a:t>tima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dali</a:t>
            </a:r>
            <a:r>
              <a:rPr lang="en-US" dirty="0" smtClean="0"/>
              <a:t> </a:t>
            </a:r>
            <a:r>
              <a:rPr lang="en-US" dirty="0" err="1" smtClean="0"/>
              <a:t>saglasnost</a:t>
            </a:r>
            <a:r>
              <a:rPr lang="en-US" dirty="0" smtClean="0"/>
              <a:t> I </a:t>
            </a:r>
            <a:r>
              <a:rPr lang="en-US" dirty="0" err="1" smtClean="0"/>
              <a:t>imali</a:t>
            </a:r>
            <a:r>
              <a:rPr lang="en-US" dirty="0" smtClean="0"/>
              <a:t> </a:t>
            </a:r>
            <a:r>
              <a:rPr lang="en-US" dirty="0" err="1" smtClean="0"/>
              <a:t>odre</a:t>
            </a:r>
            <a:r>
              <a:rPr lang="sr-Latn-RS" dirty="0" smtClean="0"/>
              <a:t>đ</a:t>
            </a:r>
            <a:r>
              <a:rPr lang="en-US" dirty="0" err="1" smtClean="0"/>
              <a:t>ene</a:t>
            </a:r>
            <a:r>
              <a:rPr lang="en-US" dirty="0" smtClean="0"/>
              <a:t> </a:t>
            </a:r>
            <a:r>
              <a:rPr lang="en-US" dirty="0" err="1" smtClean="0"/>
              <a:t>sugestije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usvojene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26" y="2415450"/>
            <a:ext cx="7722084" cy="38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74320"/>
            <a:ext cx="9483635" cy="940526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Faza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II – SSU document I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prototip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aplikacije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847"/>
            <a:ext cx="8596668" cy="4826516"/>
          </a:xfrm>
        </p:spPr>
        <p:txBody>
          <a:bodyPr/>
          <a:lstStyle/>
          <a:p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realizovati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jasno</a:t>
            </a:r>
            <a:r>
              <a:rPr lang="en-US" dirty="0" smtClean="0"/>
              <a:t> </a:t>
            </a:r>
            <a:r>
              <a:rPr lang="en-US" dirty="0" err="1" smtClean="0"/>
              <a:t>definisane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ravnopravno</a:t>
            </a:r>
            <a:r>
              <a:rPr lang="en-US" dirty="0" smtClean="0"/>
              <a:t> </a:t>
            </a:r>
            <a:r>
              <a:rPr lang="en-US" dirty="0" err="1" smtClean="0"/>
              <a:t>podeljene</a:t>
            </a:r>
            <a:r>
              <a:rPr lang="en-US" dirty="0" smtClean="0"/>
              <a:t> m</a:t>
            </a:r>
            <a:r>
              <a:rPr lang="sr-Latn-RS" dirty="0" smtClean="0"/>
              <a:t>eđ</a:t>
            </a:r>
            <a:r>
              <a:rPr lang="en-US" dirty="0" smtClean="0"/>
              <a:t>u </a:t>
            </a:r>
            <a:r>
              <a:rPr lang="sr-Latn-RS" dirty="0" smtClean="0"/>
              <a:t>članovima tima. Svaki član je napisao SSU dokument za svaku od svojih funkcionalnosti, u kome je precizno opisano za šta se koristi projekat, tok događaja i koji su uslovi i posledice. </a:t>
            </a:r>
            <a:r>
              <a:rPr lang="sr-Latn-RS" dirty="0"/>
              <a:t>N</a:t>
            </a:r>
            <a:r>
              <a:rPr lang="sr-Latn-RS" dirty="0" smtClean="0"/>
              <a:t>apravljen je prototip projekta korišćenjem HTML, CSS i JS. Svaki član je radio deo prototipa u skladu sa svojim funkcionlnostima za koje je pisao i SSU.</a:t>
            </a:r>
          </a:p>
          <a:p>
            <a:r>
              <a:rPr lang="en-US" dirty="0" smtClean="0"/>
              <a:t> </a:t>
            </a:r>
            <a:r>
              <a:rPr lang="sr-Latn-RS" dirty="0" smtClean="0"/>
              <a:t>Luka Jušković: registracija korisnika, autorizacija registrovanih korisnika,     autorizacija agencije za nekretnine i administracija sistema.</a:t>
            </a:r>
          </a:p>
          <a:p>
            <a:r>
              <a:rPr lang="sr-Latn-RS" dirty="0" smtClean="0"/>
              <a:t>Danilo Vučinić: ažuriranje oglasa, brisanje oglasa i dodavanje novog oglasa.</a:t>
            </a:r>
          </a:p>
          <a:p>
            <a:r>
              <a:rPr lang="sr-Latn-RS" dirty="0" smtClean="0"/>
              <a:t>Emilija Petrović: pretraga po tipu, pretraga po kvadraturi, pretraga po adresi i pretraga po ceni.</a:t>
            </a:r>
          </a:p>
          <a:p>
            <a:r>
              <a:rPr lang="sr-Latn-RS" dirty="0" smtClean="0"/>
              <a:t>Aleksandar Radošević: ocenjivanje poslovanja agencije, komentarisanje oglasa, pregled profila korisnika i dodavanje oglasa u omiljene.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630"/>
            <a:ext cx="8596668" cy="744582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Faza  III – Formalna inspekcija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5212"/>
            <a:ext cx="8923866" cy="6178731"/>
          </a:xfrm>
        </p:spPr>
        <p:txBody>
          <a:bodyPr>
            <a:normAutofit/>
          </a:bodyPr>
          <a:lstStyle/>
          <a:p>
            <a:r>
              <a:rPr lang="sr-Latn-RS" dirty="0" smtClean="0"/>
              <a:t>Svaki od članova tima Success je dobio jednak broj funkcionalnosti tima Zoran.rs za koje je odradio formalnu inspekciju. Pregledani su SSU dokumenti i prototip. Svaki član tima je inspektor koji navodi defekte u svom logu. </a:t>
            </a:r>
            <a:r>
              <a:rPr lang="sr-Latn-RS" dirty="0"/>
              <a:t>S</a:t>
            </a:r>
            <a:r>
              <a:rPr lang="sr-Latn-RS" dirty="0" smtClean="0"/>
              <a:t>ve to je sumirano u izveštaj o defektima i prosleđeno timu Zoran.rs. Napravljen je i sastanak sa liderom tima Zoran.rs gde su objašnjeni navedeni defekti koje je potrebno ispraviti. </a:t>
            </a:r>
          </a:p>
          <a:p>
            <a:r>
              <a:rPr lang="en-US" dirty="0"/>
              <a:t>Luka </a:t>
            </a:r>
          </a:p>
          <a:p>
            <a:r>
              <a:rPr lang="en-US" dirty="0"/>
              <a:t>TIM zoran.rs SSU_Admin_update_informacije_korisnika.pdf</a:t>
            </a:r>
          </a:p>
          <a:p>
            <a:r>
              <a:rPr lang="en-US" dirty="0"/>
              <a:t>Tim zoran.rs SSU_Doniraj_humanitarnom_fondu.pdf</a:t>
            </a:r>
          </a:p>
          <a:p>
            <a:r>
              <a:rPr lang="en-US" dirty="0"/>
              <a:t>TIM zoran.rs SSU_Izmena_permisija_korisnika.pdf</a:t>
            </a:r>
          </a:p>
          <a:p>
            <a:r>
              <a:rPr lang="en-US" dirty="0"/>
              <a:t>TIM zoran.rs SSU_Korisnik_menja_svoje_informacije.pdf</a:t>
            </a:r>
          </a:p>
          <a:p>
            <a:r>
              <a:rPr lang="en-US" dirty="0" err="1"/>
              <a:t>Danilo</a:t>
            </a:r>
            <a:endParaRPr lang="en-US" dirty="0"/>
          </a:p>
          <a:p>
            <a:r>
              <a:rPr lang="en-US" dirty="0"/>
              <a:t>TIM zoran.rs SSU_Kreiranje_licitacije.pdf</a:t>
            </a:r>
          </a:p>
          <a:p>
            <a:r>
              <a:rPr lang="en-US" dirty="0"/>
              <a:t>TIM zoran.rs SSU_Login.pdf</a:t>
            </a:r>
          </a:p>
          <a:p>
            <a:r>
              <a:rPr lang="en-US" dirty="0"/>
              <a:t>TIM zoran.rs SSU_Moderator_pravi_humanitarni_fond.pdf</a:t>
            </a:r>
          </a:p>
          <a:p>
            <a:r>
              <a:rPr lang="en-US" dirty="0"/>
              <a:t>TIM zoran.rs </a:t>
            </a:r>
            <a:r>
              <a:rPr lang="en-US" dirty="0" smtClean="0"/>
              <a:t>SSU_Moderator_update_humanitarni_fond.pdf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5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2697"/>
            <a:ext cx="8596668" cy="5688665"/>
          </a:xfrm>
        </p:spPr>
        <p:txBody>
          <a:bodyPr/>
          <a:lstStyle/>
          <a:p>
            <a:r>
              <a:rPr lang="en-US" dirty="0" err="1"/>
              <a:t>Emilija</a:t>
            </a:r>
            <a:endParaRPr lang="en-US" dirty="0"/>
          </a:p>
          <a:p>
            <a:r>
              <a:rPr lang="en-US" dirty="0"/>
              <a:t>TIM zoran.rs SSU_Ostavljanje_utisaka_o_odrzanom_dogadjaju.pdf</a:t>
            </a:r>
          </a:p>
          <a:p>
            <a:r>
              <a:rPr lang="en-US" dirty="0"/>
              <a:t>TIM zoran.rs SSU_Pisanje_izvestaja.pdf</a:t>
            </a:r>
          </a:p>
          <a:p>
            <a:r>
              <a:rPr lang="en-US" dirty="0"/>
              <a:t>TIM zoran.rs SSU_Pretpla┬åcivanje_na_profil_poznatih_li┬ƒcnosti.pdf</a:t>
            </a:r>
          </a:p>
          <a:p>
            <a:r>
              <a:rPr lang="en-US" dirty="0"/>
              <a:t>TIM zoran.rs SSU_Registracija_novog_korisnika.pdf</a:t>
            </a:r>
          </a:p>
          <a:p>
            <a:r>
              <a:rPr lang="en-US" dirty="0" err="1"/>
              <a:t>Aleksandar</a:t>
            </a:r>
            <a:endParaRPr lang="en-US" dirty="0"/>
          </a:p>
          <a:p>
            <a:r>
              <a:rPr lang="en-US" dirty="0"/>
              <a:t>TIM zoran.rs SSU_Suspenzija.pdf</a:t>
            </a:r>
          </a:p>
          <a:p>
            <a:r>
              <a:rPr lang="en-US" dirty="0"/>
              <a:t>TIM zoran.rs SSU_U┬ƒcestvovanje_na_licitacijama.pdf</a:t>
            </a:r>
          </a:p>
          <a:p>
            <a:r>
              <a:rPr lang="en-US" dirty="0"/>
              <a:t>TIM zoran.rs SSU_Upla┬åcivanje_kredita.pdf</a:t>
            </a:r>
          </a:p>
        </p:txBody>
      </p:sp>
    </p:spTree>
    <p:extLst>
      <p:ext uri="{BB962C8B-B14F-4D97-AF65-F5344CB8AC3E}">
        <p14:creationId xmlns:p14="http://schemas.microsoft.com/office/powerpoint/2010/main" val="31022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18903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Faza IV – Modelovanje baze podataka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8457"/>
            <a:ext cx="8596668" cy="5322905"/>
          </a:xfrm>
        </p:spPr>
        <p:txBody>
          <a:bodyPr/>
          <a:lstStyle/>
          <a:p>
            <a:r>
              <a:rPr lang="sr-Latn-RS" dirty="0" smtClean="0"/>
              <a:t>Inicijalna verzija baze podataka napravljena je na sastanku uz prisustvo i učešće svih članova tima.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96" y="1638924"/>
            <a:ext cx="7873899" cy="49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9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006"/>
            <a:ext cx="8596668" cy="744583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Faza IV - Implementacija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/>
          <a:lstStyle/>
          <a:p>
            <a:r>
              <a:rPr lang="sr-Latn-RS" dirty="0" smtClean="0"/>
              <a:t>Implementacija je urađena korišćenjem Codeignitera. Svaki član tima je odradio određene funkcionalnosti. Takođe promenjen je i dizajn prototipa u određenoj meri.</a:t>
            </a:r>
          </a:p>
          <a:p>
            <a:endParaRPr lang="sr-Latn-RS" dirty="0"/>
          </a:p>
          <a:p>
            <a:r>
              <a:rPr lang="en-US" dirty="0" smtClean="0"/>
              <a:t> </a:t>
            </a:r>
            <a:r>
              <a:rPr lang="sr-Latn-RS" smtClean="0"/>
              <a:t>Aleksandar </a:t>
            </a:r>
            <a:r>
              <a:rPr lang="sr-Latn-RS" smtClean="0"/>
              <a:t>Radošević</a:t>
            </a:r>
            <a:r>
              <a:rPr lang="en-US" dirty="0" smtClean="0"/>
              <a:t>: 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, </a:t>
            </a:r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registrovanih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, </a:t>
            </a:r>
            <a:r>
              <a:rPr lang="en-US" dirty="0" err="1" smtClean="0"/>
              <a:t>autorizacija</a:t>
            </a:r>
            <a:r>
              <a:rPr lang="en-US" dirty="0" smtClean="0"/>
              <a:t> </a:t>
            </a:r>
            <a:r>
              <a:rPr lang="en-US" dirty="0" err="1"/>
              <a:t>agencije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nekretnine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administracija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r>
              <a:rPr lang="en-US" dirty="0" err="1"/>
              <a:t>Danilo</a:t>
            </a:r>
            <a:r>
              <a:rPr lang="en-US" dirty="0"/>
              <a:t> </a:t>
            </a:r>
            <a:r>
              <a:rPr lang="en-US" dirty="0" err="1"/>
              <a:t>Vučinić</a:t>
            </a:r>
            <a:r>
              <a:rPr lang="en-US" dirty="0"/>
              <a:t>: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,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.</a:t>
            </a:r>
          </a:p>
          <a:p>
            <a:r>
              <a:rPr lang="en-US" dirty="0" err="1"/>
              <a:t>Emilija</a:t>
            </a:r>
            <a:r>
              <a:rPr lang="en-US" dirty="0"/>
              <a:t> </a:t>
            </a:r>
            <a:r>
              <a:rPr lang="en-US" dirty="0" err="1"/>
              <a:t>Petrović</a:t>
            </a:r>
            <a:r>
              <a:rPr lang="en-US" dirty="0"/>
              <a:t>: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,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kvadraturi</a:t>
            </a:r>
            <a:r>
              <a:rPr lang="en-US" dirty="0"/>
              <a:t>,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ceni</a:t>
            </a:r>
            <a:r>
              <a:rPr lang="en-US" dirty="0"/>
              <a:t>.</a:t>
            </a:r>
          </a:p>
          <a:p>
            <a:r>
              <a:rPr lang="sr-Latn-RS" dirty="0" smtClean="0"/>
              <a:t>Luka Jušković</a:t>
            </a:r>
            <a:r>
              <a:rPr lang="en-US" dirty="0" smtClean="0"/>
              <a:t>: </a:t>
            </a:r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poslovanja</a:t>
            </a:r>
            <a:r>
              <a:rPr lang="en-US" dirty="0"/>
              <a:t> </a:t>
            </a:r>
            <a:r>
              <a:rPr lang="en-US" dirty="0" err="1"/>
              <a:t>agencije</a:t>
            </a:r>
            <a:r>
              <a:rPr lang="en-US" dirty="0"/>
              <a:t>, </a:t>
            </a:r>
            <a:r>
              <a:rPr lang="en-US" dirty="0" err="1"/>
              <a:t>komentarisanje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,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 u </a:t>
            </a:r>
            <a:r>
              <a:rPr lang="en-US" dirty="0" err="1"/>
              <a:t>omiljene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258"/>
            <a:ext cx="8596668" cy="783772"/>
          </a:xfrm>
        </p:spPr>
        <p:txBody>
          <a:bodyPr/>
          <a:lstStyle/>
          <a:p>
            <a:r>
              <a:rPr lang="sr-Latn-RS" dirty="0" smtClean="0">
                <a:solidFill>
                  <a:schemeClr val="accent2">
                    <a:lumMod val="50000"/>
                  </a:schemeClr>
                </a:solidFill>
              </a:rPr>
              <a:t>Faza VI – Modelovanje veb aplikacije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5031"/>
            <a:ext cx="8596668" cy="4996332"/>
          </a:xfrm>
        </p:spPr>
        <p:txBody>
          <a:bodyPr/>
          <a:lstStyle/>
          <a:p>
            <a:r>
              <a:rPr lang="sr-Latn-RS" dirty="0" smtClean="0"/>
              <a:t>Korišćenjem alata Star.uml napravljeni su klasni dijagram, dijagram slučajeva upotrebe i za svaki slučaj upotrebe dijagram sekvence.</a:t>
            </a:r>
          </a:p>
          <a:p>
            <a:r>
              <a:rPr lang="sr-Latn-RS" dirty="0" smtClean="0"/>
              <a:t>Dijagramom slučajeva upotrebe prikazujemo koje funkcionalnosti koji korisnik može da izvršava.</a:t>
            </a:r>
          </a:p>
          <a:p>
            <a:r>
              <a:rPr lang="sr-Latn-RS" dirty="0" smtClean="0"/>
              <a:t>Klasni dijagram nam daje prikaz funkcionisanja sistema i način na koji je sve povezano u celinu.</a:t>
            </a:r>
          </a:p>
          <a:p>
            <a:r>
              <a:rPr lang="sr-Latn-RS" dirty="0" smtClean="0"/>
              <a:t>Svaki od dijagrama sekvence prikazuje tok aktivnosti pri izvršavanju tog slučaja upotrebe.</a:t>
            </a:r>
          </a:p>
          <a:p>
            <a:r>
              <a:rPr lang="sr-Latn-RS" dirty="0" smtClean="0"/>
              <a:t>U izradi modela učestvovali su svi članovi tima.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2070"/>
            <a:ext cx="8596668" cy="653141"/>
          </a:xfrm>
        </p:spPr>
        <p:txBody>
          <a:bodyPr/>
          <a:lstStyle/>
          <a:p>
            <a:r>
              <a:rPr lang="sr-Latn-RS" dirty="0">
                <a:solidFill>
                  <a:srgbClr val="2E83C3">
                    <a:lumMod val="50000"/>
                  </a:srgbClr>
                </a:solidFill>
              </a:rPr>
              <a:t>Faza </a:t>
            </a:r>
            <a:r>
              <a:rPr lang="sr-Latn-RS" dirty="0" smtClean="0">
                <a:solidFill>
                  <a:srgbClr val="2E83C3">
                    <a:lumMod val="50000"/>
                  </a:srgbClr>
                </a:solidFill>
              </a:rPr>
              <a:t>VII </a:t>
            </a:r>
            <a:r>
              <a:rPr lang="sr-Latn-RS" dirty="0">
                <a:solidFill>
                  <a:srgbClr val="2E83C3">
                    <a:lumMod val="50000"/>
                  </a:srgbClr>
                </a:solidFill>
              </a:rPr>
              <a:t>– </a:t>
            </a:r>
            <a:r>
              <a:rPr lang="sr-Latn-RS" dirty="0" smtClean="0">
                <a:solidFill>
                  <a:srgbClr val="2E83C3">
                    <a:lumMod val="50000"/>
                  </a:srgbClr>
                </a:solidFill>
              </a:rPr>
              <a:t>Testiranje veb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sr-Latn-RS" dirty="0" smtClean="0"/>
              <a:t>Korišćen je Selenium IDE. Pri testiranju član tima testira tuđe funkcionalnosti.</a:t>
            </a:r>
          </a:p>
          <a:p>
            <a:r>
              <a:rPr lang="sr-Latn-RS" dirty="0" smtClean="0"/>
              <a:t>U testiranju su učestvovali Aleksandar, Luka i Danilo.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56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141</TotalTime>
  <Words>589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Real estate</vt:lpstr>
      <vt:lpstr>Faza I – Projektni zadatak</vt:lpstr>
      <vt:lpstr>Faza II – SSU document I prototip aplikacije</vt:lpstr>
      <vt:lpstr>Faza  III – Formalna inspekcija</vt:lpstr>
      <vt:lpstr>PowerPoint Presentation</vt:lpstr>
      <vt:lpstr>Faza IV – Modelovanje baze podataka</vt:lpstr>
      <vt:lpstr>Faza IV - Implementacija</vt:lpstr>
      <vt:lpstr>Faza VI – Modelovanje veb aplikacije</vt:lpstr>
      <vt:lpstr>Faza VII – Testiranje veb aplikacije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</dc:title>
  <dc:creator>Lela</dc:creator>
  <cp:lastModifiedBy>Lela</cp:lastModifiedBy>
  <cp:revision>13</cp:revision>
  <dcterms:created xsi:type="dcterms:W3CDTF">2021-06-19T15:10:32Z</dcterms:created>
  <dcterms:modified xsi:type="dcterms:W3CDTF">2021-06-19T17:34:03Z</dcterms:modified>
</cp:coreProperties>
</file>