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433109-2047-44B6-9D8B-D135EE334A4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0A8269-5925-437B-B742-D33F39541AE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76BEE9-26EE-431F-A942-E6F2B2CF3AA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2AAB3E-8981-4E05-9AC2-89968B26048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160413-6816-4DAF-8341-45AC27F13C3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DD52DA-48A1-479B-9C92-A046D364673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C8DE3-6589-4321-A9FF-D10E556014E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734234-3691-48BD-9B50-55CD147FB97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CB1C73-E0BE-424E-A336-297F2C90EB2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273320"/>
            <a:ext cx="76878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DE5CC0-0A4B-482E-963B-1B3DF65E22F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F4D5FA-84A7-4500-B5C0-CF7A5082FD1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BC64E1-A0B7-4473-A98B-DB2F40D1ACB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CA8104-E3F9-4851-9042-51DEA739439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B3E275-0A33-4DBB-9D6C-793608DBAA0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C1C843-C27D-447A-8886-238D6E5C353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D2D2F8-67A7-49E4-A2C9-168FFD0AB99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1D481A-5AD2-49C1-8BA8-60D6CD645C7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5CF79A-75D0-43B4-8545-536DFAFDF90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F18168-62A5-4149-97F6-68A1B7E739E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441C21-288D-4D84-83AB-2B6C96FCB33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273320"/>
            <a:ext cx="768780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526422-6792-4ECE-925B-784C51F51D1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D8BA50-52BB-4A8D-80FD-3D1471A964B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B16DF1-0B74-48EF-8DC0-798DD587631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52CF76-4FFC-45F2-AAB1-F5C0143E913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A00321-3833-4E74-88CF-36F372B76770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4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A8B6ED-0B1F-46F1-8F9A-8A8DD5459B2D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136116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Back End 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443200" y="4041360"/>
            <a:ext cx="37684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chemeClr val="accent1"/>
                </a:solidFill>
                <a:latin typeface="Lato"/>
                <a:ea typeface="Lato"/>
              </a:rPr>
              <a:t>Programación II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chemeClr val="accent1"/>
                </a:solidFill>
                <a:latin typeface="Lato"/>
                <a:ea typeface="Lato"/>
              </a:rPr>
              <a:t>Prof. Emilio Amero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88;p13" descr=""/>
          <p:cNvPicPr/>
          <p:nvPr/>
        </p:nvPicPr>
        <p:blipFill>
          <a:blip r:embed="rId1"/>
          <a:stretch/>
        </p:blipFill>
        <p:spPr>
          <a:xfrm>
            <a:off x="7533720" y="3503520"/>
            <a:ext cx="1514520" cy="15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63840" y="58392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Esquema Cliente - Servidor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94;p14" descr=""/>
          <p:cNvPicPr/>
          <p:nvPr/>
        </p:nvPicPr>
        <p:blipFill>
          <a:blip r:embed="rId1"/>
          <a:stretch/>
        </p:blipFill>
        <p:spPr>
          <a:xfrm flipH="1">
            <a:off x="7851240" y="2151000"/>
            <a:ext cx="1038240" cy="160308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95;p14" descr=""/>
          <p:cNvPicPr/>
          <p:nvPr/>
        </p:nvPicPr>
        <p:blipFill>
          <a:blip r:embed="rId2"/>
          <a:stretch/>
        </p:blipFill>
        <p:spPr>
          <a:xfrm>
            <a:off x="497160" y="1347480"/>
            <a:ext cx="1038240" cy="118836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96;p14"/>
          <p:cNvSpPr/>
          <p:nvPr/>
        </p:nvSpPr>
        <p:spPr>
          <a:xfrm>
            <a:off x="441000" y="2495520"/>
            <a:ext cx="12718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Lato"/>
                <a:ea typeface="Lato"/>
              </a:rPr>
              <a:t>Cliente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97;p14"/>
          <p:cNvSpPr/>
          <p:nvPr/>
        </p:nvSpPr>
        <p:spPr>
          <a:xfrm>
            <a:off x="7968240" y="3731400"/>
            <a:ext cx="12718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Lato"/>
                <a:ea typeface="Lato"/>
              </a:rPr>
              <a:t>Servidor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98;p14"/>
          <p:cNvSpPr/>
          <p:nvPr/>
        </p:nvSpPr>
        <p:spPr>
          <a:xfrm rot="994800">
            <a:off x="1619280" y="1902240"/>
            <a:ext cx="2168640" cy="4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Peticiones al servidor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99;p14"/>
          <p:cNvSpPr/>
          <p:nvPr/>
        </p:nvSpPr>
        <p:spPr>
          <a:xfrm>
            <a:off x="3873240" y="2096280"/>
            <a:ext cx="2082960" cy="2095560"/>
          </a:xfrm>
          <a:prstGeom prst="cloud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1700" spc="-1" strike="noStrike">
                <a:solidFill>
                  <a:srgbClr val="000000"/>
                </a:solidFill>
                <a:latin typeface="Arial"/>
                <a:ea typeface="Arial"/>
              </a:rPr>
              <a:t>INTERNET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00;p14" descr=""/>
          <p:cNvPicPr/>
          <p:nvPr/>
        </p:nvPicPr>
        <p:blipFill>
          <a:blip r:embed="rId3"/>
          <a:stretch/>
        </p:blipFill>
        <p:spPr>
          <a:xfrm>
            <a:off x="558000" y="3391920"/>
            <a:ext cx="1038240" cy="118836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101;p14"/>
          <p:cNvSpPr/>
          <p:nvPr/>
        </p:nvSpPr>
        <p:spPr>
          <a:xfrm>
            <a:off x="441000" y="4516920"/>
            <a:ext cx="12718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Lato"/>
                <a:ea typeface="Lato"/>
              </a:rPr>
              <a:t>Cliente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02;p14"/>
          <p:cNvSpPr/>
          <p:nvPr/>
        </p:nvSpPr>
        <p:spPr>
          <a:xfrm flipH="1" rot="992400">
            <a:off x="1417320" y="2449440"/>
            <a:ext cx="2168640" cy="4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Respuesta del servidor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03;p14"/>
          <p:cNvSpPr/>
          <p:nvPr/>
        </p:nvSpPr>
        <p:spPr>
          <a:xfrm rot="20454000">
            <a:off x="1733760" y="3391200"/>
            <a:ext cx="2168640" cy="4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Peticiones al servidor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04;p14"/>
          <p:cNvSpPr/>
          <p:nvPr/>
        </p:nvSpPr>
        <p:spPr>
          <a:xfrm flipH="1" rot="20458800">
            <a:off x="1733400" y="3882600"/>
            <a:ext cx="2168640" cy="491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Respuesta del servidor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05;p14"/>
          <p:cNvSpPr/>
          <p:nvPr/>
        </p:nvSpPr>
        <p:spPr>
          <a:xfrm rot="21598200">
            <a:off x="6185520" y="2494440"/>
            <a:ext cx="1612800" cy="4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Peticiones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06;p14"/>
          <p:cNvSpPr/>
          <p:nvPr/>
        </p:nvSpPr>
        <p:spPr>
          <a:xfrm flipH="1" rot="1800">
            <a:off x="6138360" y="3049560"/>
            <a:ext cx="1549800" cy="4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Respuesta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07;p14"/>
          <p:cNvSpPr/>
          <p:nvPr/>
        </p:nvSpPr>
        <p:spPr>
          <a:xfrm>
            <a:off x="2689920" y="1535040"/>
            <a:ext cx="759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HTTP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4" name="Google Shape;108;p14"/>
          <p:cNvCxnSpPr/>
          <p:nvPr/>
        </p:nvCxnSpPr>
        <p:spPr>
          <a:xfrm flipV="1">
            <a:off x="2385360" y="1735200"/>
            <a:ext cx="381600" cy="194400"/>
          </a:xfrm>
          <a:prstGeom prst="straightConnector1">
            <a:avLst/>
          </a:prstGeom>
          <a:ln w="9525">
            <a:solidFill>
              <a:srgbClr val="1a1a1a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63840" y="55764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Arquitectura Aplicaciones Web: Tres Niveles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33560" y="3127680"/>
            <a:ext cx="2073600" cy="11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Cliente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Presentación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25;p16" descr=""/>
          <p:cNvPicPr/>
          <p:nvPr/>
        </p:nvPicPr>
        <p:blipFill>
          <a:blip r:embed="rId1"/>
          <a:stretch/>
        </p:blipFill>
        <p:spPr>
          <a:xfrm>
            <a:off x="7421400" y="1433880"/>
            <a:ext cx="1167120" cy="143748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126;p16" descr=""/>
          <p:cNvPicPr/>
          <p:nvPr/>
        </p:nvPicPr>
        <p:blipFill>
          <a:blip r:embed="rId2"/>
          <a:stretch/>
        </p:blipFill>
        <p:spPr>
          <a:xfrm>
            <a:off x="4130280" y="1384200"/>
            <a:ext cx="995760" cy="153684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127;p16" descr=""/>
          <p:cNvPicPr/>
          <p:nvPr/>
        </p:nvPicPr>
        <p:blipFill>
          <a:blip r:embed="rId3"/>
          <a:stretch/>
        </p:blipFill>
        <p:spPr>
          <a:xfrm>
            <a:off x="352800" y="1321920"/>
            <a:ext cx="1503360" cy="172008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276360" y="3213720"/>
            <a:ext cx="2725200" cy="11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Aplicación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Lógica del Negocio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887160" y="3502800"/>
            <a:ext cx="2073600" cy="609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s" sz="1810" spc="-1" strike="noStrike">
                <a:solidFill>
                  <a:schemeClr val="accent1"/>
                </a:solidFill>
                <a:latin typeface="Lato"/>
                <a:ea typeface="Lato"/>
              </a:rPr>
              <a:t>Almacenamiento</a:t>
            </a:r>
            <a:endParaRPr b="0" lang="es-ES" sz="181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10" spc="-1" strike="noStrike">
                <a:solidFill>
                  <a:schemeClr val="accent1"/>
                </a:solidFill>
                <a:latin typeface="Lato"/>
                <a:ea typeface="Lato"/>
              </a:rPr>
              <a:t>Datos</a:t>
            </a:r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30;p16"/>
          <p:cNvSpPr/>
          <p:nvPr/>
        </p:nvSpPr>
        <p:spPr>
          <a:xfrm>
            <a:off x="1986120" y="1993320"/>
            <a:ext cx="2025360" cy="497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Google Shape;131;p16"/>
          <p:cNvSpPr/>
          <p:nvPr/>
        </p:nvSpPr>
        <p:spPr>
          <a:xfrm>
            <a:off x="5279400" y="1993320"/>
            <a:ext cx="1999440" cy="497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63840" y="55764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Arquitectura Aplicaciones Web: Tres Niveles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33560" y="3127680"/>
            <a:ext cx="2073600" cy="11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Cliente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Presentación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25;p 1" descr=""/>
          <p:cNvPicPr/>
          <p:nvPr/>
        </p:nvPicPr>
        <p:blipFill>
          <a:blip r:embed="rId1"/>
          <a:stretch/>
        </p:blipFill>
        <p:spPr>
          <a:xfrm>
            <a:off x="7421400" y="1433880"/>
            <a:ext cx="1167120" cy="14374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26;p 1" descr=""/>
          <p:cNvPicPr/>
          <p:nvPr/>
        </p:nvPicPr>
        <p:blipFill>
          <a:blip r:embed="rId2"/>
          <a:stretch/>
        </p:blipFill>
        <p:spPr>
          <a:xfrm>
            <a:off x="4130280" y="1384200"/>
            <a:ext cx="995760" cy="153684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27;p 1" descr=""/>
          <p:cNvPicPr/>
          <p:nvPr/>
        </p:nvPicPr>
        <p:blipFill>
          <a:blip r:embed="rId3"/>
          <a:stretch/>
        </p:blipFill>
        <p:spPr>
          <a:xfrm>
            <a:off x="352800" y="1321920"/>
            <a:ext cx="1503360" cy="172008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76360" y="3213720"/>
            <a:ext cx="2725200" cy="11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Aplicación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Lógica del Negocio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887160" y="3502800"/>
            <a:ext cx="2073600" cy="609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s" sz="1810" spc="-1" strike="noStrike">
                <a:solidFill>
                  <a:schemeClr val="accent1"/>
                </a:solidFill>
                <a:latin typeface="Lato"/>
                <a:ea typeface="Lato"/>
              </a:rPr>
              <a:t>Almacenamiento</a:t>
            </a:r>
            <a:endParaRPr b="0" lang="es-ES" sz="181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10" spc="-1" strike="noStrike">
                <a:solidFill>
                  <a:schemeClr val="accent1"/>
                </a:solidFill>
                <a:latin typeface="Lato"/>
                <a:ea typeface="Lato"/>
              </a:rPr>
              <a:t>Datos</a:t>
            </a:r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30;p 1"/>
          <p:cNvSpPr/>
          <p:nvPr/>
        </p:nvSpPr>
        <p:spPr>
          <a:xfrm>
            <a:off x="1986120" y="1993320"/>
            <a:ext cx="2025360" cy="497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Google Shape;131;p 1"/>
          <p:cNvSpPr/>
          <p:nvPr/>
        </p:nvSpPr>
        <p:spPr>
          <a:xfrm>
            <a:off x="5279400" y="1993320"/>
            <a:ext cx="1999440" cy="497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36116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Peticiones WEB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352120" y="4356000"/>
            <a:ext cx="347940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chemeClr val="accent1"/>
                </a:solidFill>
                <a:latin typeface="Lato"/>
                <a:ea typeface="Lato"/>
              </a:rPr>
              <a:t>Programación II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7398000" cy="366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2023-10-13T20:13:02Z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