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f7517e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f7517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localorganicrankings.com/top-10-reasons-why-mobile-technology-is-more-important-than-e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Phone: 350 634 2747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to develop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65600" y="6213000"/>
            <a:ext cx="8745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https://localorganicrankings.com/top-10-reasons-why-mobile-technology-is-more-important-than-ever/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545644" y="1293192"/>
            <a:ext cx="1057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UX / Quality / Perform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81125" y="5938450"/>
            <a:ext cx="1218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 /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1033925" y="2504175"/>
            <a:ext cx="4562400" cy="356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454162" y="2380875"/>
            <a:ext cx="270900" cy="275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6194662" y="720590"/>
            <a:ext cx="2010213" cy="379500"/>
            <a:chOff x="6194662" y="720590"/>
            <a:chExt cx="2010213" cy="379500"/>
          </a:xfrm>
        </p:grpSpPr>
        <p:sp>
          <p:nvSpPr>
            <p:cNvPr id="204" name="Google Shape;204;p32"/>
            <p:cNvSpPr/>
            <p:nvPr/>
          </p:nvSpPr>
          <p:spPr>
            <a:xfrm>
              <a:off x="6194662" y="772790"/>
              <a:ext cx="270900" cy="275100"/>
            </a:xfrm>
            <a:prstGeom prst="ellipse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6620875" y="720590"/>
              <a:ext cx="1584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Native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32"/>
          <p:cNvSpPr/>
          <p:nvPr/>
        </p:nvSpPr>
        <p:spPr>
          <a:xfrm>
            <a:off x="1033925" y="2504175"/>
            <a:ext cx="3585600" cy="3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4477787" y="2380875"/>
            <a:ext cx="270900" cy="275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6194662" y="1143231"/>
            <a:ext cx="2010213" cy="379500"/>
            <a:chOff x="6194662" y="1105665"/>
            <a:chExt cx="2010213" cy="379500"/>
          </a:xfrm>
        </p:grpSpPr>
        <p:sp>
          <p:nvSpPr>
            <p:cNvPr id="209" name="Google Shape;209;p32"/>
            <p:cNvSpPr/>
            <p:nvPr/>
          </p:nvSpPr>
          <p:spPr>
            <a:xfrm>
              <a:off x="6194662" y="1157875"/>
              <a:ext cx="270900" cy="2751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 txBox="1"/>
            <p:nvPr/>
          </p:nvSpPr>
          <p:spPr>
            <a:xfrm>
              <a:off x="6620875" y="1105665"/>
              <a:ext cx="1584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Xamarin Classic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2"/>
          <p:cNvSpPr/>
          <p:nvPr/>
        </p:nvSpPr>
        <p:spPr>
          <a:xfrm>
            <a:off x="1033925" y="3234550"/>
            <a:ext cx="2608500" cy="283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3501408" y="310647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32"/>
          <p:cNvGrpSpPr/>
          <p:nvPr/>
        </p:nvGrpSpPr>
        <p:grpSpPr>
          <a:xfrm>
            <a:off x="6194662" y="1565873"/>
            <a:ext cx="2010213" cy="379500"/>
            <a:chOff x="6194662" y="1609015"/>
            <a:chExt cx="2010213" cy="379500"/>
          </a:xfrm>
        </p:grpSpPr>
        <p:sp>
          <p:nvSpPr>
            <p:cNvPr id="214" name="Google Shape;214;p32"/>
            <p:cNvSpPr/>
            <p:nvPr/>
          </p:nvSpPr>
          <p:spPr>
            <a:xfrm>
              <a:off x="6194662" y="1661225"/>
              <a:ext cx="270900" cy="2751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 txBox="1"/>
            <p:nvPr/>
          </p:nvSpPr>
          <p:spPr>
            <a:xfrm>
              <a:off x="6620875" y="1609015"/>
              <a:ext cx="1584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Xamarin Forms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2"/>
          <p:cNvSpPr/>
          <p:nvPr/>
        </p:nvSpPr>
        <p:spPr>
          <a:xfrm>
            <a:off x="1033925" y="4183100"/>
            <a:ext cx="1953900" cy="188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2838073" y="4046166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6194662" y="2040725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6620875" y="1988515"/>
            <a:ext cx="1584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Hybrid 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958025" y="2200000"/>
            <a:ext cx="227700" cy="391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 rot="5400000">
            <a:off x="3301260" y="3718900"/>
            <a:ext cx="227700" cy="481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455300" y="331350"/>
            <a:ext cx="4401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Ways Comparative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