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3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57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77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50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3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4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14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36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4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43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7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75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4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4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9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2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9CA21D-8C34-4B0D-A722-F04507D7AE48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3603-CE42-4BD9-B346-EBAA23C8D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949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Soccer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Programación Distribuida 2017-II</a:t>
            </a:r>
          </a:p>
          <a:p>
            <a:r>
              <a:rPr lang="es-CO" dirty="0"/>
              <a:t>Ejemplo de Clase</a:t>
            </a:r>
            <a:endParaRPr lang="es-ES" dirty="0"/>
          </a:p>
        </p:txBody>
      </p:sp>
      <p:pic>
        <p:nvPicPr>
          <p:cNvPr id="1026" name="Picture 2" descr="Resultado de imagen para soc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87" y="2432008"/>
            <a:ext cx="4704666" cy="44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0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sultado de imagen para soccer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t="1329" r="175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s-CO" sz="3600" dirty="0"/>
              <a:t>Objetivo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s-CO" sz="2800" dirty="0"/>
              <a:t>Crear una aplicación “Futbolera” tipo “Pollas”, que sirva para que los usuarios ingresen sus predicciones de los partidos de futbol y luego identificar el usuario que más puntos haya obtenido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635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79" y="2806543"/>
            <a:ext cx="326618" cy="26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n para 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63854" y="4081861"/>
            <a:ext cx="2627842" cy="26278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s-CO" dirty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855" y="2548281"/>
            <a:ext cx="7468299" cy="40035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dirty="0">
                <a:solidFill>
                  <a:schemeClr val="bg1"/>
                </a:solidFill>
              </a:rPr>
              <a:t>Los usuarios se podrán dar de alta en la aplicación, por la creación de un nuevo usuario o por redes sociales (Facebook).</a:t>
            </a:r>
          </a:p>
          <a:p>
            <a:pPr>
              <a:lnSpc>
                <a:spcPct val="90000"/>
              </a:lnSpc>
            </a:pPr>
            <a:r>
              <a:rPr lang="es-CO" dirty="0">
                <a:solidFill>
                  <a:schemeClr val="bg1"/>
                </a:solidFill>
              </a:rPr>
              <a:t>Se podrán manejar N ligas.</a:t>
            </a:r>
          </a:p>
          <a:p>
            <a:pPr>
              <a:lnSpc>
                <a:spcPct val="90000"/>
              </a:lnSpc>
            </a:pPr>
            <a:r>
              <a:rPr lang="es-CO" dirty="0">
                <a:solidFill>
                  <a:schemeClr val="bg1"/>
                </a:solidFill>
              </a:rPr>
              <a:t>Se podrán manejar N torneos.</a:t>
            </a:r>
          </a:p>
          <a:p>
            <a:pPr>
              <a:lnSpc>
                <a:spcPct val="90000"/>
              </a:lnSpc>
            </a:pPr>
            <a:r>
              <a:rPr lang="es-CO" dirty="0">
                <a:solidFill>
                  <a:schemeClr val="bg1"/>
                </a:solidFill>
              </a:rPr>
              <a:t>Los usuarios podrán crear N grupos de usuarios e invitar a sus amigos a pertenecer a sus grupos.</a:t>
            </a:r>
          </a:p>
          <a:p>
            <a:pPr>
              <a:lnSpc>
                <a:spcPct val="90000"/>
              </a:lnSpc>
            </a:pPr>
            <a:r>
              <a:rPr lang="es-CO" dirty="0">
                <a:solidFill>
                  <a:schemeClr val="bg1"/>
                </a:solidFill>
              </a:rPr>
              <a:t>Los puntajes de usuario se manejaran por grupo.</a:t>
            </a:r>
          </a:p>
          <a:p>
            <a:pPr>
              <a:lnSpc>
                <a:spcPct val="90000"/>
              </a:lnSpc>
            </a:pPr>
            <a:r>
              <a:rPr lang="es-CO" dirty="0">
                <a:solidFill>
                  <a:schemeClr val="bg1"/>
                </a:solidFill>
              </a:rPr>
              <a:t>Antes de empezar un partido se podrán hacer predicciones de este partido.</a:t>
            </a:r>
          </a:p>
          <a:p>
            <a:pPr>
              <a:lnSpc>
                <a:spcPct val="90000"/>
              </a:lnSpc>
            </a:pPr>
            <a:r>
              <a:rPr lang="es-CO" dirty="0">
                <a:solidFill>
                  <a:schemeClr val="bg1"/>
                </a:solidFill>
              </a:rPr>
              <a:t>Los servicios deben consumirse con </a:t>
            </a:r>
            <a:r>
              <a:rPr lang="es-CO" dirty="0" err="1">
                <a:solidFill>
                  <a:schemeClr val="bg1"/>
                </a:solidFill>
              </a:rPr>
              <a:t>Token</a:t>
            </a:r>
            <a:r>
              <a:rPr lang="es-CO" dirty="0">
                <a:solidFill>
                  <a:schemeClr val="bg1"/>
                </a:solidFill>
              </a:rPr>
              <a:t> de seguridad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Picture 2" descr="Resultado de imagen para di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17499" y="2787296"/>
            <a:ext cx="2627842" cy="26278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04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098" name="Picture 2" descr="Resultado de imagen para real madr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12146" y="647699"/>
            <a:ext cx="2683330" cy="2683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0" name="Picture 4" descr="Resultado de imagen para barcelona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10107" y="3526971"/>
            <a:ext cx="2687408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s-CO" dirty="0"/>
              <a:t>Historias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sz="1900" dirty="0"/>
              <a:t>Si el usuario acierta el resultado exacto, se le otorgarán 3 puntos, si acierta en el ganador, perdedor o empate, se asignara 1 punto.</a:t>
            </a:r>
          </a:p>
          <a:p>
            <a:pPr>
              <a:lnSpc>
                <a:spcPct val="80000"/>
              </a:lnSpc>
            </a:pPr>
            <a:r>
              <a:rPr lang="es-CO" sz="1900" dirty="0"/>
              <a:t>Cada que el usuario obtenga puntos le llegará una notificación informándole cuantos puntos a ganado y por cual partido.</a:t>
            </a:r>
          </a:p>
          <a:p>
            <a:pPr>
              <a:lnSpc>
                <a:spcPct val="80000"/>
              </a:lnSpc>
            </a:pPr>
            <a:r>
              <a:rPr lang="es-CO" sz="1900" dirty="0"/>
              <a:t>Los usuarios podrán consultar su “ranking” por grupo de usuarios.</a:t>
            </a:r>
          </a:p>
          <a:p>
            <a:pPr>
              <a:lnSpc>
                <a:spcPct val="80000"/>
              </a:lnSpc>
            </a:pPr>
            <a:r>
              <a:rPr lang="es-CO" sz="1900" dirty="0"/>
              <a:t>Los usuarios podrán consultar la tabla de posiciones por torneo.</a:t>
            </a:r>
          </a:p>
          <a:p>
            <a:pPr>
              <a:lnSpc>
                <a:spcPct val="80000"/>
              </a:lnSpc>
            </a:pPr>
            <a:r>
              <a:rPr lang="es-CO" sz="1900" dirty="0"/>
              <a:t>Los usuario podrán </a:t>
            </a:r>
            <a:r>
              <a:rPr lang="es-CO" dirty="0"/>
              <a:t>consultar</a:t>
            </a:r>
            <a:r>
              <a:rPr lang="es-CO" sz="1900" dirty="0"/>
              <a:t> los resultados de los partidos ya jugados y hacer predicciones de los partidos no iniciados.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209581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673" y="1646519"/>
            <a:ext cx="11850255" cy="2205046"/>
          </a:xfrm>
        </p:spPr>
        <p:txBody>
          <a:bodyPr/>
          <a:lstStyle/>
          <a:p>
            <a:r>
              <a:rPr lang="es-CO" dirty="0"/>
              <a:t>Si para el partido NAL Vs. DIM un usuario predice 0 – 4, y el partido queda 0 – 4, al usuario se le otorgan 3 puntos. Si gana el DIM por cualquier otro resultado, se otorga un punto, pero si el partido queda empatado o el DIM pierde, no gana puntos.</a:t>
            </a:r>
          </a:p>
          <a:p>
            <a:r>
              <a:rPr lang="es-CO" dirty="0"/>
              <a:t>Si para el partido Real Madrid Vs. Real Barcelona, el usuario predice 1 – 1, y queda 1 – 1, el usuario recibe 3 puntos, si se da empate con otro resultado, se otorga un punto, pero si hay un ganador, no recibe puntos.</a:t>
            </a:r>
          </a:p>
        </p:txBody>
      </p:sp>
      <p:pic>
        <p:nvPicPr>
          <p:cNvPr id="1026" name="Picture 2" descr="Resultado de imagen para soccer p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6" y="3676073"/>
            <a:ext cx="3252636" cy="31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occer p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31" y="3703707"/>
            <a:ext cx="1722005" cy="26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occer play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57" y="3288146"/>
            <a:ext cx="3101597" cy="334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" y="14714"/>
            <a:ext cx="12000000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Torneo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42456"/>
              </p:ext>
            </p:extLst>
          </p:nvPr>
        </p:nvGraphicFramePr>
        <p:xfrm>
          <a:off x="1080206" y="1447800"/>
          <a:ext cx="8970628" cy="516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2657">
                  <a:extLst>
                    <a:ext uri="{9D8B030D-6E8A-4147-A177-3AD203B41FA5}">
                      <a16:colId xmlns:a16="http://schemas.microsoft.com/office/drawing/2014/main" val="328545836"/>
                    </a:ext>
                  </a:extLst>
                </a:gridCol>
                <a:gridCol w="2242657">
                  <a:extLst>
                    <a:ext uri="{9D8B030D-6E8A-4147-A177-3AD203B41FA5}">
                      <a16:colId xmlns:a16="http://schemas.microsoft.com/office/drawing/2014/main" val="1294177277"/>
                    </a:ext>
                  </a:extLst>
                </a:gridCol>
                <a:gridCol w="2242657">
                  <a:extLst>
                    <a:ext uri="{9D8B030D-6E8A-4147-A177-3AD203B41FA5}">
                      <a16:colId xmlns:a16="http://schemas.microsoft.com/office/drawing/2014/main" val="2937981217"/>
                    </a:ext>
                  </a:extLst>
                </a:gridCol>
                <a:gridCol w="2242657">
                  <a:extLst>
                    <a:ext uri="{9D8B030D-6E8A-4147-A177-3AD203B41FA5}">
                      <a16:colId xmlns:a16="http://schemas.microsoft.com/office/drawing/2014/main" val="4111551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Grupos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Cuartos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Semifinal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Final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0179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Grupo 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Colombia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Uruguay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Honduras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</a:t>
                      </a:r>
                      <a:r>
                        <a:rPr lang="es-CO" sz="1600" u="none" strike="noStrike" dirty="0" err="1">
                          <a:effectLst/>
                        </a:rPr>
                        <a:t>Mexico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Cuartos 1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Colombia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Ecuador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Semifinal  1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Colombia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Brasil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Final  1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Colombia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Argentina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658962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Grupo B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Brasil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Ecuador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Jamaica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USA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Cuartos 2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Brasil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Uruguay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72983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Grupo C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Argentina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Bolivia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Costa Rica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Panamá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Cuartos 3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Argentina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Perú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Semifinal 2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Argentina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Costa Rica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3 y 4 puesto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Costa Rica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Brasil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8224355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Grupo D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</a:t>
                      </a:r>
                      <a:r>
                        <a:rPr lang="es-CO" sz="1600" u="none" strike="noStrike" dirty="0" err="1">
                          <a:effectLst/>
                        </a:rPr>
                        <a:t>Parguay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</a:t>
                      </a:r>
                      <a:r>
                        <a:rPr lang="es-CO" sz="1600" u="none" strike="noStrike" dirty="0" err="1">
                          <a:effectLst/>
                        </a:rPr>
                        <a:t>Peru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Chile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Venezuela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effectLst/>
                        </a:rPr>
                        <a:t>Cuartos 4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Costa Rica</a:t>
                      </a:r>
                      <a:br>
                        <a:rPr lang="es-CO" sz="1600" u="none" strike="noStrike" dirty="0">
                          <a:effectLst/>
                        </a:rPr>
                      </a:br>
                      <a:r>
                        <a:rPr lang="es-CO" sz="1600" u="none" strike="noStrike" dirty="0">
                          <a:effectLst/>
                        </a:rPr>
                        <a:t>- Chile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464883"/>
                  </a:ext>
                </a:extLst>
              </a:tr>
            </a:tbl>
          </a:graphicData>
        </a:graphic>
      </p:graphicFrame>
      <p:sp>
        <p:nvSpPr>
          <p:cNvPr id="7" name="Bocadillo: rectángulo con esquinas redondeadas 6"/>
          <p:cNvSpPr/>
          <p:nvPr/>
        </p:nvSpPr>
        <p:spPr>
          <a:xfrm>
            <a:off x="9487948" y="3573710"/>
            <a:ext cx="1887524" cy="1157681"/>
          </a:xfrm>
          <a:prstGeom prst="wedgeRoundRectCallout">
            <a:avLst>
              <a:gd name="adj1" fmla="val -78119"/>
              <a:gd name="adj2" fmla="val 69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Cada ronda se matricula como grupo</a:t>
            </a:r>
          </a:p>
        </p:txBody>
      </p:sp>
    </p:spTree>
    <p:extLst>
      <p:ext uri="{BB962C8B-B14F-4D97-AF65-F5344CB8AC3E}">
        <p14:creationId xmlns:p14="http://schemas.microsoft.com/office/powerpoint/2010/main" val="3823335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380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Soccer</vt:lpstr>
      <vt:lpstr>Objetivo</vt:lpstr>
      <vt:lpstr>Historias de usuario</vt:lpstr>
      <vt:lpstr>Historias de usuario</vt:lpstr>
      <vt:lpstr>Ejemplos</vt:lpstr>
      <vt:lpstr>DER</vt:lpstr>
      <vt:lpstr>Ejemplo Torneo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</dc:title>
  <dc:creator>Juan Zuluaga</dc:creator>
  <cp:lastModifiedBy>Juan Zuluaga</cp:lastModifiedBy>
  <cp:revision>11</cp:revision>
  <dcterms:created xsi:type="dcterms:W3CDTF">2017-03-15T13:31:09Z</dcterms:created>
  <dcterms:modified xsi:type="dcterms:W3CDTF">2017-03-20T16:38:45Z</dcterms:modified>
</cp:coreProperties>
</file>