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15544800"/>
  <p:notesSz cx="6858000" cy="9144000"/>
  <p:defaultTextStyle>
    <a:defPPr>
      <a:defRPr lang="de-DE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5"/>
    <a:srgbClr val="E618D7"/>
    <a:srgbClr val="05F9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58" y="4710"/>
      </p:cViewPr>
      <p:guideLst>
        <p:guide orient="horz" pos="489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4828965"/>
            <a:ext cx="8549640" cy="33320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8808720"/>
            <a:ext cx="7040880" cy="3972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33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47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96630" y="913977"/>
            <a:ext cx="3846988" cy="1945259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5662" y="913977"/>
            <a:ext cx="11373327" cy="19452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3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50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9988974"/>
            <a:ext cx="8549640" cy="3087370"/>
          </a:xfrm>
        </p:spPr>
        <p:txBody>
          <a:bodyPr anchor="t"/>
          <a:lstStyle>
            <a:lvl1pPr algn="l">
              <a:defRPr sz="64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6588551"/>
            <a:ext cx="8549640" cy="3400423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152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3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663" y="5318337"/>
            <a:ext cx="7610158" cy="1504823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33461" y="5318337"/>
            <a:ext cx="7610158" cy="15048230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09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22512"/>
            <a:ext cx="9052560" cy="259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479589"/>
            <a:ext cx="4444207" cy="145012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4929717"/>
            <a:ext cx="4444207" cy="89562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8" y="3479589"/>
            <a:ext cx="4445953" cy="1450128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4929717"/>
            <a:ext cx="4445953" cy="8956252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324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52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4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618913"/>
            <a:ext cx="3309144" cy="2633980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618914"/>
            <a:ext cx="5622925" cy="13267057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3252894"/>
            <a:ext cx="3309144" cy="10633077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5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10881360"/>
            <a:ext cx="6035040" cy="128460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1388957"/>
            <a:ext cx="6035040" cy="932688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12165967"/>
            <a:ext cx="6035040" cy="1824353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56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622512"/>
            <a:ext cx="9052560" cy="25908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627123"/>
            <a:ext cx="9052560" cy="10258849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15F3C-011C-4036-96F6-BF31AB5D4014}" type="datetimeFigureOut">
              <a:rPr lang="de-DE" smtClean="0"/>
              <a:t>09.09.2015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14407728"/>
            <a:ext cx="31851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14407728"/>
            <a:ext cx="2346960" cy="827617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22302-3C35-4182-8E7A-A1E086430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11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63040" rtl="0" eaLnBrk="1" latinLnBrk="0" hangingPunct="1">
        <a:spcBef>
          <a:spcPct val="0"/>
        </a:spcBef>
        <a:buNone/>
        <a:defRPr sz="7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Font typeface="Arial" pitchFamily="34" charset="0"/>
        <a:buChar char="•"/>
        <a:defRPr sz="510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66700" y="3048000"/>
            <a:ext cx="9563100" cy="10325100"/>
            <a:chOff x="228600" y="3048000"/>
            <a:chExt cx="9563100" cy="10325100"/>
          </a:xfrm>
        </p:grpSpPr>
        <p:sp>
          <p:nvSpPr>
            <p:cNvPr id="5" name="Oval 4"/>
            <p:cNvSpPr/>
            <p:nvPr/>
          </p:nvSpPr>
          <p:spPr>
            <a:xfrm>
              <a:off x="5737860" y="11163300"/>
              <a:ext cx="2209800" cy="2209800"/>
            </a:xfrm>
            <a:prstGeom prst="ellipse">
              <a:avLst/>
            </a:prstGeom>
            <a:solidFill>
              <a:srgbClr val="05F911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/>
            <p:cNvSpPr/>
            <p:nvPr/>
          </p:nvSpPr>
          <p:spPr>
            <a:xfrm>
              <a:off x="7581900" y="3048000"/>
              <a:ext cx="2209800" cy="2209800"/>
            </a:xfrm>
            <a:prstGeom prst="ellipse">
              <a:avLst/>
            </a:prstGeom>
            <a:solidFill>
              <a:srgbClr val="E618D7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/>
            <p:cNvSpPr/>
            <p:nvPr/>
          </p:nvSpPr>
          <p:spPr>
            <a:xfrm>
              <a:off x="228600" y="3048000"/>
              <a:ext cx="2209800" cy="22098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/>
            <p:cNvSpPr/>
            <p:nvPr/>
          </p:nvSpPr>
          <p:spPr>
            <a:xfrm>
              <a:off x="266700" y="9410700"/>
              <a:ext cx="2209800" cy="22098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91300" y="11887200"/>
            <a:ext cx="685800" cy="719554"/>
            <a:chOff x="8458200" y="13563600"/>
            <a:chExt cx="685800" cy="71955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8686800" y="13563600"/>
              <a:ext cx="0" cy="4572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686800" y="14020800"/>
              <a:ext cx="45720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458200" y="13563600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 smtClean="0">
                  <a:solidFill>
                    <a:schemeClr val="bg1">
                      <a:lumMod val="50000"/>
                    </a:schemeClr>
                  </a:solidFill>
                </a:rPr>
                <a:t>x</a:t>
              </a:r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39200" y="13944600"/>
              <a:ext cx="277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>
                      <a:lumMod val="50000"/>
                    </a:schemeClr>
                  </a:solidFill>
                </a:rPr>
                <a:t>y</a:t>
              </a:r>
              <a:endParaRPr lang="de-DE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47792" y="14239964"/>
            <a:ext cx="2340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dirty="0" smtClean="0">
                <a:solidFill>
                  <a:srgbClr val="FFFF75"/>
                </a:solidFill>
              </a:rPr>
              <a:t>Green </a:t>
            </a:r>
            <a:r>
              <a:rPr lang="en-US" sz="1800" dirty="0" smtClean="0">
                <a:solidFill>
                  <a:srgbClr val="FFFF75"/>
                </a:solidFill>
              </a:rPr>
              <a:t>(0,0)</a:t>
            </a:r>
          </a:p>
          <a:p>
            <a:r>
              <a:rPr lang="en-US" sz="1800" dirty="0" smtClean="0">
                <a:solidFill>
                  <a:srgbClr val="FFFF75"/>
                </a:solidFill>
              </a:rPr>
              <a:t>Pink    (22.5cm,5cm)</a:t>
            </a:r>
          </a:p>
          <a:p>
            <a:r>
              <a:rPr lang="en-US" sz="1800" dirty="0" smtClean="0">
                <a:solidFill>
                  <a:srgbClr val="FFFF75"/>
                </a:solidFill>
              </a:rPr>
              <a:t>Red     (5cm, -15cm)</a:t>
            </a:r>
          </a:p>
          <a:p>
            <a:r>
              <a:rPr lang="en-US" sz="1800" dirty="0" smtClean="0">
                <a:solidFill>
                  <a:srgbClr val="FFFF75"/>
                </a:solidFill>
              </a:rPr>
              <a:t>Blue    (22.5cm,-15cm)</a:t>
            </a:r>
            <a:endParaRPr lang="de-DE" sz="1800" dirty="0">
              <a:solidFill>
                <a:srgbClr val="FFFF7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95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Fabian Riether</dc:creator>
  <cp:lastModifiedBy>Fabian Riether</cp:lastModifiedBy>
  <cp:revision>6</cp:revision>
  <dcterms:created xsi:type="dcterms:W3CDTF">2015-09-09T20:16:10Z</dcterms:created>
  <dcterms:modified xsi:type="dcterms:W3CDTF">2015-09-09T20:45:29Z</dcterms:modified>
</cp:coreProperties>
</file>