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2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7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8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8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547011-1FFC-4EF8-9A2E-53B4AD2ADBD4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3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7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8D24A4-5FEC-4062-8995-EB21925B3B40}" type="datetime1">
              <a:rPr lang="en-US" smtClean="0"/>
              <a:t>6/28/2022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1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>
            <a:extLst>
              <a:ext uri="{FF2B5EF4-FFF2-40B4-BE49-F238E27FC236}">
                <a16:creationId xmlns:a16="http://schemas.microsoft.com/office/drawing/2014/main" id="{28CEAF30-DEFA-6D05-502A-5E7EC487B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517" r="-1" b="18648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2DD161-C125-8E51-D513-C65C510BE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Inflation during Presidential Transitions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F59D3-9608-23D0-5961-B88599E8E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Emilio Osmena IV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Non-technical</a:t>
            </a:r>
          </a:p>
        </p:txBody>
      </p:sp>
    </p:spTree>
    <p:extLst>
      <p:ext uri="{BB962C8B-B14F-4D97-AF65-F5344CB8AC3E}">
        <p14:creationId xmlns:p14="http://schemas.microsoft.com/office/powerpoint/2010/main" val="67211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7EB6-D310-A91E-B20E-CD8F9E0D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4421-231F-122C-8181-9F3C2911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 found the data on </a:t>
            </a:r>
            <a:r>
              <a:rPr lang="en-US" sz="2800" dirty="0">
                <a:hlinkClick r:id="rId2"/>
              </a:rPr>
              <a:t>www.kaggle.com</a:t>
            </a:r>
            <a:r>
              <a:rPr lang="en-US" sz="2800" dirty="0"/>
              <a:t> which had the CPI(Consumer Price Index) or average cost of consumer goods</a:t>
            </a:r>
          </a:p>
          <a:p>
            <a:r>
              <a:rPr lang="en-US" sz="2800" dirty="0"/>
              <a:t>The data was from 1913-2022 </a:t>
            </a:r>
          </a:p>
          <a:p>
            <a:r>
              <a:rPr lang="en-US" sz="2800" dirty="0"/>
              <a:t>Each year consisted of 12 months, </a:t>
            </a:r>
            <a:r>
              <a:rPr lang="en-US" sz="2800" dirty="0" err="1"/>
              <a:t>Jan,Feb,Mar</a:t>
            </a:r>
            <a:r>
              <a:rPr lang="en-US" sz="2800" dirty="0"/>
              <a:t>…etc.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3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7EB6-D310-A91E-B20E-CD8F9E0D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States Inflation Over the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4421-231F-122C-8181-9F3C2911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CPI has exponentially risen from 9.8 in January 1913 to 289.1 today in 2022 </a:t>
            </a:r>
          </a:p>
          <a:p>
            <a:r>
              <a:rPr lang="en-US" sz="2800" dirty="0"/>
              <a:t>The expansion of growth started around the 1980s and has not slowed down since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7EB6-D310-A91E-B20E-CD8F9E0D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focusing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4421-231F-122C-8181-9F3C2911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Many talks today argue that presidents of political parties have a big influence on inflation in the United States </a:t>
            </a:r>
          </a:p>
          <a:p>
            <a:r>
              <a:rPr lang="en-US" sz="2800" dirty="0"/>
              <a:t>During these tough times, many arguments have become politically charged </a:t>
            </a:r>
          </a:p>
          <a:p>
            <a:r>
              <a:rPr lang="en-US" sz="2800" dirty="0"/>
              <a:t>Many arguments seem very divisive, but what can help with that is looking at data </a:t>
            </a:r>
          </a:p>
          <a:p>
            <a:r>
              <a:rPr lang="en-US" sz="2800" dirty="0"/>
              <a:t>The big question we are asking is have transitions from Republican Presidents to Democratic Presidents significantly changed inflation?</a:t>
            </a:r>
          </a:p>
        </p:txBody>
      </p:sp>
    </p:spTree>
    <p:extLst>
      <p:ext uri="{BB962C8B-B14F-4D97-AF65-F5344CB8AC3E}">
        <p14:creationId xmlns:p14="http://schemas.microsoft.com/office/powerpoint/2010/main" val="205629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7EB6-D310-A91E-B20E-CD8F9E0D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President Bush to President Obama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4421-231F-122C-8181-9F3C2911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the Presidency of Bush, CPI started at 181 and ended with 210.(Total mean of about 195)(Change of 29 CPI)</a:t>
            </a:r>
          </a:p>
          <a:p>
            <a:r>
              <a:rPr lang="en-US" sz="2800" dirty="0"/>
              <a:t>For the Presidency of Obama, CPI started with Bush’s 201 and ending at 233.(Total mean of about 224)(Change of 32 CPI)</a:t>
            </a:r>
          </a:p>
        </p:txBody>
      </p:sp>
    </p:spTree>
    <p:extLst>
      <p:ext uri="{BB962C8B-B14F-4D97-AF65-F5344CB8AC3E}">
        <p14:creationId xmlns:p14="http://schemas.microsoft.com/office/powerpoint/2010/main" val="391112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7EB6-D310-A91E-B20E-CD8F9E0D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President Trump to President Biden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4421-231F-122C-8181-9F3C2911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the Presidency of Trump, CPI started at 236 and ended with 256.(Total mean of about 247)(Change of 20 CPI)</a:t>
            </a:r>
          </a:p>
          <a:p>
            <a:r>
              <a:rPr lang="en-US" sz="2800" dirty="0"/>
              <a:t>For the Presidency of Biden so far, CPI started with Trump’s 256 and is currently at 289.(Total mean of about 270)(Change of 33 CPI)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648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1052">
            <a:extLst>
              <a:ext uri="{FF2B5EF4-FFF2-40B4-BE49-F238E27FC236}">
                <a16:creationId xmlns:a16="http://schemas.microsoft.com/office/drawing/2014/main" id="{BD401F6B-8430-4392-A9C1-E7AF1A47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EF4CA56-5E10-46FC-B8C0-89FC75EA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6DDF8255-E454-48AF-9A12-E4291F41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1D1EAA85-C9C8-4F7A-A070-2E277096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D4B9A-C668-0235-E180-C34D70D2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Graphical Representation of Avg CPI per Month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F19F56-7DC8-FD7C-F32E-43A2920963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2365" y="283089"/>
            <a:ext cx="5829475" cy="385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D893D02E-69A7-40EF-BDED-47B502106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D96F90-66D6-67BE-AA03-92E4F4BA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891" y="361951"/>
            <a:ext cx="5690864" cy="377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4533E1D9-B151-4746-926D-23491CB6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018A11AE-068C-4AC3-A768-21262FAE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F91633FC-7B70-4FFC-8242-49BA7AC14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960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7EB6-D310-A91E-B20E-CD8F9E0D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4421-231F-122C-8181-9F3C2911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transition of President Bush to President Obama has a very slight difference and there doesn’t seem to be a huge inflation change </a:t>
            </a:r>
          </a:p>
          <a:p>
            <a:endParaRPr lang="en-US" sz="2800" dirty="0"/>
          </a:p>
          <a:p>
            <a:r>
              <a:rPr lang="en-US" sz="2800" dirty="0"/>
              <a:t>The transition of President Trump to President Biden has a very noticeable difference and there seems to be a huge inflation change</a:t>
            </a:r>
          </a:p>
          <a:p>
            <a:endParaRPr lang="en-US" sz="2800" dirty="0"/>
          </a:p>
          <a:p>
            <a:r>
              <a:rPr lang="en-US" sz="2800" dirty="0"/>
              <a:t>The issue is that Biden’s term has just begun and may have outliers due to the length of his term so far. </a:t>
            </a:r>
          </a:p>
        </p:txBody>
      </p:sp>
    </p:spTree>
    <p:extLst>
      <p:ext uri="{BB962C8B-B14F-4D97-AF65-F5344CB8AC3E}">
        <p14:creationId xmlns:p14="http://schemas.microsoft.com/office/powerpoint/2010/main" val="144065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>
            <a:extLst>
              <a:ext uri="{FF2B5EF4-FFF2-40B4-BE49-F238E27FC236}">
                <a16:creationId xmlns:a16="http://schemas.microsoft.com/office/drawing/2014/main" id="{28CEAF30-DEFA-6D05-502A-5E7EC487B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969" b="192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2DD161-C125-8E51-D513-C65C510BE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/>
              <a:t>Transitions from Republican Presidents to Democratic Presidents do not significantly changed inflation</a:t>
            </a:r>
            <a:endParaRPr lang="en-US" sz="6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F59D3-9608-23D0-5961-B88599E8E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A1A9FEA-F0E4-482A-A945-93458474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2">
            <a:extLst>
              <a:ext uri="{FF2B5EF4-FFF2-40B4-BE49-F238E27FC236}">
                <a16:creationId xmlns:a16="http://schemas.microsoft.com/office/drawing/2014/main" id="{644AAE36-E61D-4F8E-8C72-65C0F1F48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44">
            <a:extLst>
              <a:ext uri="{FF2B5EF4-FFF2-40B4-BE49-F238E27FC236}">
                <a16:creationId xmlns:a16="http://schemas.microsoft.com/office/drawing/2014/main" id="{51E01928-5BA4-4817-820F-2E267B4A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853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369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Retrospect</vt:lpstr>
      <vt:lpstr>Inflation during Presidential Transitions</vt:lpstr>
      <vt:lpstr>The Data </vt:lpstr>
      <vt:lpstr>United States Inflation Over the Years</vt:lpstr>
      <vt:lpstr>What are we focusing on?</vt:lpstr>
      <vt:lpstr>From President Bush to President Obama</vt:lpstr>
      <vt:lpstr>From President Trump to President Biden</vt:lpstr>
      <vt:lpstr>Graphical Representation of Avg CPI per Month</vt:lpstr>
      <vt:lpstr>Conclusions</vt:lpstr>
      <vt:lpstr>Transitions from Republican Presidents to Democratic Presidents do not significantly changed inflation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Inflation during Presidential Transitions</dc:title>
  <dc:creator>Emilio Osmena</dc:creator>
  <cp:lastModifiedBy>Emilio Osmena</cp:lastModifiedBy>
  <cp:revision>1</cp:revision>
  <dcterms:created xsi:type="dcterms:W3CDTF">2022-06-29T02:46:22Z</dcterms:created>
  <dcterms:modified xsi:type="dcterms:W3CDTF">2022-06-29T05:06:08Z</dcterms:modified>
</cp:coreProperties>
</file>