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9"/>
  </p:notesMasterIdLst>
  <p:sldIdLst>
    <p:sldId id="256" r:id="rId3"/>
    <p:sldId id="257" r:id="rId4"/>
    <p:sldId id="258" r:id="rId5"/>
    <p:sldId id="259" r:id="rId6"/>
    <p:sldId id="260" r:id="rId7"/>
    <p:sldId id="261" r:id="rId8"/>
    <p:sldId id="262" r:id="rId9"/>
    <p:sldId id="263" r:id="rId10"/>
    <p:sldId id="281" r:id="rId11"/>
    <p:sldId id="279" r:id="rId12"/>
    <p:sldId id="264" r:id="rId13"/>
    <p:sldId id="275" r:id="rId14"/>
    <p:sldId id="276" r:id="rId15"/>
    <p:sldId id="277" r:id="rId16"/>
    <p:sldId id="278" r:id="rId17"/>
    <p:sldId id="282" r:id="rId18"/>
    <p:sldId id="265" r:id="rId19"/>
    <p:sldId id="267" r:id="rId20"/>
    <p:sldId id="268" r:id="rId21"/>
    <p:sldId id="271" r:id="rId22"/>
    <p:sldId id="272" r:id="rId23"/>
    <p:sldId id="273" r:id="rId24"/>
    <p:sldId id="270" r:id="rId25"/>
    <p:sldId id="269" r:id="rId26"/>
    <p:sldId id="266" r:id="rId27"/>
    <p:sldId id="274" r:id="rId28"/>
  </p:sldIdLst>
  <p:sldSz cx="9144000" cy="5143500" type="screen16x9"/>
  <p:notesSz cx="6858000" cy="9144000"/>
  <p:embeddedFontLst>
    <p:embeddedFont>
      <p:font typeface="Baskervville" pitchFamily="2" charset="0"/>
      <p:regular r:id="rId30"/>
      <p:italic r:id="rId31"/>
    </p:embeddedFont>
    <p:embeddedFont>
      <p:font typeface="Libre Franklin" pitchFamily="2" charset="77"/>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C8C892-3065-AF4D-BF18-02C8E1200508}" v="12" dt="2024-06-06T08:40:32.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3"/>
  </p:normalViewPr>
  <p:slideViewPr>
    <p:cSldViewPr snapToGrid="0">
      <p:cViewPr varScale="1">
        <p:scale>
          <a:sx n="157" d="100"/>
          <a:sy n="157" d="100"/>
        </p:scale>
        <p:origin x="56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8.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o Paolini" userId="f8fa57ae-b6ba-4042-9341-3d44eca8fbb2" providerId="ADAL" clId="{EBC8C892-3065-AF4D-BF18-02C8E1200508}"/>
    <pc:docChg chg="undo custSel addSld delSld modSld sldOrd">
      <pc:chgData name="Emilio Paolini" userId="f8fa57ae-b6ba-4042-9341-3d44eca8fbb2" providerId="ADAL" clId="{EBC8C892-3065-AF4D-BF18-02C8E1200508}" dt="2024-06-07T08:17:12.965" v="322" actId="207"/>
      <pc:docMkLst>
        <pc:docMk/>
      </pc:docMkLst>
      <pc:sldChg chg="modSp mod">
        <pc:chgData name="Emilio Paolini" userId="f8fa57ae-b6ba-4042-9341-3d44eca8fbb2" providerId="ADAL" clId="{EBC8C892-3065-AF4D-BF18-02C8E1200508}" dt="2024-06-06T07:52:33.773" v="43" actId="27636"/>
        <pc:sldMkLst>
          <pc:docMk/>
          <pc:sldMk cId="0" sldId="257"/>
        </pc:sldMkLst>
        <pc:spChg chg="mod">
          <ac:chgData name="Emilio Paolini" userId="f8fa57ae-b6ba-4042-9341-3d44eca8fbb2" providerId="ADAL" clId="{EBC8C892-3065-AF4D-BF18-02C8E1200508}" dt="2024-06-06T07:52:33.773" v="43" actId="27636"/>
          <ac:spMkLst>
            <pc:docMk/>
            <pc:sldMk cId="0" sldId="257"/>
            <ac:spMk id="116" creationId="{00000000-0000-0000-0000-000000000000}"/>
          </ac:spMkLst>
        </pc:spChg>
      </pc:sldChg>
      <pc:sldChg chg="modSp mod">
        <pc:chgData name="Emilio Paolini" userId="f8fa57ae-b6ba-4042-9341-3d44eca8fbb2" providerId="ADAL" clId="{EBC8C892-3065-AF4D-BF18-02C8E1200508}" dt="2024-06-06T08:12:44.702" v="96" actId="1076"/>
        <pc:sldMkLst>
          <pc:docMk/>
          <pc:sldMk cId="0" sldId="258"/>
        </pc:sldMkLst>
        <pc:spChg chg="mod">
          <ac:chgData name="Emilio Paolini" userId="f8fa57ae-b6ba-4042-9341-3d44eca8fbb2" providerId="ADAL" clId="{EBC8C892-3065-AF4D-BF18-02C8E1200508}" dt="2024-06-06T08:12:44.702" v="96" actId="1076"/>
          <ac:spMkLst>
            <pc:docMk/>
            <pc:sldMk cId="0" sldId="258"/>
            <ac:spMk id="123" creationId="{00000000-0000-0000-0000-000000000000}"/>
          </ac:spMkLst>
        </pc:spChg>
      </pc:sldChg>
      <pc:sldChg chg="modSp mod">
        <pc:chgData name="Emilio Paolini" userId="f8fa57ae-b6ba-4042-9341-3d44eca8fbb2" providerId="ADAL" clId="{EBC8C892-3065-AF4D-BF18-02C8E1200508}" dt="2024-06-06T07:39:24.984" v="41" actId="20577"/>
        <pc:sldMkLst>
          <pc:docMk/>
          <pc:sldMk cId="0" sldId="259"/>
        </pc:sldMkLst>
        <pc:spChg chg="mod">
          <ac:chgData name="Emilio Paolini" userId="f8fa57ae-b6ba-4042-9341-3d44eca8fbb2" providerId="ADAL" clId="{EBC8C892-3065-AF4D-BF18-02C8E1200508}" dt="2024-06-06T07:39:24.984" v="41" actId="20577"/>
          <ac:spMkLst>
            <pc:docMk/>
            <pc:sldMk cId="0" sldId="259"/>
            <ac:spMk id="130" creationId="{00000000-0000-0000-0000-000000000000}"/>
          </ac:spMkLst>
        </pc:spChg>
      </pc:sldChg>
      <pc:sldChg chg="modNotes">
        <pc:chgData name="Emilio Paolini" userId="f8fa57ae-b6ba-4042-9341-3d44eca8fbb2" providerId="ADAL" clId="{EBC8C892-3065-AF4D-BF18-02C8E1200508}" dt="2024-06-06T08:04:28.311" v="63"/>
        <pc:sldMkLst>
          <pc:docMk/>
          <pc:sldMk cId="0" sldId="260"/>
        </pc:sldMkLst>
      </pc:sldChg>
      <pc:sldChg chg="modNotes">
        <pc:chgData name="Emilio Paolini" userId="f8fa57ae-b6ba-4042-9341-3d44eca8fbb2" providerId="ADAL" clId="{EBC8C892-3065-AF4D-BF18-02C8E1200508}" dt="2024-06-06T08:04:28.311" v="63"/>
        <pc:sldMkLst>
          <pc:docMk/>
          <pc:sldMk cId="0" sldId="261"/>
        </pc:sldMkLst>
      </pc:sldChg>
      <pc:sldChg chg="modSp mod">
        <pc:chgData name="Emilio Paolini" userId="f8fa57ae-b6ba-4042-9341-3d44eca8fbb2" providerId="ADAL" clId="{EBC8C892-3065-AF4D-BF18-02C8E1200508}" dt="2024-06-06T07:31:57.838" v="8" actId="1036"/>
        <pc:sldMkLst>
          <pc:docMk/>
          <pc:sldMk cId="0" sldId="262"/>
        </pc:sldMkLst>
        <pc:picChg chg="mod">
          <ac:chgData name="Emilio Paolini" userId="f8fa57ae-b6ba-4042-9341-3d44eca8fbb2" providerId="ADAL" clId="{EBC8C892-3065-AF4D-BF18-02C8E1200508}" dt="2024-06-06T07:31:57.838" v="8" actId="1036"/>
          <ac:picMkLst>
            <pc:docMk/>
            <pc:sldMk cId="0" sldId="262"/>
            <ac:picMk id="152" creationId="{00000000-0000-0000-0000-000000000000}"/>
          </ac:picMkLst>
        </pc:picChg>
      </pc:sldChg>
      <pc:sldChg chg="modNotes">
        <pc:chgData name="Emilio Paolini" userId="f8fa57ae-b6ba-4042-9341-3d44eca8fbb2" providerId="ADAL" clId="{EBC8C892-3065-AF4D-BF18-02C8E1200508}" dt="2024-06-06T08:04:28.311" v="63"/>
        <pc:sldMkLst>
          <pc:docMk/>
          <pc:sldMk cId="0" sldId="263"/>
        </pc:sldMkLst>
      </pc:sldChg>
      <pc:sldChg chg="modSp mod">
        <pc:chgData name="Emilio Paolini" userId="f8fa57ae-b6ba-4042-9341-3d44eca8fbb2" providerId="ADAL" clId="{EBC8C892-3065-AF4D-BF18-02C8E1200508}" dt="2024-06-06T08:05:22.025" v="75" actId="14100"/>
        <pc:sldMkLst>
          <pc:docMk/>
          <pc:sldMk cId="0" sldId="264"/>
        </pc:sldMkLst>
        <pc:spChg chg="mod">
          <ac:chgData name="Emilio Paolini" userId="f8fa57ae-b6ba-4042-9341-3d44eca8fbb2" providerId="ADAL" clId="{EBC8C892-3065-AF4D-BF18-02C8E1200508}" dt="2024-06-06T07:54:29.944" v="60" actId="114"/>
          <ac:spMkLst>
            <pc:docMk/>
            <pc:sldMk cId="0" sldId="264"/>
            <ac:spMk id="167" creationId="{00000000-0000-0000-0000-000000000000}"/>
          </ac:spMkLst>
        </pc:spChg>
        <pc:spChg chg="mod">
          <ac:chgData name="Emilio Paolini" userId="f8fa57ae-b6ba-4042-9341-3d44eca8fbb2" providerId="ADAL" clId="{EBC8C892-3065-AF4D-BF18-02C8E1200508}" dt="2024-06-06T08:05:22.025" v="75" actId="14100"/>
          <ac:spMkLst>
            <pc:docMk/>
            <pc:sldMk cId="0" sldId="264"/>
            <ac:spMk id="168" creationId="{00000000-0000-0000-0000-000000000000}"/>
          </ac:spMkLst>
        </pc:spChg>
      </pc:sldChg>
      <pc:sldChg chg="modNotes">
        <pc:chgData name="Emilio Paolini" userId="f8fa57ae-b6ba-4042-9341-3d44eca8fbb2" providerId="ADAL" clId="{EBC8C892-3065-AF4D-BF18-02C8E1200508}" dt="2024-06-06T07:52:33.715" v="42"/>
        <pc:sldMkLst>
          <pc:docMk/>
          <pc:sldMk cId="0" sldId="265"/>
        </pc:sldMkLst>
      </pc:sldChg>
      <pc:sldChg chg="modSp mod ord modNotes">
        <pc:chgData name="Emilio Paolini" userId="f8fa57ae-b6ba-4042-9341-3d44eca8fbb2" providerId="ADAL" clId="{EBC8C892-3065-AF4D-BF18-02C8E1200508}" dt="2024-06-06T08:27:06.584" v="214" actId="20578"/>
        <pc:sldMkLst>
          <pc:docMk/>
          <pc:sldMk cId="0" sldId="266"/>
        </pc:sldMkLst>
        <pc:spChg chg="mod">
          <ac:chgData name="Emilio Paolini" userId="f8fa57ae-b6ba-4042-9341-3d44eca8fbb2" providerId="ADAL" clId="{EBC8C892-3065-AF4D-BF18-02C8E1200508}" dt="2024-06-06T08:11:01.374" v="92" actId="1076"/>
          <ac:spMkLst>
            <pc:docMk/>
            <pc:sldMk cId="0" sldId="266"/>
            <ac:spMk id="190" creationId="{00000000-0000-0000-0000-000000000000}"/>
          </ac:spMkLst>
        </pc:spChg>
        <pc:spChg chg="mod">
          <ac:chgData name="Emilio Paolini" userId="f8fa57ae-b6ba-4042-9341-3d44eca8fbb2" providerId="ADAL" clId="{EBC8C892-3065-AF4D-BF18-02C8E1200508}" dt="2024-06-06T08:10:57.582" v="91" actId="20577"/>
          <ac:spMkLst>
            <pc:docMk/>
            <pc:sldMk cId="0" sldId="266"/>
            <ac:spMk id="191" creationId="{00000000-0000-0000-0000-000000000000}"/>
          </ac:spMkLst>
        </pc:spChg>
        <pc:picChg chg="mod">
          <ac:chgData name="Emilio Paolini" userId="f8fa57ae-b6ba-4042-9341-3d44eca8fbb2" providerId="ADAL" clId="{EBC8C892-3065-AF4D-BF18-02C8E1200508}" dt="2024-06-06T08:10:53.466" v="80" actId="1035"/>
          <ac:picMkLst>
            <pc:docMk/>
            <pc:sldMk cId="0" sldId="266"/>
            <ac:picMk id="189" creationId="{00000000-0000-0000-0000-000000000000}"/>
          </ac:picMkLst>
        </pc:picChg>
      </pc:sldChg>
      <pc:sldChg chg="modNotes">
        <pc:chgData name="Emilio Paolini" userId="f8fa57ae-b6ba-4042-9341-3d44eca8fbb2" providerId="ADAL" clId="{EBC8C892-3065-AF4D-BF18-02C8E1200508}" dt="2024-06-06T07:52:33.715" v="42"/>
        <pc:sldMkLst>
          <pc:docMk/>
          <pc:sldMk cId="0" sldId="267"/>
        </pc:sldMkLst>
      </pc:sldChg>
      <pc:sldChg chg="modNotes">
        <pc:chgData name="Emilio Paolini" userId="f8fa57ae-b6ba-4042-9341-3d44eca8fbb2" providerId="ADAL" clId="{EBC8C892-3065-AF4D-BF18-02C8E1200508}" dt="2024-06-06T07:52:33.715" v="42"/>
        <pc:sldMkLst>
          <pc:docMk/>
          <pc:sldMk cId="0" sldId="268"/>
        </pc:sldMkLst>
      </pc:sldChg>
      <pc:sldChg chg="ord modNotes">
        <pc:chgData name="Emilio Paolini" userId="f8fa57ae-b6ba-4042-9341-3d44eca8fbb2" providerId="ADAL" clId="{EBC8C892-3065-AF4D-BF18-02C8E1200508}" dt="2024-06-06T08:02:30.301" v="62" actId="20578"/>
        <pc:sldMkLst>
          <pc:docMk/>
          <pc:sldMk cId="0" sldId="269"/>
        </pc:sldMkLst>
      </pc:sldChg>
      <pc:sldChg chg="ord modNotes">
        <pc:chgData name="Emilio Paolini" userId="f8fa57ae-b6ba-4042-9341-3d44eca8fbb2" providerId="ADAL" clId="{EBC8C892-3065-AF4D-BF18-02C8E1200508}" dt="2024-06-06T08:10:38.813" v="76" actId="20578"/>
        <pc:sldMkLst>
          <pc:docMk/>
          <pc:sldMk cId="0" sldId="270"/>
        </pc:sldMkLst>
      </pc:sldChg>
      <pc:sldChg chg="modNotes">
        <pc:chgData name="Emilio Paolini" userId="f8fa57ae-b6ba-4042-9341-3d44eca8fbb2" providerId="ADAL" clId="{EBC8C892-3065-AF4D-BF18-02C8E1200508}" dt="2024-06-06T07:52:33.715" v="42"/>
        <pc:sldMkLst>
          <pc:docMk/>
          <pc:sldMk cId="0" sldId="271"/>
        </pc:sldMkLst>
      </pc:sldChg>
      <pc:sldChg chg="modNotes">
        <pc:chgData name="Emilio Paolini" userId="f8fa57ae-b6ba-4042-9341-3d44eca8fbb2" providerId="ADAL" clId="{EBC8C892-3065-AF4D-BF18-02C8E1200508}" dt="2024-06-06T07:52:33.715" v="42"/>
        <pc:sldMkLst>
          <pc:docMk/>
          <pc:sldMk cId="0" sldId="272"/>
        </pc:sldMkLst>
      </pc:sldChg>
      <pc:sldChg chg="modNotes">
        <pc:chgData name="Emilio Paolini" userId="f8fa57ae-b6ba-4042-9341-3d44eca8fbb2" providerId="ADAL" clId="{EBC8C892-3065-AF4D-BF18-02C8E1200508}" dt="2024-06-06T07:52:33.715" v="42"/>
        <pc:sldMkLst>
          <pc:docMk/>
          <pc:sldMk cId="0" sldId="273"/>
        </pc:sldMkLst>
      </pc:sldChg>
      <pc:sldChg chg="modNotes">
        <pc:chgData name="Emilio Paolini" userId="f8fa57ae-b6ba-4042-9341-3d44eca8fbb2" providerId="ADAL" clId="{EBC8C892-3065-AF4D-BF18-02C8E1200508}" dt="2024-06-06T07:52:33.715" v="42"/>
        <pc:sldMkLst>
          <pc:docMk/>
          <pc:sldMk cId="0" sldId="274"/>
        </pc:sldMkLst>
      </pc:sldChg>
      <pc:sldChg chg="modSp add mod modNotesTx">
        <pc:chgData name="Emilio Paolini" userId="f8fa57ae-b6ba-4042-9341-3d44eca8fbb2" providerId="ADAL" clId="{EBC8C892-3065-AF4D-BF18-02C8E1200508}" dt="2024-06-06T07:53:59.425" v="56" actId="14100"/>
        <pc:sldMkLst>
          <pc:docMk/>
          <pc:sldMk cId="0" sldId="275"/>
        </pc:sldMkLst>
        <pc:spChg chg="mod">
          <ac:chgData name="Emilio Paolini" userId="f8fa57ae-b6ba-4042-9341-3d44eca8fbb2" providerId="ADAL" clId="{EBC8C892-3065-AF4D-BF18-02C8E1200508}" dt="2024-06-06T07:53:59.425" v="56" actId="14100"/>
          <ac:spMkLst>
            <pc:docMk/>
            <pc:sldMk cId="0" sldId="275"/>
            <ac:spMk id="99" creationId="{00000000-0000-0000-0000-000000000000}"/>
          </ac:spMkLst>
        </pc:spChg>
      </pc:sldChg>
      <pc:sldChg chg="modSp add mod modNotesTx">
        <pc:chgData name="Emilio Paolini" userId="f8fa57ae-b6ba-4042-9341-3d44eca8fbb2" providerId="ADAL" clId="{EBC8C892-3065-AF4D-BF18-02C8E1200508}" dt="2024-06-06T07:53:56.309" v="55" actId="14100"/>
        <pc:sldMkLst>
          <pc:docMk/>
          <pc:sldMk cId="0" sldId="276"/>
        </pc:sldMkLst>
        <pc:spChg chg="mod">
          <ac:chgData name="Emilio Paolini" userId="f8fa57ae-b6ba-4042-9341-3d44eca8fbb2" providerId="ADAL" clId="{EBC8C892-3065-AF4D-BF18-02C8E1200508}" dt="2024-06-06T07:53:56.309" v="55" actId="14100"/>
          <ac:spMkLst>
            <pc:docMk/>
            <pc:sldMk cId="0" sldId="276"/>
            <ac:spMk id="108" creationId="{00000000-0000-0000-0000-000000000000}"/>
          </ac:spMkLst>
        </pc:spChg>
      </pc:sldChg>
      <pc:sldChg chg="modSp add mod modNotesTx">
        <pc:chgData name="Emilio Paolini" userId="f8fa57ae-b6ba-4042-9341-3d44eca8fbb2" providerId="ADAL" clId="{EBC8C892-3065-AF4D-BF18-02C8E1200508}" dt="2024-06-06T07:53:50.438" v="54" actId="14100"/>
        <pc:sldMkLst>
          <pc:docMk/>
          <pc:sldMk cId="0" sldId="277"/>
        </pc:sldMkLst>
        <pc:spChg chg="mod">
          <ac:chgData name="Emilio Paolini" userId="f8fa57ae-b6ba-4042-9341-3d44eca8fbb2" providerId="ADAL" clId="{EBC8C892-3065-AF4D-BF18-02C8E1200508}" dt="2024-06-06T07:53:50.438" v="54" actId="14100"/>
          <ac:spMkLst>
            <pc:docMk/>
            <pc:sldMk cId="0" sldId="277"/>
            <ac:spMk id="117" creationId="{00000000-0000-0000-0000-000000000000}"/>
          </ac:spMkLst>
        </pc:spChg>
      </pc:sldChg>
      <pc:sldChg chg="modSp add mod">
        <pc:chgData name="Emilio Paolini" userId="f8fa57ae-b6ba-4042-9341-3d44eca8fbb2" providerId="ADAL" clId="{EBC8C892-3065-AF4D-BF18-02C8E1200508}" dt="2024-06-06T07:53:47.939" v="53" actId="14100"/>
        <pc:sldMkLst>
          <pc:docMk/>
          <pc:sldMk cId="0" sldId="278"/>
        </pc:sldMkLst>
        <pc:spChg chg="mod">
          <ac:chgData name="Emilio Paolini" userId="f8fa57ae-b6ba-4042-9341-3d44eca8fbb2" providerId="ADAL" clId="{EBC8C892-3065-AF4D-BF18-02C8E1200508}" dt="2024-06-06T07:53:47.939" v="53" actId="14100"/>
          <ac:spMkLst>
            <pc:docMk/>
            <pc:sldMk cId="0" sldId="278"/>
            <ac:spMk id="125" creationId="{00000000-0000-0000-0000-000000000000}"/>
          </ac:spMkLst>
        </pc:spChg>
        <pc:spChg chg="mod">
          <ac:chgData name="Emilio Paolini" userId="f8fa57ae-b6ba-4042-9341-3d44eca8fbb2" providerId="ADAL" clId="{EBC8C892-3065-AF4D-BF18-02C8E1200508}" dt="2024-06-06T07:53:43.498" v="52" actId="1076"/>
          <ac:spMkLst>
            <pc:docMk/>
            <pc:sldMk cId="0" sldId="278"/>
            <ac:spMk id="126" creationId="{00000000-0000-0000-0000-000000000000}"/>
          </ac:spMkLst>
        </pc:spChg>
        <pc:spChg chg="mod">
          <ac:chgData name="Emilio Paolini" userId="f8fa57ae-b6ba-4042-9341-3d44eca8fbb2" providerId="ADAL" clId="{EBC8C892-3065-AF4D-BF18-02C8E1200508}" dt="2024-06-06T07:53:36.598" v="51" actId="1076"/>
          <ac:spMkLst>
            <pc:docMk/>
            <pc:sldMk cId="0" sldId="278"/>
            <ac:spMk id="127" creationId="{00000000-0000-0000-0000-000000000000}"/>
          </ac:spMkLst>
        </pc:spChg>
        <pc:picChg chg="mod">
          <ac:chgData name="Emilio Paolini" userId="f8fa57ae-b6ba-4042-9341-3d44eca8fbb2" providerId="ADAL" clId="{EBC8C892-3065-AF4D-BF18-02C8E1200508}" dt="2024-06-06T07:53:31.643" v="50" actId="1076"/>
          <ac:picMkLst>
            <pc:docMk/>
            <pc:sldMk cId="0" sldId="278"/>
            <ac:picMk id="131" creationId="{00000000-0000-0000-0000-000000000000}"/>
          </ac:picMkLst>
        </pc:picChg>
      </pc:sldChg>
      <pc:sldChg chg="addSp delSp modSp add mod ord">
        <pc:chgData name="Emilio Paolini" userId="f8fa57ae-b6ba-4042-9341-3d44eca8fbb2" providerId="ADAL" clId="{EBC8C892-3065-AF4D-BF18-02C8E1200508}" dt="2024-06-07T08:17:12.965" v="322" actId="207"/>
        <pc:sldMkLst>
          <pc:docMk/>
          <pc:sldMk cId="0" sldId="279"/>
        </pc:sldMkLst>
        <pc:spChg chg="mod">
          <ac:chgData name="Emilio Paolini" userId="f8fa57ae-b6ba-4042-9341-3d44eca8fbb2" providerId="ADAL" clId="{EBC8C892-3065-AF4D-BF18-02C8E1200508}" dt="2024-06-06T08:40:40.380" v="287" actId="1076"/>
          <ac:spMkLst>
            <pc:docMk/>
            <pc:sldMk cId="0" sldId="279"/>
            <ac:spMk id="79" creationId="{00000000-0000-0000-0000-000000000000}"/>
          </ac:spMkLst>
        </pc:spChg>
        <pc:spChg chg="mod">
          <ac:chgData name="Emilio Paolini" userId="f8fa57ae-b6ba-4042-9341-3d44eca8fbb2" providerId="ADAL" clId="{EBC8C892-3065-AF4D-BF18-02C8E1200508}" dt="2024-06-06T08:05:19.337" v="74" actId="1035"/>
          <ac:spMkLst>
            <pc:docMk/>
            <pc:sldMk cId="0" sldId="279"/>
            <ac:spMk id="80" creationId="{00000000-0000-0000-0000-000000000000}"/>
          </ac:spMkLst>
        </pc:spChg>
        <pc:spChg chg="mod">
          <ac:chgData name="Emilio Paolini" userId="f8fa57ae-b6ba-4042-9341-3d44eca8fbb2" providerId="ADAL" clId="{EBC8C892-3065-AF4D-BF18-02C8E1200508}" dt="2024-06-07T08:17:12.965" v="322" actId="207"/>
          <ac:spMkLst>
            <pc:docMk/>
            <pc:sldMk cId="0" sldId="279"/>
            <ac:spMk id="81" creationId="{00000000-0000-0000-0000-000000000000}"/>
          </ac:spMkLst>
        </pc:spChg>
        <pc:spChg chg="mod">
          <ac:chgData name="Emilio Paolini" userId="f8fa57ae-b6ba-4042-9341-3d44eca8fbb2" providerId="ADAL" clId="{EBC8C892-3065-AF4D-BF18-02C8E1200508}" dt="2024-06-06T08:41:17.120" v="321" actId="1076"/>
          <ac:spMkLst>
            <pc:docMk/>
            <pc:sldMk cId="0" sldId="279"/>
            <ac:spMk id="83" creationId="{00000000-0000-0000-0000-000000000000}"/>
          </ac:spMkLst>
        </pc:spChg>
        <pc:spChg chg="mod">
          <ac:chgData name="Emilio Paolini" userId="f8fa57ae-b6ba-4042-9341-3d44eca8fbb2" providerId="ADAL" clId="{EBC8C892-3065-AF4D-BF18-02C8E1200508}" dt="2024-06-06T08:32:12.709" v="281" actId="1035"/>
          <ac:spMkLst>
            <pc:docMk/>
            <pc:sldMk cId="0" sldId="279"/>
            <ac:spMk id="84" creationId="{00000000-0000-0000-0000-000000000000}"/>
          </ac:spMkLst>
        </pc:spChg>
        <pc:picChg chg="add del mod">
          <ac:chgData name="Emilio Paolini" userId="f8fa57ae-b6ba-4042-9341-3d44eca8fbb2" providerId="ADAL" clId="{EBC8C892-3065-AF4D-BF18-02C8E1200508}" dt="2024-06-06T08:31:04.180" v="255" actId="478"/>
          <ac:picMkLst>
            <pc:docMk/>
            <pc:sldMk cId="0" sldId="279"/>
            <ac:picMk id="2" creationId="{EEB5F513-1526-6A9B-97FB-BD0D02D3DE19}"/>
          </ac:picMkLst>
        </pc:picChg>
        <pc:picChg chg="add del mod">
          <ac:chgData name="Emilio Paolini" userId="f8fa57ae-b6ba-4042-9341-3d44eca8fbb2" providerId="ADAL" clId="{EBC8C892-3065-AF4D-BF18-02C8E1200508}" dt="2024-06-06T08:31:53.109" v="268" actId="478"/>
          <ac:picMkLst>
            <pc:docMk/>
            <pc:sldMk cId="0" sldId="279"/>
            <ac:picMk id="3" creationId="{5EEE112B-7ABA-9F31-277D-B89CBE2198E2}"/>
          </ac:picMkLst>
        </pc:picChg>
        <pc:picChg chg="add del mod">
          <ac:chgData name="Emilio Paolini" userId="f8fa57ae-b6ba-4042-9341-3d44eca8fbb2" providerId="ADAL" clId="{EBC8C892-3065-AF4D-BF18-02C8E1200508}" dt="2024-06-06T08:40:33.170" v="284" actId="478"/>
          <ac:picMkLst>
            <pc:docMk/>
            <pc:sldMk cId="0" sldId="279"/>
            <ac:picMk id="4" creationId="{7A4DA50E-9CE1-28C0-F6E1-916EBB3AD717}"/>
          </ac:picMkLst>
        </pc:picChg>
        <pc:picChg chg="add mod">
          <ac:chgData name="Emilio Paolini" userId="f8fa57ae-b6ba-4042-9341-3d44eca8fbb2" providerId="ADAL" clId="{EBC8C892-3065-AF4D-BF18-02C8E1200508}" dt="2024-06-06T08:40:38.155" v="286" actId="1076"/>
          <ac:picMkLst>
            <pc:docMk/>
            <pc:sldMk cId="0" sldId="279"/>
            <ac:picMk id="5" creationId="{8742CD71-8CCC-2BFA-8746-95F91A878480}"/>
          </ac:picMkLst>
        </pc:picChg>
        <pc:picChg chg="del">
          <ac:chgData name="Emilio Paolini" userId="f8fa57ae-b6ba-4042-9341-3d44eca8fbb2" providerId="ADAL" clId="{EBC8C892-3065-AF4D-BF18-02C8E1200508}" dt="2024-06-06T08:24:47.529" v="162" actId="478"/>
          <ac:picMkLst>
            <pc:docMk/>
            <pc:sldMk cId="0" sldId="279"/>
            <ac:picMk id="82" creationId="{00000000-0000-0000-0000-000000000000}"/>
          </ac:picMkLst>
        </pc:picChg>
      </pc:sldChg>
      <pc:sldChg chg="add del ord setBg modNotes">
        <pc:chgData name="Emilio Paolini" userId="f8fa57ae-b6ba-4042-9341-3d44eca8fbb2" providerId="ADAL" clId="{EBC8C892-3065-AF4D-BF18-02C8E1200508}" dt="2024-06-06T08:12:51.737" v="99" actId="2696"/>
        <pc:sldMkLst>
          <pc:docMk/>
          <pc:sldMk cId="715763570" sldId="280"/>
        </pc:sldMkLst>
      </pc:sldChg>
      <pc:sldChg chg="modSp add mod ord">
        <pc:chgData name="Emilio Paolini" userId="f8fa57ae-b6ba-4042-9341-3d44eca8fbb2" providerId="ADAL" clId="{EBC8C892-3065-AF4D-BF18-02C8E1200508}" dt="2024-06-06T08:28:23.973" v="234" actId="20577"/>
        <pc:sldMkLst>
          <pc:docMk/>
          <pc:sldMk cId="4093372432" sldId="281"/>
        </pc:sldMkLst>
        <pc:spChg chg="mod">
          <ac:chgData name="Emilio Paolini" userId="f8fa57ae-b6ba-4042-9341-3d44eca8fbb2" providerId="ADAL" clId="{EBC8C892-3065-AF4D-BF18-02C8E1200508}" dt="2024-06-06T08:28:23.973" v="234" actId="20577"/>
          <ac:spMkLst>
            <pc:docMk/>
            <pc:sldMk cId="4093372432" sldId="281"/>
            <ac:spMk id="122" creationId="{00000000-0000-0000-0000-000000000000}"/>
          </ac:spMkLst>
        </pc:spChg>
      </pc:sldChg>
      <pc:sldChg chg="modSp add mod ord">
        <pc:chgData name="Emilio Paolini" userId="f8fa57ae-b6ba-4042-9341-3d44eca8fbb2" providerId="ADAL" clId="{EBC8C892-3065-AF4D-BF18-02C8E1200508}" dt="2024-06-06T08:28:35.338" v="254" actId="20577"/>
        <pc:sldMkLst>
          <pc:docMk/>
          <pc:sldMk cId="1950607912" sldId="282"/>
        </pc:sldMkLst>
        <pc:spChg chg="mod">
          <ac:chgData name="Emilio Paolini" userId="f8fa57ae-b6ba-4042-9341-3d44eca8fbb2" providerId="ADAL" clId="{EBC8C892-3065-AF4D-BF18-02C8E1200508}" dt="2024-06-06T08:28:35.338" v="254" actId="20577"/>
          <ac:spMkLst>
            <pc:docMk/>
            <pc:sldMk cId="1950607912" sldId="282"/>
            <ac:spMk id="12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4a6540f5b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4a6540f5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40c72a78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40c72a78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4a6540f5b7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4a6540f5b7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2d0dd511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2d0dd511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e2d0dd511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e2d0dd511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2d0dd511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2d0dd511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8c2ce2fcc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8c2ce2fcc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a:solidFill>
                  <a:schemeClr val="dk1"/>
                </a:solidFill>
              </a:rPr>
              <a:t>if we look at the investments in AI startups, we can observe an increasing trend. Indeed, we went from 670 millions of dollars in 2011 to 36 billion in 2020, that are more than double in 2021. Why do we have these huge investments in this period?</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it">
                <a:solidFill>
                  <a:schemeClr val="dk1"/>
                </a:solidFill>
              </a:rPr>
              <a:t>For mainly three factors: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it">
                <a:solidFill>
                  <a:schemeClr val="dk1"/>
                </a:solidFill>
              </a:rPr>
              <a:t>      	- The great amount of data that we generate, thanks to iot and 5G</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it">
                <a:solidFill>
                  <a:schemeClr val="dk1"/>
                </a:solidFill>
              </a:rPr>
              <a:t>	- Research in AI has developed better models and algorithms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it">
                <a:solidFill>
                  <a:schemeClr val="dk1"/>
                </a:solidFill>
              </a:rPr>
              <a:t>	- The increasing computational power that we have available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a8ecedd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a8ecedd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extLst>
      <p:ext uri="{BB962C8B-B14F-4D97-AF65-F5344CB8AC3E}">
        <p14:creationId xmlns:p14="http://schemas.microsoft.com/office/powerpoint/2010/main" val="1620791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4a6540f5b7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4a6540f5b7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a6540f5b7_0_5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4a6540f5b7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4a6540f5b7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4a6540f5b7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4a6540f5b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4a6540f5b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4a6540f5b7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4a6540f5b7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4a6540f5b7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4a6540f5b7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4a6540f5b7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4a6540f5b7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a6540f5b7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a6540f5b7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4a6540f5b7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4a6540f5b7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a6540f5b7_0_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a6540f5b7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4a6540f5b7_0_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4a6540f5b7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a8ecedd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a8ecedd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a6540f5b7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a6540f5b7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a6540f5b7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a6540f5b7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4a6540f5b7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4a6540f5b7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4a6540f5b7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4a6540f5b7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4a6540f5b7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a6540f5b7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a8ecedd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a8ecedd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extLst>
      <p:ext uri="{BB962C8B-B14F-4D97-AF65-F5344CB8AC3E}">
        <p14:creationId xmlns:p14="http://schemas.microsoft.com/office/powerpoint/2010/main" val="1808278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testazione della sezione 1">
  <p:cSld name="SECTION_HEADER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13" y="367950"/>
            <a:ext cx="8520600" cy="8418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Font typeface="Roboto"/>
              <a:buNone/>
              <a:defRPr sz="36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 name="Google Shape;52;p13"/>
          <p:cNvSpPr txBox="1">
            <a:spLocks noGrp="1"/>
          </p:cNvSpPr>
          <p:nvPr>
            <p:ph type="title" idx="2"/>
          </p:nvPr>
        </p:nvSpPr>
        <p:spPr>
          <a:xfrm>
            <a:off x="311725" y="1756763"/>
            <a:ext cx="8520600" cy="2545200"/>
          </a:xfrm>
          <a:prstGeom prst="rect">
            <a:avLst/>
          </a:prstGeom>
        </p:spPr>
        <p:txBody>
          <a:bodyPr spcFirstLastPara="1" wrap="square" lIns="91425" tIns="91425" rIns="91425" bIns="91425" anchor="ctr" anchorCtr="0">
            <a:normAutofit/>
          </a:bodyPr>
          <a:lstStyle>
            <a:lvl1pPr lvl="0" rtl="0">
              <a:spcBef>
                <a:spcPts val="0"/>
              </a:spcBef>
              <a:spcAft>
                <a:spcPts val="0"/>
              </a:spcAft>
              <a:buSzPts val="2600"/>
              <a:buFont typeface="Roboto"/>
              <a:buNone/>
              <a:defRPr sz="26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3" name="Google Shape;53;p13"/>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lvl1pPr lvl="0" algn="r" rtl="0">
              <a:lnSpc>
                <a:spcPct val="80000"/>
              </a:lnSpc>
              <a:buSzPts val="688"/>
              <a:buNone/>
              <a:defRPr sz="1325" b="1">
                <a:solidFill>
                  <a:schemeClr val="lt1"/>
                </a:solidFill>
              </a:defRPr>
            </a:lvl1pPr>
            <a:lvl2pPr lvl="1" algn="r" rtl="0">
              <a:lnSpc>
                <a:spcPct val="80000"/>
              </a:lnSpc>
              <a:buSzPts val="688"/>
              <a:buNone/>
              <a:defRPr sz="1325" b="1">
                <a:solidFill>
                  <a:schemeClr val="lt1"/>
                </a:solidFill>
              </a:defRPr>
            </a:lvl2pPr>
            <a:lvl3pPr lvl="2" algn="r" rtl="0">
              <a:lnSpc>
                <a:spcPct val="80000"/>
              </a:lnSpc>
              <a:buSzPts val="688"/>
              <a:buNone/>
              <a:defRPr sz="1325" b="1">
                <a:solidFill>
                  <a:schemeClr val="lt1"/>
                </a:solidFill>
              </a:defRPr>
            </a:lvl3pPr>
            <a:lvl4pPr lvl="3" algn="r" rtl="0">
              <a:lnSpc>
                <a:spcPct val="80000"/>
              </a:lnSpc>
              <a:buSzPts val="688"/>
              <a:buNone/>
              <a:defRPr sz="1325" b="1">
                <a:solidFill>
                  <a:schemeClr val="lt1"/>
                </a:solidFill>
              </a:defRPr>
            </a:lvl4pPr>
            <a:lvl5pPr lvl="4" algn="r" rtl="0">
              <a:lnSpc>
                <a:spcPct val="80000"/>
              </a:lnSpc>
              <a:buSzPts val="688"/>
              <a:buNone/>
              <a:defRPr sz="1325" b="1">
                <a:solidFill>
                  <a:schemeClr val="lt1"/>
                </a:solidFill>
              </a:defRPr>
            </a:lvl5pPr>
            <a:lvl6pPr lvl="5" algn="r" rtl="0">
              <a:lnSpc>
                <a:spcPct val="80000"/>
              </a:lnSpc>
              <a:buSzPts val="688"/>
              <a:buNone/>
              <a:defRPr sz="1325" b="1">
                <a:solidFill>
                  <a:schemeClr val="lt1"/>
                </a:solidFill>
              </a:defRPr>
            </a:lvl6pPr>
            <a:lvl7pPr lvl="6" algn="r" rtl="0">
              <a:lnSpc>
                <a:spcPct val="80000"/>
              </a:lnSpc>
              <a:buSzPts val="688"/>
              <a:buNone/>
              <a:defRPr sz="1325" b="1">
                <a:solidFill>
                  <a:schemeClr val="lt1"/>
                </a:solidFill>
              </a:defRPr>
            </a:lvl7pPr>
            <a:lvl8pPr lvl="7" algn="r" rtl="0">
              <a:lnSpc>
                <a:spcPct val="80000"/>
              </a:lnSpc>
              <a:buSzPts val="688"/>
              <a:buNone/>
              <a:defRPr sz="1325" b="1">
                <a:solidFill>
                  <a:schemeClr val="lt1"/>
                </a:solidFill>
              </a:defRPr>
            </a:lvl8pPr>
            <a:lvl9pPr lvl="8" algn="r" rtl="0">
              <a:lnSpc>
                <a:spcPct val="80000"/>
              </a:lnSpc>
              <a:buSzPts val="688"/>
              <a:buNone/>
              <a:defRPr sz="1325" b="1">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1"/>
        <p:cNvGrpSpPr/>
        <p:nvPr/>
      </p:nvGrpSpPr>
      <p:grpSpPr>
        <a:xfrm>
          <a:off x="0" y="0"/>
          <a:ext cx="0" cy="0"/>
          <a:chOff x="0" y="0"/>
          <a:chExt cx="0" cy="0"/>
        </a:xfrm>
      </p:grpSpPr>
      <p:sp>
        <p:nvSpPr>
          <p:cNvPr id="62" name="Google Shape;62;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 name="Google Shape;63;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4" name="Google Shape;64;p15"/>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lvl1pPr lvl="0" algn="r" rtl="0">
              <a:lnSpc>
                <a:spcPct val="80000"/>
              </a:lnSpc>
              <a:buSzPts val="688"/>
              <a:buNone/>
              <a:defRPr sz="1325" b="1">
                <a:solidFill>
                  <a:schemeClr val="lt1"/>
                </a:solidFill>
              </a:defRPr>
            </a:lvl1pPr>
            <a:lvl2pPr lvl="1" algn="r" rtl="0">
              <a:lnSpc>
                <a:spcPct val="80000"/>
              </a:lnSpc>
              <a:buSzPts val="688"/>
              <a:buNone/>
              <a:defRPr sz="1325" b="1">
                <a:solidFill>
                  <a:schemeClr val="lt1"/>
                </a:solidFill>
              </a:defRPr>
            </a:lvl2pPr>
            <a:lvl3pPr lvl="2" algn="r" rtl="0">
              <a:lnSpc>
                <a:spcPct val="80000"/>
              </a:lnSpc>
              <a:buSzPts val="688"/>
              <a:buNone/>
              <a:defRPr sz="1325" b="1">
                <a:solidFill>
                  <a:schemeClr val="lt1"/>
                </a:solidFill>
              </a:defRPr>
            </a:lvl3pPr>
            <a:lvl4pPr lvl="3" algn="r" rtl="0">
              <a:lnSpc>
                <a:spcPct val="80000"/>
              </a:lnSpc>
              <a:buSzPts val="688"/>
              <a:buNone/>
              <a:defRPr sz="1325" b="1">
                <a:solidFill>
                  <a:schemeClr val="lt1"/>
                </a:solidFill>
              </a:defRPr>
            </a:lvl4pPr>
            <a:lvl5pPr lvl="4" algn="r" rtl="0">
              <a:lnSpc>
                <a:spcPct val="80000"/>
              </a:lnSpc>
              <a:buSzPts val="688"/>
              <a:buNone/>
              <a:defRPr sz="1325" b="1">
                <a:solidFill>
                  <a:schemeClr val="lt1"/>
                </a:solidFill>
              </a:defRPr>
            </a:lvl5pPr>
            <a:lvl6pPr lvl="5" algn="r" rtl="0">
              <a:lnSpc>
                <a:spcPct val="80000"/>
              </a:lnSpc>
              <a:buSzPts val="688"/>
              <a:buNone/>
              <a:defRPr sz="1325" b="1">
                <a:solidFill>
                  <a:schemeClr val="lt1"/>
                </a:solidFill>
              </a:defRPr>
            </a:lvl6pPr>
            <a:lvl7pPr lvl="6" algn="r" rtl="0">
              <a:lnSpc>
                <a:spcPct val="80000"/>
              </a:lnSpc>
              <a:buSzPts val="688"/>
              <a:buNone/>
              <a:defRPr sz="1325" b="1">
                <a:solidFill>
                  <a:schemeClr val="lt1"/>
                </a:solidFill>
              </a:defRPr>
            </a:lvl7pPr>
            <a:lvl8pPr lvl="7" algn="r" rtl="0">
              <a:lnSpc>
                <a:spcPct val="80000"/>
              </a:lnSpc>
              <a:buSzPts val="688"/>
              <a:buNone/>
              <a:defRPr sz="1325" b="1">
                <a:solidFill>
                  <a:schemeClr val="lt1"/>
                </a:solidFill>
              </a:defRPr>
            </a:lvl8pPr>
            <a:lvl9pPr lvl="8" algn="r" rtl="0">
              <a:lnSpc>
                <a:spcPct val="80000"/>
              </a:lnSpc>
              <a:buSzPts val="688"/>
              <a:buNone/>
              <a:defRPr sz="1325" b="1">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13" y="367950"/>
            <a:ext cx="8520600" cy="8418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Font typeface="Roboto"/>
              <a:buNone/>
              <a:defRPr sz="36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16"/>
          <p:cNvSpPr txBox="1">
            <a:spLocks noGrp="1"/>
          </p:cNvSpPr>
          <p:nvPr>
            <p:ph type="title" idx="2"/>
          </p:nvPr>
        </p:nvSpPr>
        <p:spPr>
          <a:xfrm>
            <a:off x="311725" y="1756763"/>
            <a:ext cx="8520600" cy="2545200"/>
          </a:xfrm>
          <a:prstGeom prst="rect">
            <a:avLst/>
          </a:prstGeom>
        </p:spPr>
        <p:txBody>
          <a:bodyPr spcFirstLastPara="1" wrap="square" lIns="91425" tIns="91425" rIns="91425" bIns="91425" anchor="ctr" anchorCtr="0">
            <a:normAutofit/>
          </a:bodyPr>
          <a:lstStyle>
            <a:lvl1pPr lvl="0" rtl="0">
              <a:spcBef>
                <a:spcPts val="0"/>
              </a:spcBef>
              <a:spcAft>
                <a:spcPts val="0"/>
              </a:spcAft>
              <a:buSzPts val="2600"/>
              <a:buFont typeface="Roboto"/>
              <a:buNone/>
              <a:defRPr sz="26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 name="Google Shape;68;p16"/>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lvl1pPr lvl="0" algn="r" rtl="0">
              <a:lnSpc>
                <a:spcPct val="80000"/>
              </a:lnSpc>
              <a:buSzPts val="688"/>
              <a:buNone/>
              <a:defRPr sz="1325" b="1">
                <a:solidFill>
                  <a:schemeClr val="lt1"/>
                </a:solidFill>
              </a:defRPr>
            </a:lvl1pPr>
            <a:lvl2pPr lvl="1" algn="r" rtl="0">
              <a:lnSpc>
                <a:spcPct val="80000"/>
              </a:lnSpc>
              <a:buSzPts val="688"/>
              <a:buNone/>
              <a:defRPr sz="1325" b="1">
                <a:solidFill>
                  <a:schemeClr val="lt1"/>
                </a:solidFill>
              </a:defRPr>
            </a:lvl2pPr>
            <a:lvl3pPr lvl="2" algn="r" rtl="0">
              <a:lnSpc>
                <a:spcPct val="80000"/>
              </a:lnSpc>
              <a:buSzPts val="688"/>
              <a:buNone/>
              <a:defRPr sz="1325" b="1">
                <a:solidFill>
                  <a:schemeClr val="lt1"/>
                </a:solidFill>
              </a:defRPr>
            </a:lvl3pPr>
            <a:lvl4pPr lvl="3" algn="r" rtl="0">
              <a:lnSpc>
                <a:spcPct val="80000"/>
              </a:lnSpc>
              <a:buSzPts val="688"/>
              <a:buNone/>
              <a:defRPr sz="1325" b="1">
                <a:solidFill>
                  <a:schemeClr val="lt1"/>
                </a:solidFill>
              </a:defRPr>
            </a:lvl4pPr>
            <a:lvl5pPr lvl="4" algn="r" rtl="0">
              <a:lnSpc>
                <a:spcPct val="80000"/>
              </a:lnSpc>
              <a:buSzPts val="688"/>
              <a:buNone/>
              <a:defRPr sz="1325" b="1">
                <a:solidFill>
                  <a:schemeClr val="lt1"/>
                </a:solidFill>
              </a:defRPr>
            </a:lvl5pPr>
            <a:lvl6pPr lvl="5" algn="r" rtl="0">
              <a:lnSpc>
                <a:spcPct val="80000"/>
              </a:lnSpc>
              <a:buSzPts val="688"/>
              <a:buNone/>
              <a:defRPr sz="1325" b="1">
                <a:solidFill>
                  <a:schemeClr val="lt1"/>
                </a:solidFill>
              </a:defRPr>
            </a:lvl6pPr>
            <a:lvl7pPr lvl="6" algn="r" rtl="0">
              <a:lnSpc>
                <a:spcPct val="80000"/>
              </a:lnSpc>
              <a:buSzPts val="688"/>
              <a:buNone/>
              <a:defRPr sz="1325" b="1">
                <a:solidFill>
                  <a:schemeClr val="lt1"/>
                </a:solidFill>
              </a:defRPr>
            </a:lvl7pPr>
            <a:lvl8pPr lvl="7" algn="r" rtl="0">
              <a:lnSpc>
                <a:spcPct val="80000"/>
              </a:lnSpc>
              <a:buSzPts val="688"/>
              <a:buNone/>
              <a:defRPr sz="1325" b="1">
                <a:solidFill>
                  <a:schemeClr val="lt1"/>
                </a:solidFill>
              </a:defRPr>
            </a:lvl8pPr>
            <a:lvl9pPr lvl="8" algn="r" rtl="0">
              <a:lnSpc>
                <a:spcPct val="80000"/>
              </a:lnSpc>
              <a:buSzPts val="688"/>
              <a:buNone/>
              <a:defRPr sz="1325" b="1">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2" name="Google Shape;72;p17"/>
          <p:cNvSpPr txBox="1">
            <a:spLocks noGrp="1"/>
          </p:cNvSpPr>
          <p:nvPr>
            <p:ph type="sldNum" idx="12"/>
          </p:nvPr>
        </p:nvSpPr>
        <p:spPr>
          <a:xfrm>
            <a:off x="8595308" y="4749892"/>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7" name="Google Shape;77;p18"/>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 name="Google Shape;80;p19"/>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2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4" name="Google Shape;84;p20"/>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7" name="Google Shape;87;p21"/>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1" name="Google Shape;91;p2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2" name="Google Shape;92;p2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3" name="Google Shape;93;p22"/>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3"/>
          <p:cNvSpPr txBox="1">
            <a:spLocks noGrp="1"/>
          </p:cNvSpPr>
          <p:nvPr>
            <p:ph type="body" idx="1"/>
          </p:nvPr>
        </p:nvSpPr>
        <p:spPr>
          <a:xfrm>
            <a:off x="0" y="0"/>
            <a:ext cx="91440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96" name="Google Shape;96;p23"/>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7"/>
        <p:cNvGrpSpPr/>
        <p:nvPr/>
      </p:nvGrpSpPr>
      <p:grpSpPr>
        <a:xfrm>
          <a:off x="0" y="0"/>
          <a:ext cx="0" cy="0"/>
          <a:chOff x="0" y="0"/>
          <a:chExt cx="0" cy="0"/>
        </a:xfrm>
      </p:grpSpPr>
      <p:sp>
        <p:nvSpPr>
          <p:cNvPr id="98" name="Google Shape;98;p2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9" name="Google Shape;99;p2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00" name="Google Shape;100;p24"/>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5"/>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4"/>
        <p:cNvGrpSpPr/>
        <p:nvPr/>
      </p:nvGrpSpPr>
      <p:grpSpPr>
        <a:xfrm>
          <a:off x="0" y="0"/>
          <a:ext cx="0" cy="0"/>
          <a:chOff x="0" y="0"/>
          <a:chExt cx="0" cy="0"/>
        </a:xfrm>
      </p:grpSpPr>
      <p:sp>
        <p:nvSpPr>
          <p:cNvPr id="55" name="Google Shape;55;p14"/>
          <p:cNvSpPr/>
          <p:nvPr/>
        </p:nvSpPr>
        <p:spPr>
          <a:xfrm>
            <a:off x="0" y="4931400"/>
            <a:ext cx="9144000" cy="225000"/>
          </a:xfrm>
          <a:prstGeom prst="rect">
            <a:avLst/>
          </a:prstGeom>
          <a:solidFill>
            <a:srgbClr val="99000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0000"/>
              </a:highlight>
            </a:endParaRPr>
          </a:p>
        </p:txBody>
      </p:sp>
      <p:sp>
        <p:nvSpPr>
          <p:cNvPr id="56" name="Google Shape;5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Font typeface="Baskervville"/>
              <a:buNone/>
              <a:defRPr sz="2800">
                <a:solidFill>
                  <a:schemeClr val="dk1"/>
                </a:solidFill>
                <a:latin typeface="Baskervville"/>
                <a:ea typeface="Baskervville"/>
                <a:cs typeface="Baskervville"/>
                <a:sym typeface="Baskervvill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7" name="Google Shape;5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Baskervville"/>
              <a:buChar char="●"/>
              <a:defRPr sz="1800">
                <a:solidFill>
                  <a:schemeClr val="dk2"/>
                </a:solidFill>
                <a:latin typeface="Baskervville"/>
                <a:ea typeface="Baskervville"/>
                <a:cs typeface="Baskervville"/>
                <a:sym typeface="Baskervville"/>
              </a:defRPr>
            </a:lvl1pPr>
            <a:lvl2pPr marL="914400" lvl="1" indent="-317500" rtl="0">
              <a:lnSpc>
                <a:spcPct val="115000"/>
              </a:lnSpc>
              <a:spcBef>
                <a:spcPts val="0"/>
              </a:spcBef>
              <a:spcAft>
                <a:spcPts val="0"/>
              </a:spcAft>
              <a:buClr>
                <a:schemeClr val="dk2"/>
              </a:buClr>
              <a:buSzPts val="1400"/>
              <a:buFont typeface="Baskervville"/>
              <a:buChar char="○"/>
              <a:defRPr>
                <a:solidFill>
                  <a:schemeClr val="dk2"/>
                </a:solidFill>
                <a:latin typeface="Baskervville"/>
                <a:ea typeface="Baskervville"/>
                <a:cs typeface="Baskervville"/>
                <a:sym typeface="Baskervville"/>
              </a:defRPr>
            </a:lvl2pPr>
            <a:lvl3pPr marL="1371600" lvl="2" indent="-317500" rtl="0">
              <a:lnSpc>
                <a:spcPct val="115000"/>
              </a:lnSpc>
              <a:spcBef>
                <a:spcPts val="0"/>
              </a:spcBef>
              <a:spcAft>
                <a:spcPts val="0"/>
              </a:spcAft>
              <a:buClr>
                <a:schemeClr val="dk2"/>
              </a:buClr>
              <a:buSzPts val="1400"/>
              <a:buFont typeface="Baskervville"/>
              <a:buChar char="■"/>
              <a:defRPr>
                <a:solidFill>
                  <a:schemeClr val="dk2"/>
                </a:solidFill>
                <a:latin typeface="Baskervville"/>
                <a:ea typeface="Baskervville"/>
                <a:cs typeface="Baskervville"/>
                <a:sym typeface="Baskervville"/>
              </a:defRPr>
            </a:lvl3pPr>
            <a:lvl4pPr marL="1828800" lvl="3" indent="-317500" rtl="0">
              <a:lnSpc>
                <a:spcPct val="115000"/>
              </a:lnSpc>
              <a:spcBef>
                <a:spcPts val="0"/>
              </a:spcBef>
              <a:spcAft>
                <a:spcPts val="0"/>
              </a:spcAft>
              <a:buClr>
                <a:schemeClr val="dk2"/>
              </a:buClr>
              <a:buSzPts val="1400"/>
              <a:buFont typeface="Baskervville"/>
              <a:buChar char="●"/>
              <a:defRPr>
                <a:solidFill>
                  <a:schemeClr val="dk2"/>
                </a:solidFill>
                <a:latin typeface="Baskervville"/>
                <a:ea typeface="Baskervville"/>
                <a:cs typeface="Baskervville"/>
                <a:sym typeface="Baskervville"/>
              </a:defRPr>
            </a:lvl4pPr>
            <a:lvl5pPr marL="2286000" lvl="4" indent="-317500" rtl="0">
              <a:lnSpc>
                <a:spcPct val="115000"/>
              </a:lnSpc>
              <a:spcBef>
                <a:spcPts val="0"/>
              </a:spcBef>
              <a:spcAft>
                <a:spcPts val="0"/>
              </a:spcAft>
              <a:buClr>
                <a:schemeClr val="dk2"/>
              </a:buClr>
              <a:buSzPts val="1400"/>
              <a:buFont typeface="Baskervville"/>
              <a:buChar char="○"/>
              <a:defRPr>
                <a:solidFill>
                  <a:schemeClr val="dk2"/>
                </a:solidFill>
                <a:latin typeface="Baskervville"/>
                <a:ea typeface="Baskervville"/>
                <a:cs typeface="Baskervville"/>
                <a:sym typeface="Baskervville"/>
              </a:defRPr>
            </a:lvl5pPr>
            <a:lvl6pPr marL="2743200" lvl="5" indent="-317500" rtl="0">
              <a:lnSpc>
                <a:spcPct val="115000"/>
              </a:lnSpc>
              <a:spcBef>
                <a:spcPts val="0"/>
              </a:spcBef>
              <a:spcAft>
                <a:spcPts val="0"/>
              </a:spcAft>
              <a:buClr>
                <a:schemeClr val="dk2"/>
              </a:buClr>
              <a:buSzPts val="1400"/>
              <a:buFont typeface="Baskervville"/>
              <a:buChar char="■"/>
              <a:defRPr>
                <a:solidFill>
                  <a:schemeClr val="dk2"/>
                </a:solidFill>
                <a:latin typeface="Baskervville"/>
                <a:ea typeface="Baskervville"/>
                <a:cs typeface="Baskervville"/>
                <a:sym typeface="Baskervville"/>
              </a:defRPr>
            </a:lvl6pPr>
            <a:lvl7pPr marL="3200400" lvl="6" indent="-317500" rtl="0">
              <a:lnSpc>
                <a:spcPct val="115000"/>
              </a:lnSpc>
              <a:spcBef>
                <a:spcPts val="0"/>
              </a:spcBef>
              <a:spcAft>
                <a:spcPts val="0"/>
              </a:spcAft>
              <a:buClr>
                <a:schemeClr val="dk2"/>
              </a:buClr>
              <a:buSzPts val="1400"/>
              <a:buFont typeface="Baskervville"/>
              <a:buChar char="●"/>
              <a:defRPr>
                <a:solidFill>
                  <a:schemeClr val="dk2"/>
                </a:solidFill>
                <a:latin typeface="Baskervville"/>
                <a:ea typeface="Baskervville"/>
                <a:cs typeface="Baskervville"/>
                <a:sym typeface="Baskervville"/>
              </a:defRPr>
            </a:lvl7pPr>
            <a:lvl8pPr marL="3657600" lvl="7" indent="-317500" rtl="0">
              <a:lnSpc>
                <a:spcPct val="115000"/>
              </a:lnSpc>
              <a:spcBef>
                <a:spcPts val="0"/>
              </a:spcBef>
              <a:spcAft>
                <a:spcPts val="0"/>
              </a:spcAft>
              <a:buClr>
                <a:schemeClr val="dk2"/>
              </a:buClr>
              <a:buSzPts val="1400"/>
              <a:buFont typeface="Baskervville"/>
              <a:buChar char="○"/>
              <a:defRPr>
                <a:solidFill>
                  <a:schemeClr val="dk2"/>
                </a:solidFill>
                <a:latin typeface="Baskervville"/>
                <a:ea typeface="Baskervville"/>
                <a:cs typeface="Baskervville"/>
                <a:sym typeface="Baskervville"/>
              </a:defRPr>
            </a:lvl8pPr>
            <a:lvl9pPr marL="4114800" lvl="8" indent="-317500" rtl="0">
              <a:lnSpc>
                <a:spcPct val="115000"/>
              </a:lnSpc>
              <a:spcBef>
                <a:spcPts val="0"/>
              </a:spcBef>
              <a:spcAft>
                <a:spcPts val="0"/>
              </a:spcAft>
              <a:buClr>
                <a:schemeClr val="dk2"/>
              </a:buClr>
              <a:buSzPts val="1400"/>
              <a:buFont typeface="Baskervville"/>
              <a:buChar char="■"/>
              <a:defRPr>
                <a:solidFill>
                  <a:schemeClr val="dk2"/>
                </a:solidFill>
                <a:latin typeface="Baskervville"/>
                <a:ea typeface="Baskervville"/>
                <a:cs typeface="Baskervville"/>
                <a:sym typeface="Baskervville"/>
              </a:defRPr>
            </a:lvl9pPr>
          </a:lstStyle>
          <a:p>
            <a:endParaRPr/>
          </a:p>
        </p:txBody>
      </p:sp>
      <p:sp>
        <p:nvSpPr>
          <p:cNvPr id="58" name="Google Shape;58;p14"/>
          <p:cNvSpPr txBox="1">
            <a:spLocks noGrp="1"/>
          </p:cNvSpPr>
          <p:nvPr>
            <p:ph type="sldNum" idx="12"/>
          </p:nvPr>
        </p:nvSpPr>
        <p:spPr>
          <a:xfrm>
            <a:off x="8868550" y="4931400"/>
            <a:ext cx="272100" cy="266100"/>
          </a:xfrm>
          <a:prstGeom prst="rect">
            <a:avLst/>
          </a:prstGeom>
          <a:noFill/>
          <a:ln>
            <a:noFill/>
          </a:ln>
        </p:spPr>
        <p:txBody>
          <a:bodyPr spcFirstLastPara="1" wrap="square" lIns="91425" tIns="91425" rIns="91425" bIns="91425" anchor="ctr" anchorCtr="0">
            <a:noAutofit/>
          </a:bodyPr>
          <a:lstStyle>
            <a:lvl1pPr lvl="0" algn="r" rtl="0">
              <a:lnSpc>
                <a:spcPct val="80000"/>
              </a:lnSpc>
              <a:buSzPts val="688"/>
              <a:buNone/>
              <a:defRPr sz="1325" b="1">
                <a:solidFill>
                  <a:schemeClr val="lt1"/>
                </a:solidFill>
              </a:defRPr>
            </a:lvl1pPr>
            <a:lvl2pPr lvl="1" algn="r" rtl="0">
              <a:lnSpc>
                <a:spcPct val="80000"/>
              </a:lnSpc>
              <a:buSzPts val="688"/>
              <a:buNone/>
              <a:defRPr sz="1325" b="1">
                <a:solidFill>
                  <a:schemeClr val="lt1"/>
                </a:solidFill>
              </a:defRPr>
            </a:lvl2pPr>
            <a:lvl3pPr lvl="2" algn="r" rtl="0">
              <a:lnSpc>
                <a:spcPct val="80000"/>
              </a:lnSpc>
              <a:buSzPts val="688"/>
              <a:buNone/>
              <a:defRPr sz="1325" b="1">
                <a:solidFill>
                  <a:schemeClr val="lt1"/>
                </a:solidFill>
              </a:defRPr>
            </a:lvl3pPr>
            <a:lvl4pPr lvl="3" algn="r" rtl="0">
              <a:lnSpc>
                <a:spcPct val="80000"/>
              </a:lnSpc>
              <a:buSzPts val="688"/>
              <a:buNone/>
              <a:defRPr sz="1325" b="1">
                <a:solidFill>
                  <a:schemeClr val="lt1"/>
                </a:solidFill>
              </a:defRPr>
            </a:lvl4pPr>
            <a:lvl5pPr lvl="4" algn="r" rtl="0">
              <a:lnSpc>
                <a:spcPct val="80000"/>
              </a:lnSpc>
              <a:buSzPts val="688"/>
              <a:buNone/>
              <a:defRPr sz="1325" b="1">
                <a:solidFill>
                  <a:schemeClr val="lt1"/>
                </a:solidFill>
              </a:defRPr>
            </a:lvl5pPr>
            <a:lvl6pPr lvl="5" algn="r" rtl="0">
              <a:lnSpc>
                <a:spcPct val="80000"/>
              </a:lnSpc>
              <a:buSzPts val="688"/>
              <a:buNone/>
              <a:defRPr sz="1325" b="1">
                <a:solidFill>
                  <a:schemeClr val="lt1"/>
                </a:solidFill>
              </a:defRPr>
            </a:lvl6pPr>
            <a:lvl7pPr lvl="6" algn="r" rtl="0">
              <a:lnSpc>
                <a:spcPct val="80000"/>
              </a:lnSpc>
              <a:buSzPts val="688"/>
              <a:buNone/>
              <a:defRPr sz="1325" b="1">
                <a:solidFill>
                  <a:schemeClr val="lt1"/>
                </a:solidFill>
              </a:defRPr>
            </a:lvl7pPr>
            <a:lvl8pPr lvl="7" algn="r" rtl="0">
              <a:lnSpc>
                <a:spcPct val="80000"/>
              </a:lnSpc>
              <a:buSzPts val="688"/>
              <a:buNone/>
              <a:defRPr sz="1325" b="1">
                <a:solidFill>
                  <a:schemeClr val="lt1"/>
                </a:solidFill>
              </a:defRPr>
            </a:lvl8pPr>
            <a:lvl9pPr lvl="8" algn="r" rtl="0">
              <a:lnSpc>
                <a:spcPct val="80000"/>
              </a:lnSpc>
              <a:buSzPts val="688"/>
              <a:buNone/>
              <a:defRPr sz="1325" b="1">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
        <p:nvSpPr>
          <p:cNvPr id="59" name="Google Shape;59;p14"/>
          <p:cNvSpPr txBox="1"/>
          <p:nvPr/>
        </p:nvSpPr>
        <p:spPr>
          <a:xfrm>
            <a:off x="39775" y="4836900"/>
            <a:ext cx="141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solidFill>
                  <a:schemeClr val="lt1"/>
                </a:solidFill>
                <a:latin typeface="Baskervville"/>
                <a:ea typeface="Baskervville"/>
                <a:cs typeface="Baskervville"/>
                <a:sym typeface="Baskervville"/>
              </a:rPr>
              <a:t>Emilio Paolini</a:t>
            </a:r>
            <a:endParaRPr>
              <a:solidFill>
                <a:schemeClr val="lt1"/>
              </a:solidFill>
              <a:latin typeface="Baskervville"/>
              <a:ea typeface="Baskervville"/>
              <a:cs typeface="Baskervville"/>
              <a:sym typeface="Baskervville"/>
            </a:endParaRPr>
          </a:p>
        </p:txBody>
      </p:sp>
      <p:sp>
        <p:nvSpPr>
          <p:cNvPr id="60" name="Google Shape;60;p14"/>
          <p:cNvSpPr txBox="1"/>
          <p:nvPr/>
        </p:nvSpPr>
        <p:spPr>
          <a:xfrm>
            <a:off x="3089850" y="4836900"/>
            <a:ext cx="296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solidFill>
                  <a:schemeClr val="lt1"/>
                </a:solidFill>
                <a:latin typeface="Baskervville"/>
                <a:ea typeface="Baskervville"/>
                <a:cs typeface="Baskervville"/>
                <a:sym typeface="Baskervville"/>
              </a:rPr>
              <a:t>AI for Radio Access Network</a:t>
            </a:r>
            <a:endParaRPr>
              <a:solidFill>
                <a:schemeClr val="lt1"/>
              </a:solidFill>
              <a:latin typeface="Baskervville"/>
              <a:ea typeface="Baskervville"/>
              <a:cs typeface="Baskervville"/>
              <a:sym typeface="Baskervville"/>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dataversity.net/artificial-neural-networks-overview/"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venturebeat.com/ai/report-ai-investments-see-largest-year-over-year-growth-in-20-years/" TargetMode="External"/><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ctrTitle" idx="4294967295"/>
          </p:nvPr>
        </p:nvSpPr>
        <p:spPr>
          <a:xfrm>
            <a:off x="687450" y="1676550"/>
            <a:ext cx="7769100" cy="72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sz="3800" b="1">
                <a:solidFill>
                  <a:srgbClr val="000000"/>
                </a:solidFill>
                <a:latin typeface="Baskervville"/>
                <a:ea typeface="Baskervville"/>
                <a:cs typeface="Baskervville"/>
                <a:sym typeface="Baskervville"/>
              </a:rPr>
              <a:t>AI for Radio Access Network</a:t>
            </a:r>
            <a:endParaRPr sz="3800">
              <a:solidFill>
                <a:srgbClr val="000000"/>
              </a:solidFill>
              <a:latin typeface="Baskervville"/>
              <a:ea typeface="Baskervville"/>
              <a:cs typeface="Baskervville"/>
              <a:sym typeface="Baskervville"/>
            </a:endParaRPr>
          </a:p>
        </p:txBody>
      </p:sp>
      <p:sp>
        <p:nvSpPr>
          <p:cNvPr id="108" name="Google Shape;108;p26"/>
          <p:cNvSpPr txBox="1">
            <a:spLocks noGrp="1"/>
          </p:cNvSpPr>
          <p:nvPr>
            <p:ph type="body" idx="1"/>
          </p:nvPr>
        </p:nvSpPr>
        <p:spPr>
          <a:xfrm>
            <a:off x="2356950" y="2960575"/>
            <a:ext cx="4430100" cy="847200"/>
          </a:xfrm>
          <a:prstGeom prst="rect">
            <a:avLst/>
          </a:prstGeom>
        </p:spPr>
        <p:txBody>
          <a:bodyPr spcFirstLastPara="1" wrap="square" lIns="91425" tIns="91425" rIns="91425" bIns="91425" anchor="ctr" anchorCtr="0">
            <a:noAutofit/>
          </a:bodyPr>
          <a:lstStyle/>
          <a:p>
            <a:pPr marL="0" lvl="0" indent="0" algn="ctr" rtl="0">
              <a:lnSpc>
                <a:spcPct val="95000"/>
              </a:lnSpc>
              <a:spcBef>
                <a:spcPts val="0"/>
              </a:spcBef>
              <a:spcAft>
                <a:spcPts val="0"/>
              </a:spcAft>
              <a:buSzPts val="1018"/>
              <a:buNone/>
            </a:pPr>
            <a:r>
              <a:rPr lang="it" sz="1787">
                <a:solidFill>
                  <a:schemeClr val="dk1"/>
                </a:solidFill>
              </a:rPr>
              <a:t>Emilio Paolini, PhD Student</a:t>
            </a:r>
            <a:br>
              <a:rPr lang="it" sz="1787">
                <a:solidFill>
                  <a:schemeClr val="dk1"/>
                </a:solidFill>
              </a:rPr>
            </a:br>
            <a:r>
              <a:rPr lang="it" sz="1787">
                <a:solidFill>
                  <a:schemeClr val="dk1"/>
                </a:solidFill>
              </a:rPr>
              <a:t>Andrea Sgambelluri, Assistant Professor</a:t>
            </a:r>
            <a:endParaRPr sz="1787">
              <a:solidFill>
                <a:schemeClr val="dk1"/>
              </a:solidFill>
            </a:endParaRPr>
          </a:p>
          <a:p>
            <a:pPr marL="0" lvl="0" indent="0" algn="ctr" rtl="0">
              <a:lnSpc>
                <a:spcPct val="95000"/>
              </a:lnSpc>
              <a:spcBef>
                <a:spcPts val="0"/>
              </a:spcBef>
              <a:spcAft>
                <a:spcPts val="0"/>
              </a:spcAft>
              <a:buSzPts val="1018"/>
              <a:buNone/>
            </a:pPr>
            <a:r>
              <a:rPr lang="it" sz="1787">
                <a:solidFill>
                  <a:schemeClr val="dk1"/>
                </a:solidFill>
              </a:rPr>
              <a:t>Luca Valcarenghi, Professor</a:t>
            </a:r>
            <a:endParaRPr sz="1787">
              <a:solidFill>
                <a:schemeClr val="dk1"/>
              </a:solidFill>
            </a:endParaRPr>
          </a:p>
        </p:txBody>
      </p:sp>
      <p:pic>
        <p:nvPicPr>
          <p:cNvPr id="109" name="Google Shape;109;p26"/>
          <p:cNvPicPr preferRelativeResize="0"/>
          <p:nvPr/>
        </p:nvPicPr>
        <p:blipFill>
          <a:blip r:embed="rId3">
            <a:alphaModFix/>
          </a:blip>
          <a:stretch>
            <a:fillRect/>
          </a:stretch>
        </p:blipFill>
        <p:spPr>
          <a:xfrm>
            <a:off x="687452" y="0"/>
            <a:ext cx="2530348" cy="1020399"/>
          </a:xfrm>
          <a:prstGeom prst="rect">
            <a:avLst/>
          </a:prstGeom>
          <a:noFill/>
          <a:ln>
            <a:noFill/>
          </a:ln>
        </p:spPr>
      </p:pic>
      <p:pic>
        <p:nvPicPr>
          <p:cNvPr id="110" name="Google Shape;110;p26"/>
          <p:cNvPicPr preferRelativeResize="0"/>
          <p:nvPr/>
        </p:nvPicPr>
        <p:blipFill rotWithShape="1">
          <a:blip r:embed="rId4">
            <a:alphaModFix/>
          </a:blip>
          <a:srcRect l="21935" t="38697" r="24156" b="38818"/>
          <a:stretch/>
        </p:blipFill>
        <p:spPr>
          <a:xfrm>
            <a:off x="5040887" y="0"/>
            <a:ext cx="3415670" cy="10204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144700"/>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b="1" dirty="0">
                <a:latin typeface="Libre Franklin"/>
                <a:ea typeface="Libre Franklin"/>
                <a:cs typeface="Libre Franklin"/>
                <a:sym typeface="Libre Franklin"/>
              </a:rPr>
              <a:t>Introduction</a:t>
            </a:r>
            <a:endParaRPr b="1" dirty="0">
              <a:latin typeface="Libre Franklin"/>
              <a:ea typeface="Libre Franklin"/>
              <a:cs typeface="Libre Franklin"/>
              <a:sym typeface="Libre Franklin"/>
            </a:endParaRPr>
          </a:p>
        </p:txBody>
      </p:sp>
      <p:sp>
        <p:nvSpPr>
          <p:cNvPr id="80" name="Google Shape;80;p15"/>
          <p:cNvSpPr txBox="1">
            <a:spLocks noGrp="1"/>
          </p:cNvSpPr>
          <p:nvPr>
            <p:ph type="sldNum" idx="12"/>
          </p:nvPr>
        </p:nvSpPr>
        <p:spPr>
          <a:xfrm>
            <a:off x="8689025" y="4868686"/>
            <a:ext cx="4518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latin typeface="Libre Franklin"/>
                <a:ea typeface="Libre Franklin"/>
                <a:cs typeface="Libre Franklin"/>
                <a:sym typeface="Libre Franklin"/>
              </a:rPr>
              <a:t>10</a:t>
            </a:fld>
            <a:endParaRPr dirty="0">
              <a:latin typeface="Libre Franklin"/>
              <a:ea typeface="Libre Franklin"/>
              <a:cs typeface="Libre Franklin"/>
              <a:sym typeface="Libre Franklin"/>
            </a:endParaRPr>
          </a:p>
        </p:txBody>
      </p:sp>
      <p:sp>
        <p:nvSpPr>
          <p:cNvPr id="81" name="Google Shape;81;p15"/>
          <p:cNvSpPr txBox="1">
            <a:spLocks noGrp="1"/>
          </p:cNvSpPr>
          <p:nvPr>
            <p:ph type="title" idx="2"/>
          </p:nvPr>
        </p:nvSpPr>
        <p:spPr>
          <a:xfrm>
            <a:off x="3453150" y="986500"/>
            <a:ext cx="5828221" cy="34761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Font typeface="Libre Franklin"/>
              <a:buChar char="●"/>
            </a:pPr>
            <a:r>
              <a:rPr lang="it" sz="1600" dirty="0">
                <a:latin typeface="Baskerville" panose="02020502070401020303" pitchFamily="18" charset="0"/>
                <a:ea typeface="Baskerville" panose="02020502070401020303" pitchFamily="18" charset="0"/>
                <a:cs typeface="Libre Franklin"/>
                <a:sym typeface="Libre Franklin"/>
              </a:rPr>
              <a:t>1943 - Pitts and McCulloch created a computer model based on the </a:t>
            </a:r>
            <a:r>
              <a:rPr lang="it" sz="1600" dirty="0">
                <a:solidFill>
                  <a:schemeClr val="tx1"/>
                </a:solidFill>
                <a:uFill>
                  <a:noFill/>
                </a:uFill>
                <a:latin typeface="Baskerville" panose="02020502070401020303" pitchFamily="18" charset="0"/>
                <a:ea typeface="Baskerville" panose="02020502070401020303" pitchFamily="18" charset="0"/>
                <a:cs typeface="Libre Franklin"/>
                <a:sym typeface="Libre Franklin"/>
                <a:hlinkClick r:id="rId3">
                  <a:extLst>
                    <a:ext uri="{A12FA001-AC4F-418D-AE19-62706E023703}">
                      <ahyp:hlinkClr xmlns:ahyp="http://schemas.microsoft.com/office/drawing/2018/hyperlinkcolor" val="tx"/>
                    </a:ext>
                  </a:extLst>
                </a:hlinkClick>
              </a:rPr>
              <a:t>neural networks</a:t>
            </a:r>
            <a:r>
              <a:rPr lang="it" sz="1600" dirty="0">
                <a:solidFill>
                  <a:schemeClr val="tx1"/>
                </a:solidFill>
                <a:latin typeface="Baskerville" panose="02020502070401020303" pitchFamily="18" charset="0"/>
                <a:ea typeface="Baskerville" panose="02020502070401020303" pitchFamily="18" charset="0"/>
                <a:cs typeface="Libre Franklin"/>
                <a:sym typeface="Libre Franklin"/>
              </a:rPr>
              <a:t> </a:t>
            </a:r>
            <a:r>
              <a:rPr lang="it" sz="1600" dirty="0">
                <a:latin typeface="Baskerville" panose="02020502070401020303" pitchFamily="18" charset="0"/>
                <a:ea typeface="Baskerville" panose="02020502070401020303" pitchFamily="18" charset="0"/>
                <a:cs typeface="Libre Franklin"/>
                <a:sym typeface="Libre Franklin"/>
              </a:rPr>
              <a:t>of the human brain</a:t>
            </a:r>
            <a:endParaRPr sz="1600" dirty="0">
              <a:latin typeface="Baskerville" panose="02020502070401020303" pitchFamily="18" charset="0"/>
              <a:ea typeface="Baskerville" panose="02020502070401020303" pitchFamily="18" charset="0"/>
              <a:cs typeface="Libre Franklin"/>
              <a:sym typeface="Libre Franklin"/>
            </a:endParaRPr>
          </a:p>
          <a:p>
            <a:pPr marL="457200" lvl="0" indent="-317500" algn="l" rtl="0">
              <a:lnSpc>
                <a:spcPct val="115000"/>
              </a:lnSpc>
              <a:spcBef>
                <a:spcPts val="0"/>
              </a:spcBef>
              <a:spcAft>
                <a:spcPts val="0"/>
              </a:spcAft>
              <a:buSzPts val="1400"/>
              <a:buFont typeface="Libre Franklin"/>
              <a:buChar char="●"/>
            </a:pPr>
            <a:r>
              <a:rPr lang="it" sz="1600" dirty="0">
                <a:latin typeface="Baskerville" panose="02020502070401020303" pitchFamily="18" charset="0"/>
                <a:ea typeface="Baskerville" panose="02020502070401020303" pitchFamily="18" charset="0"/>
                <a:cs typeface="Libre Franklin"/>
                <a:sym typeface="Libre Franklin"/>
              </a:rPr>
              <a:t>1960s - Back-propagation model basics</a:t>
            </a:r>
            <a:endParaRPr sz="1600" dirty="0">
              <a:latin typeface="Baskerville" panose="02020502070401020303" pitchFamily="18" charset="0"/>
              <a:ea typeface="Baskerville" panose="02020502070401020303" pitchFamily="18" charset="0"/>
              <a:cs typeface="Libre Franklin"/>
              <a:sym typeface="Libre Franklin"/>
            </a:endParaRPr>
          </a:p>
          <a:p>
            <a:pPr marL="457200" lvl="0" indent="-317500" algn="l" rtl="0">
              <a:lnSpc>
                <a:spcPct val="115000"/>
              </a:lnSpc>
              <a:spcBef>
                <a:spcPts val="0"/>
              </a:spcBef>
              <a:spcAft>
                <a:spcPts val="0"/>
              </a:spcAft>
              <a:buSzPts val="1400"/>
              <a:buFont typeface="Libre Franklin"/>
              <a:buChar char="●"/>
            </a:pPr>
            <a:r>
              <a:rPr lang="it" sz="1600" dirty="0">
                <a:latin typeface="Baskerville" panose="02020502070401020303" pitchFamily="18" charset="0"/>
                <a:ea typeface="Baskerville" panose="02020502070401020303" pitchFamily="18" charset="0"/>
                <a:cs typeface="Libre Franklin"/>
                <a:sym typeface="Libre Franklin"/>
              </a:rPr>
              <a:t>1970s - AI winter: promises that couldn’t be kept</a:t>
            </a:r>
            <a:endParaRPr sz="1600" dirty="0">
              <a:latin typeface="Baskerville" panose="02020502070401020303" pitchFamily="18" charset="0"/>
              <a:ea typeface="Baskerville" panose="02020502070401020303" pitchFamily="18" charset="0"/>
              <a:cs typeface="Libre Franklin"/>
              <a:sym typeface="Libre Franklin"/>
            </a:endParaRPr>
          </a:p>
          <a:p>
            <a:pPr marL="457200" lvl="0" indent="-317500" algn="l" rtl="0">
              <a:lnSpc>
                <a:spcPct val="115000"/>
              </a:lnSpc>
              <a:spcBef>
                <a:spcPts val="0"/>
              </a:spcBef>
              <a:spcAft>
                <a:spcPts val="0"/>
              </a:spcAft>
              <a:buSzPts val="1400"/>
              <a:buFont typeface="Libre Franklin"/>
              <a:buChar char="●"/>
            </a:pPr>
            <a:r>
              <a:rPr lang="it" sz="1600" dirty="0">
                <a:latin typeface="Baskerville" panose="02020502070401020303" pitchFamily="18" charset="0"/>
                <a:ea typeface="Baskerville" panose="02020502070401020303" pitchFamily="18" charset="0"/>
                <a:cs typeface="Libre Franklin"/>
                <a:sym typeface="Libre Franklin"/>
              </a:rPr>
              <a:t>1980s - Convolution emerges, LeNet performs Digit Recognition</a:t>
            </a:r>
            <a:endParaRPr sz="1600" dirty="0">
              <a:latin typeface="Baskerville" panose="02020502070401020303" pitchFamily="18" charset="0"/>
              <a:ea typeface="Baskerville" panose="02020502070401020303" pitchFamily="18" charset="0"/>
              <a:cs typeface="Libre Franklin"/>
              <a:sym typeface="Libre Franklin"/>
            </a:endParaRPr>
          </a:p>
          <a:p>
            <a:pPr marL="457200" lvl="0" indent="-317500" algn="l" rtl="0">
              <a:lnSpc>
                <a:spcPct val="115000"/>
              </a:lnSpc>
              <a:spcBef>
                <a:spcPts val="0"/>
              </a:spcBef>
              <a:spcAft>
                <a:spcPts val="0"/>
              </a:spcAft>
              <a:buSzPts val="1400"/>
              <a:buFont typeface="Libre Franklin"/>
              <a:buChar char="●"/>
            </a:pPr>
            <a:r>
              <a:rPr lang="it" sz="1600" dirty="0">
                <a:latin typeface="Baskerville" panose="02020502070401020303" pitchFamily="18" charset="0"/>
                <a:ea typeface="Baskerville" panose="02020502070401020303" pitchFamily="18" charset="0"/>
                <a:cs typeface="Libre Franklin"/>
                <a:sym typeface="Libre Franklin"/>
              </a:rPr>
              <a:t>1988-90s - Second AI winter: the “immediate” potential of AI was exaggerated.  AI = pseudoscience status</a:t>
            </a:r>
            <a:endParaRPr sz="1600" dirty="0">
              <a:latin typeface="Baskerville" panose="02020502070401020303" pitchFamily="18" charset="0"/>
              <a:ea typeface="Baskerville" panose="02020502070401020303" pitchFamily="18" charset="0"/>
              <a:cs typeface="Libre Franklin"/>
              <a:sym typeface="Libre Franklin"/>
            </a:endParaRPr>
          </a:p>
          <a:p>
            <a:pPr marL="457200" lvl="0" indent="-317500" algn="l" rtl="0">
              <a:lnSpc>
                <a:spcPct val="115000"/>
              </a:lnSpc>
              <a:spcBef>
                <a:spcPts val="0"/>
              </a:spcBef>
              <a:spcAft>
                <a:spcPts val="0"/>
              </a:spcAft>
              <a:buSzPts val="1400"/>
              <a:buFont typeface="Libre Franklin"/>
              <a:buChar char="●"/>
            </a:pPr>
            <a:r>
              <a:rPr lang="it" sz="1600" dirty="0">
                <a:latin typeface="Baskerville" panose="02020502070401020303" pitchFamily="18" charset="0"/>
                <a:ea typeface="Baskerville" panose="02020502070401020303" pitchFamily="18" charset="0"/>
                <a:cs typeface="Libre Franklin"/>
                <a:sym typeface="Libre Franklin"/>
              </a:rPr>
              <a:t>2000-2010 - Big data introduction, first big datasets (ImageNet)</a:t>
            </a:r>
            <a:endParaRPr sz="1600" dirty="0">
              <a:latin typeface="Baskerville" panose="02020502070401020303" pitchFamily="18" charset="0"/>
              <a:ea typeface="Baskerville" panose="02020502070401020303" pitchFamily="18" charset="0"/>
              <a:cs typeface="Libre Franklin"/>
              <a:sym typeface="Libre Franklin"/>
            </a:endParaRPr>
          </a:p>
          <a:p>
            <a:pPr marL="457200" lvl="0" indent="-317500" algn="l" rtl="0">
              <a:lnSpc>
                <a:spcPct val="115000"/>
              </a:lnSpc>
              <a:spcBef>
                <a:spcPts val="0"/>
              </a:spcBef>
              <a:spcAft>
                <a:spcPts val="0"/>
              </a:spcAft>
              <a:buSzPts val="1400"/>
              <a:buFont typeface="Libre Franklin"/>
              <a:buChar char="●"/>
            </a:pPr>
            <a:r>
              <a:rPr lang="it" sz="1600" dirty="0">
                <a:latin typeface="Baskerville" panose="02020502070401020303" pitchFamily="18" charset="0"/>
                <a:ea typeface="Baskerville" panose="02020502070401020303" pitchFamily="18" charset="0"/>
                <a:cs typeface="Libre Franklin"/>
                <a:sym typeface="Libre Franklin"/>
              </a:rPr>
              <a:t>2010-2020 - Computational power, generative model appears</a:t>
            </a:r>
            <a:endParaRPr sz="1600" dirty="0">
              <a:latin typeface="Baskerville" panose="02020502070401020303" pitchFamily="18" charset="0"/>
              <a:ea typeface="Baskerville" panose="02020502070401020303" pitchFamily="18" charset="0"/>
              <a:cs typeface="Libre Franklin"/>
              <a:sym typeface="Libre Franklin"/>
            </a:endParaRPr>
          </a:p>
          <a:p>
            <a:pPr marL="457200" lvl="0" indent="-317500" algn="l" rtl="0">
              <a:lnSpc>
                <a:spcPct val="115000"/>
              </a:lnSpc>
              <a:spcBef>
                <a:spcPts val="0"/>
              </a:spcBef>
              <a:spcAft>
                <a:spcPts val="0"/>
              </a:spcAft>
              <a:buSzPts val="1400"/>
              <a:buFont typeface="Libre Franklin"/>
              <a:buChar char="●"/>
            </a:pPr>
            <a:r>
              <a:rPr lang="it" sz="1600" dirty="0">
                <a:latin typeface="Baskerville" panose="02020502070401020303" pitchFamily="18" charset="0"/>
                <a:ea typeface="Baskerville" panose="02020502070401020303" pitchFamily="18" charset="0"/>
                <a:cs typeface="Libre Franklin"/>
                <a:sym typeface="Libre Franklin"/>
              </a:rPr>
              <a:t>Present - AI boom. AI is pervasive and influences the creation of new business models</a:t>
            </a:r>
            <a:endParaRPr sz="1600" dirty="0">
              <a:latin typeface="Baskerville" panose="02020502070401020303" pitchFamily="18" charset="0"/>
              <a:ea typeface="Baskerville" panose="02020502070401020303" pitchFamily="18" charset="0"/>
              <a:cs typeface="Libre Franklin"/>
              <a:sym typeface="Libre Franklin"/>
            </a:endParaRPr>
          </a:p>
        </p:txBody>
      </p:sp>
      <p:sp>
        <p:nvSpPr>
          <p:cNvPr id="83" name="Google Shape;83;p15"/>
          <p:cNvSpPr txBox="1"/>
          <p:nvPr/>
        </p:nvSpPr>
        <p:spPr>
          <a:xfrm>
            <a:off x="72876" y="4243223"/>
            <a:ext cx="3619099" cy="615523"/>
          </a:xfrm>
          <a:prstGeom prst="rect">
            <a:avLst/>
          </a:prstGeom>
          <a:noFill/>
          <a:ln>
            <a:noFill/>
          </a:ln>
        </p:spPr>
        <p:txBody>
          <a:bodyPr spcFirstLastPara="1" wrap="square" lIns="91425" tIns="91425" rIns="91425" bIns="91425" anchor="t" anchorCtr="0">
            <a:spAutoFit/>
          </a:bodyPr>
          <a:lstStyle/>
          <a:p>
            <a:r>
              <a:rPr lang="en-US" dirty="0">
                <a:solidFill>
                  <a:srgbClr val="000000"/>
                </a:solidFill>
                <a:effectLst/>
                <a:latin typeface="Baskerville" panose="02020502070401020303" pitchFamily="18" charset="0"/>
                <a:ea typeface="Baskerville" panose="02020502070401020303" pitchFamily="18" charset="0"/>
              </a:rPr>
              <a:t>Prompt: a spaceman Albert Einstein reaching the moon and finding the leaning tower of Pisa</a:t>
            </a:r>
          </a:p>
        </p:txBody>
      </p:sp>
      <p:sp>
        <p:nvSpPr>
          <p:cNvPr id="84" name="Google Shape;84;p15"/>
          <p:cNvSpPr txBox="1"/>
          <p:nvPr/>
        </p:nvSpPr>
        <p:spPr>
          <a:xfrm>
            <a:off x="495627" y="4681790"/>
            <a:ext cx="2773604"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1100" dirty="0">
                <a:solidFill>
                  <a:schemeClr val="dk1"/>
                </a:solidFill>
                <a:latin typeface="Baskerville" panose="02020502070401020303" pitchFamily="18" charset="0"/>
                <a:ea typeface="Baskerville" panose="02020502070401020303" pitchFamily="18" charset="0"/>
                <a:cs typeface="Libre Franklin Light"/>
                <a:sym typeface="Libre Franklin Light"/>
              </a:rPr>
              <a:t>Image generated with ChatGPT (DALL-E)</a:t>
            </a:r>
            <a:endParaRPr sz="1100" dirty="0">
              <a:solidFill>
                <a:schemeClr val="dk1"/>
              </a:solidFill>
              <a:latin typeface="Baskerville" panose="02020502070401020303" pitchFamily="18" charset="0"/>
              <a:ea typeface="Baskerville" panose="02020502070401020303" pitchFamily="18" charset="0"/>
              <a:cs typeface="Libre Franklin Light"/>
              <a:sym typeface="Libre Franklin Light"/>
            </a:endParaRPr>
          </a:p>
        </p:txBody>
      </p:sp>
      <p:pic>
        <p:nvPicPr>
          <p:cNvPr id="5" name="Picture 4">
            <a:extLst>
              <a:ext uri="{FF2B5EF4-FFF2-40B4-BE49-F238E27FC236}">
                <a16:creationId xmlns:a16="http://schemas.microsoft.com/office/drawing/2014/main" id="{8742CD71-8CCC-2BFA-8746-95F91A878480}"/>
              </a:ext>
            </a:extLst>
          </p:cNvPr>
          <p:cNvPicPr>
            <a:picLocks noChangeAspect="1"/>
          </p:cNvPicPr>
          <p:nvPr/>
        </p:nvPicPr>
        <p:blipFill>
          <a:blip r:embed="rId4"/>
          <a:stretch>
            <a:fillRect/>
          </a:stretch>
        </p:blipFill>
        <p:spPr>
          <a:xfrm>
            <a:off x="72879" y="845863"/>
            <a:ext cx="3451774" cy="34517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4"/>
          <p:cNvSpPr txBox="1">
            <a:spLocks noGrp="1"/>
          </p:cNvSpPr>
          <p:nvPr>
            <p:ph type="title"/>
          </p:nvPr>
        </p:nvSpPr>
        <p:spPr>
          <a:xfrm>
            <a:off x="311713" y="63150"/>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b="1">
                <a:solidFill>
                  <a:srgbClr val="000000"/>
                </a:solidFill>
                <a:latin typeface="Baskervville"/>
                <a:ea typeface="Baskervville"/>
                <a:cs typeface="Baskervville"/>
                <a:sym typeface="Baskervville"/>
              </a:rPr>
              <a:t>Deep Learning in the framework of AI</a:t>
            </a:r>
            <a:endParaRPr b="1">
              <a:solidFill>
                <a:srgbClr val="000000"/>
              </a:solidFill>
              <a:latin typeface="Baskervville"/>
              <a:ea typeface="Baskervville"/>
              <a:cs typeface="Baskervville"/>
              <a:sym typeface="Baskervville"/>
            </a:endParaRPr>
          </a:p>
        </p:txBody>
      </p:sp>
      <p:sp>
        <p:nvSpPr>
          <p:cNvPr id="167" name="Google Shape;167;p34"/>
          <p:cNvSpPr txBox="1">
            <a:spLocks noGrp="1"/>
          </p:cNvSpPr>
          <p:nvPr>
            <p:ph type="title" idx="2"/>
          </p:nvPr>
        </p:nvSpPr>
        <p:spPr>
          <a:xfrm>
            <a:off x="43425" y="1158275"/>
            <a:ext cx="6160200" cy="3422700"/>
          </a:xfrm>
          <a:prstGeom prst="rect">
            <a:avLst/>
          </a:prstGeom>
        </p:spPr>
        <p:txBody>
          <a:bodyPr spcFirstLastPara="1" wrap="square" lIns="91425" tIns="91425" rIns="91425" bIns="91425" anchor="ctr" anchorCtr="0">
            <a:normAutofit fontScale="90000"/>
          </a:bodyPr>
          <a:lstStyle/>
          <a:p>
            <a:pPr marL="0" lvl="0" indent="0" algn="just" rtl="0">
              <a:spcBef>
                <a:spcPts val="0"/>
              </a:spcBef>
              <a:spcAft>
                <a:spcPts val="0"/>
              </a:spcAft>
              <a:buNone/>
            </a:pPr>
            <a:r>
              <a:rPr lang="it" b="1" dirty="0">
                <a:solidFill>
                  <a:srgbClr val="000000"/>
                </a:solidFill>
                <a:latin typeface="Baskervville"/>
                <a:ea typeface="Baskervville"/>
                <a:cs typeface="Baskervville"/>
                <a:sym typeface="Baskervville"/>
              </a:rPr>
              <a:t>Artificial Intelligence</a:t>
            </a:r>
            <a:endParaRPr b="1" dirty="0">
              <a:solidFill>
                <a:srgbClr val="000000"/>
              </a:solidFill>
              <a:latin typeface="Baskervville"/>
              <a:ea typeface="Baskervville"/>
              <a:cs typeface="Baskervville"/>
              <a:sym typeface="Baskervville"/>
            </a:endParaRPr>
          </a:p>
          <a:p>
            <a:pPr marL="0" lvl="0" indent="0" algn="just" rtl="0">
              <a:spcBef>
                <a:spcPts val="0"/>
              </a:spcBef>
              <a:spcAft>
                <a:spcPts val="0"/>
              </a:spcAft>
              <a:buNone/>
            </a:pPr>
            <a:r>
              <a:rPr lang="it" sz="2200" dirty="0">
                <a:solidFill>
                  <a:srgbClr val="000000"/>
                </a:solidFill>
                <a:latin typeface="Baskervville"/>
                <a:ea typeface="Baskervville"/>
                <a:cs typeface="Baskervville"/>
                <a:sym typeface="Baskervville"/>
              </a:rPr>
              <a:t>A system’s ability to correctly interpret external data, to </a:t>
            </a:r>
            <a:r>
              <a:rPr lang="it" sz="2200" b="1" dirty="0">
                <a:solidFill>
                  <a:srgbClr val="000000"/>
                </a:solidFill>
                <a:latin typeface="Baskervville"/>
                <a:ea typeface="Baskervville"/>
                <a:cs typeface="Baskervville"/>
                <a:sym typeface="Baskervville"/>
              </a:rPr>
              <a:t>learn from</a:t>
            </a:r>
            <a:r>
              <a:rPr lang="it" sz="2200" dirty="0">
                <a:solidFill>
                  <a:srgbClr val="000000"/>
                </a:solidFill>
                <a:latin typeface="Baskervville"/>
                <a:ea typeface="Baskervville"/>
                <a:cs typeface="Baskervville"/>
                <a:sym typeface="Baskervville"/>
              </a:rPr>
              <a:t> such </a:t>
            </a:r>
            <a:r>
              <a:rPr lang="it" sz="2200" b="1" dirty="0">
                <a:solidFill>
                  <a:srgbClr val="000000"/>
                </a:solidFill>
                <a:latin typeface="Baskervville"/>
                <a:ea typeface="Baskervville"/>
                <a:cs typeface="Baskervville"/>
                <a:sym typeface="Baskervville"/>
              </a:rPr>
              <a:t>data</a:t>
            </a:r>
            <a:r>
              <a:rPr lang="it" sz="2200" dirty="0">
                <a:solidFill>
                  <a:srgbClr val="000000"/>
                </a:solidFill>
                <a:latin typeface="Baskervville"/>
                <a:ea typeface="Baskervville"/>
                <a:cs typeface="Baskervville"/>
                <a:sym typeface="Baskervville"/>
              </a:rPr>
              <a:t>, and to use those learnings to achieve specific goals and tasks through flexible adaptation.</a:t>
            </a:r>
            <a:endParaRPr sz="2200" dirty="0">
              <a:solidFill>
                <a:srgbClr val="000000"/>
              </a:solidFill>
              <a:latin typeface="Baskervville"/>
              <a:ea typeface="Baskervville"/>
              <a:cs typeface="Baskervville"/>
              <a:sym typeface="Baskervville"/>
            </a:endParaRPr>
          </a:p>
          <a:p>
            <a:pPr marL="0" lvl="0" indent="0" algn="just" rtl="0">
              <a:spcBef>
                <a:spcPts val="0"/>
              </a:spcBef>
              <a:spcAft>
                <a:spcPts val="0"/>
              </a:spcAft>
              <a:buNone/>
            </a:pPr>
            <a:r>
              <a:rPr lang="it" b="1" dirty="0">
                <a:solidFill>
                  <a:srgbClr val="000000"/>
                </a:solidFill>
                <a:latin typeface="Baskervville"/>
                <a:ea typeface="Baskervville"/>
                <a:cs typeface="Baskervville"/>
                <a:sym typeface="Baskervville"/>
              </a:rPr>
              <a:t>Machine Learning </a:t>
            </a:r>
            <a:endParaRPr b="1" dirty="0">
              <a:solidFill>
                <a:srgbClr val="000000"/>
              </a:solidFill>
              <a:latin typeface="Baskervville"/>
              <a:ea typeface="Baskervville"/>
              <a:cs typeface="Baskervville"/>
              <a:sym typeface="Baskervville"/>
            </a:endParaRPr>
          </a:p>
          <a:p>
            <a:pPr marL="0" lvl="0" indent="0" algn="just" rtl="0">
              <a:spcBef>
                <a:spcPts val="0"/>
              </a:spcBef>
              <a:spcAft>
                <a:spcPts val="0"/>
              </a:spcAft>
              <a:buNone/>
            </a:pPr>
            <a:r>
              <a:rPr lang="it" sz="2200" dirty="0">
                <a:solidFill>
                  <a:srgbClr val="000000"/>
                </a:solidFill>
                <a:latin typeface="Baskervville"/>
                <a:ea typeface="Baskervville"/>
                <a:cs typeface="Baskervville"/>
                <a:sym typeface="Baskervville"/>
              </a:rPr>
              <a:t>The field of study that gives computers the ability to </a:t>
            </a:r>
            <a:r>
              <a:rPr lang="it" sz="2200" i="1" dirty="0">
                <a:solidFill>
                  <a:srgbClr val="000000"/>
                </a:solidFill>
                <a:latin typeface="Baskervville"/>
                <a:ea typeface="Baskervville"/>
                <a:cs typeface="Baskervville"/>
                <a:sym typeface="Baskervville"/>
              </a:rPr>
              <a:t>learn without being explicitly programmed</a:t>
            </a:r>
            <a:r>
              <a:rPr lang="it" sz="2200" dirty="0">
                <a:solidFill>
                  <a:srgbClr val="000000"/>
                </a:solidFill>
                <a:latin typeface="Baskervville"/>
                <a:ea typeface="Baskervville"/>
                <a:cs typeface="Baskervville"/>
                <a:sym typeface="Baskervville"/>
              </a:rPr>
              <a:t>.</a:t>
            </a:r>
            <a:endParaRPr sz="2200" dirty="0">
              <a:solidFill>
                <a:srgbClr val="000000"/>
              </a:solidFill>
              <a:latin typeface="Baskervville"/>
              <a:ea typeface="Baskervville"/>
              <a:cs typeface="Baskervville"/>
              <a:sym typeface="Baskervville"/>
            </a:endParaRPr>
          </a:p>
          <a:p>
            <a:pPr marL="0" lvl="0" indent="0" algn="just" rtl="0">
              <a:spcBef>
                <a:spcPts val="0"/>
              </a:spcBef>
              <a:spcAft>
                <a:spcPts val="0"/>
              </a:spcAft>
              <a:buNone/>
            </a:pPr>
            <a:r>
              <a:rPr lang="it" b="1" dirty="0">
                <a:solidFill>
                  <a:srgbClr val="000000"/>
                </a:solidFill>
                <a:latin typeface="Baskervville"/>
                <a:ea typeface="Baskervville"/>
                <a:cs typeface="Baskervville"/>
                <a:sym typeface="Baskervville"/>
              </a:rPr>
              <a:t>Deep Learning</a:t>
            </a:r>
            <a:endParaRPr b="1" dirty="0">
              <a:solidFill>
                <a:srgbClr val="000000"/>
              </a:solidFill>
              <a:latin typeface="Baskervville"/>
              <a:ea typeface="Baskervville"/>
              <a:cs typeface="Baskervville"/>
              <a:sym typeface="Baskervville"/>
            </a:endParaRPr>
          </a:p>
          <a:p>
            <a:pPr marL="0" lvl="0" indent="0" algn="just" rtl="0">
              <a:spcBef>
                <a:spcPts val="0"/>
              </a:spcBef>
              <a:spcAft>
                <a:spcPts val="0"/>
              </a:spcAft>
              <a:buNone/>
            </a:pPr>
            <a:r>
              <a:rPr lang="it" sz="2200" dirty="0">
                <a:solidFill>
                  <a:srgbClr val="000000"/>
                </a:solidFill>
                <a:latin typeface="Baskervville"/>
                <a:ea typeface="Baskervville"/>
                <a:cs typeface="Baskervville"/>
                <a:sym typeface="Baskervville"/>
              </a:rPr>
              <a:t>Class of machine learning algorithms that uses multiple layers to progressively extract </a:t>
            </a:r>
            <a:r>
              <a:rPr lang="it" sz="2200" i="1" dirty="0">
                <a:solidFill>
                  <a:srgbClr val="000000"/>
                </a:solidFill>
                <a:latin typeface="Baskervville"/>
                <a:ea typeface="Baskervville"/>
                <a:cs typeface="Baskervville"/>
                <a:sym typeface="Baskervville"/>
              </a:rPr>
              <a:t>higher level features</a:t>
            </a:r>
            <a:r>
              <a:rPr lang="it" sz="2200" dirty="0">
                <a:solidFill>
                  <a:srgbClr val="000000"/>
                </a:solidFill>
                <a:latin typeface="Baskervville"/>
                <a:ea typeface="Baskervville"/>
                <a:cs typeface="Baskervville"/>
                <a:sym typeface="Baskervville"/>
              </a:rPr>
              <a:t> from raw input</a:t>
            </a:r>
            <a:endParaRPr sz="2200" dirty="0">
              <a:solidFill>
                <a:srgbClr val="000000"/>
              </a:solidFill>
              <a:latin typeface="Baskervville"/>
              <a:ea typeface="Baskervville"/>
              <a:cs typeface="Baskervville"/>
              <a:sym typeface="Baskervville"/>
            </a:endParaRPr>
          </a:p>
        </p:txBody>
      </p:sp>
      <p:sp>
        <p:nvSpPr>
          <p:cNvPr id="168" name="Google Shape;168;p34"/>
          <p:cNvSpPr txBox="1">
            <a:spLocks noGrp="1"/>
          </p:cNvSpPr>
          <p:nvPr>
            <p:ph type="sldNum" idx="12"/>
          </p:nvPr>
        </p:nvSpPr>
        <p:spPr>
          <a:xfrm>
            <a:off x="8707030" y="4931400"/>
            <a:ext cx="43362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11</a:t>
            </a:fld>
            <a:endParaRPr dirty="0"/>
          </a:p>
        </p:txBody>
      </p:sp>
      <p:sp>
        <p:nvSpPr>
          <p:cNvPr id="169" name="Google Shape;169;p34"/>
          <p:cNvSpPr/>
          <p:nvPr/>
        </p:nvSpPr>
        <p:spPr>
          <a:xfrm>
            <a:off x="6380275" y="1433100"/>
            <a:ext cx="2571900" cy="471300"/>
          </a:xfrm>
          <a:prstGeom prst="roundRect">
            <a:avLst>
              <a:gd name="adj" fmla="val 16667"/>
            </a:avLst>
          </a:prstGeom>
          <a:solidFill>
            <a:srgbClr val="A61C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t" sz="1200" b="1">
                <a:solidFill>
                  <a:schemeClr val="lt1"/>
                </a:solidFill>
                <a:latin typeface="Baskervville"/>
                <a:ea typeface="Baskervville"/>
                <a:cs typeface="Baskervville"/>
                <a:sym typeface="Baskervville"/>
              </a:rPr>
              <a:t>ARTIFICIAL INTELLIGENCE</a:t>
            </a:r>
            <a:endParaRPr sz="1200" b="1">
              <a:solidFill>
                <a:schemeClr val="lt1"/>
              </a:solidFill>
              <a:latin typeface="Baskervville"/>
              <a:ea typeface="Baskervville"/>
              <a:cs typeface="Baskervville"/>
              <a:sym typeface="Baskervville"/>
            </a:endParaRPr>
          </a:p>
        </p:txBody>
      </p:sp>
      <p:sp>
        <p:nvSpPr>
          <p:cNvPr id="170" name="Google Shape;170;p34"/>
          <p:cNvSpPr/>
          <p:nvPr/>
        </p:nvSpPr>
        <p:spPr>
          <a:xfrm rot="5400000">
            <a:off x="7394575" y="2080825"/>
            <a:ext cx="543300" cy="294600"/>
          </a:xfrm>
          <a:prstGeom prst="rightArrow">
            <a:avLst>
              <a:gd name="adj1" fmla="val 50000"/>
              <a:gd name="adj2" fmla="val 50000"/>
            </a:avLst>
          </a:prstGeom>
          <a:solidFill>
            <a:srgbClr val="2021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4"/>
          <p:cNvSpPr/>
          <p:nvPr/>
        </p:nvSpPr>
        <p:spPr>
          <a:xfrm>
            <a:off x="6380275" y="2551850"/>
            <a:ext cx="2571900" cy="471300"/>
          </a:xfrm>
          <a:prstGeom prst="roundRect">
            <a:avLst>
              <a:gd name="adj" fmla="val 16667"/>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200" b="1">
                <a:solidFill>
                  <a:schemeClr val="lt1"/>
                </a:solidFill>
                <a:latin typeface="Baskervville"/>
                <a:ea typeface="Baskervville"/>
                <a:cs typeface="Baskervville"/>
                <a:sym typeface="Baskervville"/>
              </a:rPr>
              <a:t>MACHINE LEARNING</a:t>
            </a:r>
            <a:endParaRPr sz="1200" b="1">
              <a:solidFill>
                <a:schemeClr val="lt1"/>
              </a:solidFill>
              <a:latin typeface="Baskervville"/>
              <a:ea typeface="Baskervville"/>
              <a:cs typeface="Baskervville"/>
              <a:sym typeface="Baskervville"/>
            </a:endParaRPr>
          </a:p>
        </p:txBody>
      </p:sp>
      <p:sp>
        <p:nvSpPr>
          <p:cNvPr id="172" name="Google Shape;172;p34"/>
          <p:cNvSpPr/>
          <p:nvPr/>
        </p:nvSpPr>
        <p:spPr>
          <a:xfrm rot="5400000">
            <a:off x="7394575" y="3199575"/>
            <a:ext cx="543300" cy="294600"/>
          </a:xfrm>
          <a:prstGeom prst="rightArrow">
            <a:avLst>
              <a:gd name="adj1" fmla="val 50000"/>
              <a:gd name="adj2" fmla="val 50000"/>
            </a:avLst>
          </a:prstGeom>
          <a:solidFill>
            <a:srgbClr val="2021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4"/>
          <p:cNvSpPr/>
          <p:nvPr/>
        </p:nvSpPr>
        <p:spPr>
          <a:xfrm>
            <a:off x="6380275" y="3670600"/>
            <a:ext cx="2571900" cy="471300"/>
          </a:xfrm>
          <a:prstGeom prst="roundRect">
            <a:avLst>
              <a:gd name="adj" fmla="val 16667"/>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200" b="1">
                <a:solidFill>
                  <a:schemeClr val="lt1"/>
                </a:solidFill>
                <a:latin typeface="Baskervville"/>
                <a:ea typeface="Baskervville"/>
                <a:cs typeface="Baskervville"/>
                <a:sym typeface="Baskervville"/>
              </a:rPr>
              <a:t>DEEP LEARNING</a:t>
            </a:r>
            <a:endParaRPr sz="1200" b="1">
              <a:solidFill>
                <a:schemeClr val="lt1"/>
              </a:solidFill>
              <a:latin typeface="Baskervville"/>
              <a:ea typeface="Baskervville"/>
              <a:cs typeface="Baskervville"/>
              <a:sym typeface="Baskervvill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11688" y="150475"/>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b="1">
                <a:latin typeface="Baskervville"/>
                <a:ea typeface="Baskervville"/>
                <a:cs typeface="Baskervville"/>
                <a:sym typeface="Baskervville"/>
              </a:rPr>
              <a:t>Good Old-Fashioned AI - GOFAI</a:t>
            </a:r>
            <a:endParaRPr b="1">
              <a:latin typeface="Baskervville"/>
              <a:ea typeface="Baskervville"/>
              <a:cs typeface="Baskervville"/>
              <a:sym typeface="Baskervville"/>
            </a:endParaRPr>
          </a:p>
        </p:txBody>
      </p:sp>
      <p:sp>
        <p:nvSpPr>
          <p:cNvPr id="98" name="Google Shape;98;p17"/>
          <p:cNvSpPr txBox="1">
            <a:spLocks noGrp="1"/>
          </p:cNvSpPr>
          <p:nvPr>
            <p:ph type="title" idx="2"/>
          </p:nvPr>
        </p:nvSpPr>
        <p:spPr>
          <a:xfrm>
            <a:off x="251850" y="846020"/>
            <a:ext cx="8764200" cy="1269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it">
                <a:latin typeface="Baskervville"/>
                <a:ea typeface="Baskervville"/>
                <a:cs typeface="Baskervville"/>
                <a:sym typeface="Baskervville"/>
              </a:rPr>
              <a:t>Symbolic AI was the dominant paradigm until the late 1980s.</a:t>
            </a:r>
            <a:endParaRPr>
              <a:latin typeface="Baskervville"/>
              <a:ea typeface="Baskervville"/>
              <a:cs typeface="Baskervville"/>
              <a:sym typeface="Baskervville"/>
            </a:endParaRPr>
          </a:p>
          <a:p>
            <a:pPr marL="0" lvl="0" indent="0" algn="l" rtl="0">
              <a:spcBef>
                <a:spcPts val="0"/>
              </a:spcBef>
              <a:spcAft>
                <a:spcPts val="0"/>
              </a:spcAft>
              <a:buNone/>
            </a:pPr>
            <a:r>
              <a:rPr lang="it">
                <a:latin typeface="Baskervville"/>
                <a:ea typeface="Baskervville"/>
                <a:cs typeface="Baskervville"/>
                <a:sym typeface="Baskervville"/>
              </a:rPr>
              <a:t>Main difference is where the learning happens: in GOFAI rules are created through human intervention (hard-coded).</a:t>
            </a:r>
            <a:endParaRPr>
              <a:latin typeface="Baskervville"/>
              <a:ea typeface="Baskervville"/>
              <a:cs typeface="Baskervville"/>
              <a:sym typeface="Baskervville"/>
            </a:endParaRPr>
          </a:p>
        </p:txBody>
      </p:sp>
      <p:sp>
        <p:nvSpPr>
          <p:cNvPr id="99" name="Google Shape;99;p17"/>
          <p:cNvSpPr txBox="1">
            <a:spLocks noGrp="1"/>
          </p:cNvSpPr>
          <p:nvPr>
            <p:ph type="sldNum" idx="12"/>
          </p:nvPr>
        </p:nvSpPr>
        <p:spPr>
          <a:xfrm>
            <a:off x="8707030" y="4931400"/>
            <a:ext cx="43362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12</a:t>
            </a:fld>
            <a:endParaRPr dirty="0"/>
          </a:p>
        </p:txBody>
      </p:sp>
      <p:pic>
        <p:nvPicPr>
          <p:cNvPr id="100" name="Google Shape;100;p17"/>
          <p:cNvPicPr preferRelativeResize="0"/>
          <p:nvPr/>
        </p:nvPicPr>
        <p:blipFill>
          <a:blip r:embed="rId3">
            <a:alphaModFix/>
          </a:blip>
          <a:stretch>
            <a:fillRect/>
          </a:stretch>
        </p:blipFill>
        <p:spPr>
          <a:xfrm>
            <a:off x="4813275" y="2030925"/>
            <a:ext cx="4327377" cy="2900476"/>
          </a:xfrm>
          <a:prstGeom prst="rect">
            <a:avLst/>
          </a:prstGeom>
          <a:noFill/>
          <a:ln>
            <a:noFill/>
          </a:ln>
        </p:spPr>
      </p:pic>
      <p:sp>
        <p:nvSpPr>
          <p:cNvPr id="101" name="Google Shape;101;p17"/>
          <p:cNvSpPr txBox="1"/>
          <p:nvPr/>
        </p:nvSpPr>
        <p:spPr>
          <a:xfrm>
            <a:off x="251850" y="2326763"/>
            <a:ext cx="4441200" cy="2308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it" sz="2300" dirty="0">
                <a:solidFill>
                  <a:schemeClr val="dk1"/>
                </a:solidFill>
                <a:latin typeface="Baskervville"/>
                <a:ea typeface="Baskervville"/>
                <a:cs typeface="Baskervville"/>
                <a:sym typeface="Baskervville"/>
              </a:rPr>
              <a:t>IBM’s Deep Blue: the first time a chess-playing computer was able to beat a world champion. </a:t>
            </a:r>
            <a:endParaRPr sz="2300" dirty="0">
              <a:solidFill>
                <a:schemeClr val="dk1"/>
              </a:solidFill>
              <a:latin typeface="Baskervville"/>
              <a:ea typeface="Baskervville"/>
              <a:cs typeface="Baskervville"/>
              <a:sym typeface="Baskervville"/>
            </a:endParaRPr>
          </a:p>
          <a:p>
            <a:pPr marL="0" lvl="0" indent="0" algn="just" rtl="0">
              <a:spcBef>
                <a:spcPts val="0"/>
              </a:spcBef>
              <a:spcAft>
                <a:spcPts val="0"/>
              </a:spcAft>
              <a:buClr>
                <a:schemeClr val="dk1"/>
              </a:buClr>
              <a:buSzPts val="1100"/>
              <a:buFont typeface="Arial"/>
              <a:buNone/>
            </a:pPr>
            <a:r>
              <a:rPr lang="it" sz="2300" dirty="0">
                <a:solidFill>
                  <a:schemeClr val="dk1"/>
                </a:solidFill>
                <a:latin typeface="Baskervville"/>
                <a:ea typeface="Baskervville"/>
                <a:cs typeface="Baskervville"/>
                <a:sym typeface="Baskervville"/>
              </a:rPr>
              <a:t>Kasparov said he believed he was "the first worker whose job was threatened by a machine."</a:t>
            </a:r>
            <a:endParaRPr sz="2300" dirty="0">
              <a:latin typeface="Baskervville"/>
              <a:ea typeface="Baskervville"/>
              <a:cs typeface="Baskervville"/>
              <a:sym typeface="Baskervvill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13" y="63150"/>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b="1">
                <a:latin typeface="Baskervville"/>
                <a:ea typeface="Baskervville"/>
                <a:cs typeface="Baskervville"/>
                <a:sym typeface="Baskervville"/>
              </a:rPr>
              <a:t>Reasoning</a:t>
            </a:r>
            <a:endParaRPr b="1">
              <a:latin typeface="Baskervville"/>
              <a:ea typeface="Baskervville"/>
              <a:cs typeface="Baskervville"/>
              <a:sym typeface="Baskervville"/>
            </a:endParaRPr>
          </a:p>
        </p:txBody>
      </p:sp>
      <p:sp>
        <p:nvSpPr>
          <p:cNvPr id="107" name="Google Shape;107;p18"/>
          <p:cNvSpPr txBox="1">
            <a:spLocks noGrp="1"/>
          </p:cNvSpPr>
          <p:nvPr>
            <p:ph type="title" idx="2"/>
          </p:nvPr>
        </p:nvSpPr>
        <p:spPr>
          <a:xfrm>
            <a:off x="43425" y="989100"/>
            <a:ext cx="4085700" cy="1891200"/>
          </a:xfrm>
          <a:prstGeom prst="rect">
            <a:avLst/>
          </a:prstGeom>
        </p:spPr>
        <p:txBody>
          <a:bodyPr spcFirstLastPara="1" wrap="square" lIns="91425" tIns="91425" rIns="91425" bIns="91425" anchor="ctr" anchorCtr="0">
            <a:normAutofit fontScale="90000"/>
          </a:bodyPr>
          <a:lstStyle/>
          <a:p>
            <a:pPr marL="0" lvl="0" indent="0" algn="just" rtl="0">
              <a:spcBef>
                <a:spcPts val="0"/>
              </a:spcBef>
              <a:spcAft>
                <a:spcPts val="0"/>
              </a:spcAft>
              <a:buNone/>
            </a:pPr>
            <a:r>
              <a:rPr lang="it" sz="2200" dirty="0">
                <a:latin typeface="Baskervville"/>
                <a:ea typeface="Baskervville"/>
                <a:cs typeface="Baskervville"/>
                <a:sym typeface="Baskervville"/>
              </a:rPr>
              <a:t>Every AI today is purpose-built and heavily trained to achieve that one (narrow) function.</a:t>
            </a:r>
            <a:br>
              <a:rPr lang="it" sz="2200" dirty="0">
                <a:latin typeface="Baskervville"/>
                <a:ea typeface="Baskervville"/>
                <a:cs typeface="Baskervville"/>
                <a:sym typeface="Baskervville"/>
              </a:rPr>
            </a:br>
            <a:endParaRPr sz="2200" dirty="0">
              <a:latin typeface="Baskervville"/>
              <a:ea typeface="Baskervville"/>
              <a:cs typeface="Baskervville"/>
              <a:sym typeface="Baskervville"/>
            </a:endParaRPr>
          </a:p>
          <a:p>
            <a:pPr marL="0" lvl="0" indent="0" algn="just" rtl="0">
              <a:spcBef>
                <a:spcPts val="0"/>
              </a:spcBef>
              <a:spcAft>
                <a:spcPts val="0"/>
              </a:spcAft>
              <a:buNone/>
            </a:pPr>
            <a:r>
              <a:rPr lang="it" sz="2200" b="1" dirty="0">
                <a:latin typeface="Baskervville"/>
                <a:ea typeface="Baskervville"/>
                <a:cs typeface="Baskervville"/>
                <a:sym typeface="Baskervville"/>
              </a:rPr>
              <a:t>AlphaStar</a:t>
            </a:r>
            <a:r>
              <a:rPr lang="it" sz="2200" dirty="0">
                <a:latin typeface="Baskervville"/>
                <a:ea typeface="Baskervville"/>
                <a:cs typeface="Baskervville"/>
                <a:sym typeface="Baskervville"/>
              </a:rPr>
              <a:t>: it uses Deep Neural Networks to learn how to play Starcraft II. </a:t>
            </a:r>
            <a:endParaRPr sz="2200" dirty="0">
              <a:latin typeface="Baskervville"/>
              <a:ea typeface="Baskervville"/>
              <a:cs typeface="Baskervville"/>
              <a:sym typeface="Baskervville"/>
            </a:endParaRPr>
          </a:p>
        </p:txBody>
      </p:sp>
      <p:sp>
        <p:nvSpPr>
          <p:cNvPr id="108" name="Google Shape;108;p18"/>
          <p:cNvSpPr txBox="1">
            <a:spLocks noGrp="1"/>
          </p:cNvSpPr>
          <p:nvPr>
            <p:ph type="sldNum" idx="12"/>
          </p:nvPr>
        </p:nvSpPr>
        <p:spPr>
          <a:xfrm>
            <a:off x="8626110" y="4931400"/>
            <a:ext cx="51454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13</a:t>
            </a:fld>
            <a:endParaRPr/>
          </a:p>
        </p:txBody>
      </p:sp>
      <p:pic>
        <p:nvPicPr>
          <p:cNvPr id="109" name="Google Shape;109;p18"/>
          <p:cNvPicPr preferRelativeResize="0"/>
          <p:nvPr/>
        </p:nvPicPr>
        <p:blipFill>
          <a:blip r:embed="rId3">
            <a:alphaModFix/>
          </a:blip>
          <a:stretch>
            <a:fillRect/>
          </a:stretch>
        </p:blipFill>
        <p:spPr>
          <a:xfrm>
            <a:off x="4222225" y="338000"/>
            <a:ext cx="4833776" cy="2719000"/>
          </a:xfrm>
          <a:prstGeom prst="rect">
            <a:avLst/>
          </a:prstGeom>
          <a:noFill/>
          <a:ln>
            <a:noFill/>
          </a:ln>
        </p:spPr>
      </p:pic>
      <p:sp>
        <p:nvSpPr>
          <p:cNvPr id="110" name="Google Shape;110;p18"/>
          <p:cNvSpPr txBox="1"/>
          <p:nvPr/>
        </p:nvSpPr>
        <p:spPr>
          <a:xfrm>
            <a:off x="43425" y="3122450"/>
            <a:ext cx="8763900" cy="2001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it" sz="2100" dirty="0">
                <a:solidFill>
                  <a:schemeClr val="dk1"/>
                </a:solidFill>
                <a:latin typeface="Baskervville"/>
                <a:ea typeface="Baskervville"/>
                <a:cs typeface="Baskervville"/>
                <a:sym typeface="Baskervville"/>
              </a:rPr>
              <a:t>But, someone sat down and crafted the networks and reinforcement learning strategy that trained AlphaStar to learn how to play Starcraft II.</a:t>
            </a:r>
            <a:endParaRPr sz="2100" dirty="0">
              <a:solidFill>
                <a:schemeClr val="dk1"/>
              </a:solidFill>
              <a:latin typeface="Baskervville"/>
              <a:ea typeface="Baskervville"/>
              <a:cs typeface="Baskervville"/>
              <a:sym typeface="Baskervville"/>
            </a:endParaRPr>
          </a:p>
          <a:p>
            <a:pPr marL="0" lvl="0" indent="0" algn="just" rtl="0">
              <a:spcBef>
                <a:spcPts val="0"/>
              </a:spcBef>
              <a:spcAft>
                <a:spcPts val="0"/>
              </a:spcAft>
              <a:buNone/>
            </a:pPr>
            <a:endParaRPr sz="2100" dirty="0">
              <a:solidFill>
                <a:schemeClr val="dk1"/>
              </a:solidFill>
              <a:latin typeface="Baskervville"/>
              <a:ea typeface="Baskervville"/>
              <a:cs typeface="Baskervville"/>
              <a:sym typeface="Baskervville"/>
            </a:endParaRPr>
          </a:p>
          <a:p>
            <a:pPr marL="0" lvl="0" indent="0" algn="just" rtl="0">
              <a:spcBef>
                <a:spcPts val="0"/>
              </a:spcBef>
              <a:spcAft>
                <a:spcPts val="0"/>
              </a:spcAft>
              <a:buClr>
                <a:schemeClr val="dk1"/>
              </a:buClr>
              <a:buSzPts val="1100"/>
              <a:buFont typeface="Arial"/>
              <a:buNone/>
            </a:pPr>
            <a:r>
              <a:rPr lang="it" sz="2100" dirty="0">
                <a:solidFill>
                  <a:schemeClr val="dk1"/>
                </a:solidFill>
                <a:latin typeface="Baskervville"/>
                <a:ea typeface="Baskervville"/>
                <a:cs typeface="Baskervville"/>
                <a:sym typeface="Baskervville"/>
              </a:rPr>
              <a:t>There is a large gap between what these systems are capable of currently and what is needed to build systems that can reason.</a:t>
            </a:r>
            <a:endParaRPr sz="2100" dirty="0">
              <a:solidFill>
                <a:schemeClr val="dk1"/>
              </a:solidFill>
              <a:latin typeface="Baskervville"/>
              <a:ea typeface="Baskervville"/>
              <a:cs typeface="Baskervville"/>
              <a:sym typeface="Baskervville"/>
            </a:endParaRPr>
          </a:p>
          <a:p>
            <a:pPr marL="0" lvl="0" indent="0" algn="l" rtl="0">
              <a:spcBef>
                <a:spcPts val="0"/>
              </a:spcBef>
              <a:spcAft>
                <a:spcPts val="0"/>
              </a:spcAft>
              <a:buNone/>
            </a:pPr>
            <a:endParaRPr sz="1300" dirty="0">
              <a:latin typeface="Baskervville"/>
              <a:ea typeface="Baskervville"/>
              <a:cs typeface="Baskervville"/>
              <a:sym typeface="Baskerv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idx="2"/>
          </p:nvPr>
        </p:nvSpPr>
        <p:spPr>
          <a:xfrm>
            <a:off x="311725" y="1084975"/>
            <a:ext cx="8444400" cy="34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it" sz="2140" b="1">
                <a:solidFill>
                  <a:srgbClr val="000000"/>
                </a:solidFill>
                <a:latin typeface="Baskervville"/>
                <a:ea typeface="Baskervville"/>
                <a:cs typeface="Baskervville"/>
                <a:sym typeface="Baskervville"/>
              </a:rPr>
              <a:t>ChatGPT 3.5</a:t>
            </a:r>
            <a:br>
              <a:rPr lang="it" sz="2140">
                <a:solidFill>
                  <a:srgbClr val="000000"/>
                </a:solidFill>
              </a:rPr>
            </a:br>
            <a:r>
              <a:rPr lang="it" sz="2140">
                <a:solidFill>
                  <a:srgbClr val="000000"/>
                </a:solidFill>
                <a:latin typeface="Baskervville"/>
                <a:ea typeface="Baskervville"/>
                <a:cs typeface="Baskervville"/>
                <a:sym typeface="Baskervville"/>
              </a:rPr>
              <a:t>It has trained itself on 300 billion tokens (word fragments) using a huge amount of the internet and is able to code in several coding languages, write scientific papers and also discuss about ethics. </a:t>
            </a:r>
            <a:br>
              <a:rPr lang="it" sz="2140">
                <a:solidFill>
                  <a:srgbClr val="000000"/>
                </a:solidFill>
                <a:latin typeface="Baskervville"/>
                <a:ea typeface="Baskervville"/>
                <a:cs typeface="Baskervville"/>
                <a:sym typeface="Baskervville"/>
              </a:rPr>
            </a:br>
            <a:r>
              <a:rPr lang="it" sz="2140">
                <a:solidFill>
                  <a:srgbClr val="000000"/>
                </a:solidFill>
                <a:latin typeface="Baskervville"/>
                <a:ea typeface="Baskervville"/>
                <a:cs typeface="Baskervville"/>
                <a:sym typeface="Baskervville"/>
              </a:rPr>
              <a:t>Final size: 175 billion parameters, ~ 570 GB.</a:t>
            </a:r>
            <a:endParaRPr sz="2140">
              <a:solidFill>
                <a:srgbClr val="000000"/>
              </a:solidFill>
              <a:latin typeface="Baskervville"/>
              <a:ea typeface="Baskervville"/>
              <a:cs typeface="Baskervville"/>
              <a:sym typeface="Baskervville"/>
            </a:endParaRPr>
          </a:p>
          <a:p>
            <a:pPr marL="0" lvl="0" indent="0" algn="l" rtl="0">
              <a:spcBef>
                <a:spcPts val="0"/>
              </a:spcBef>
              <a:spcAft>
                <a:spcPts val="0"/>
              </a:spcAft>
              <a:buSzPts val="990"/>
              <a:buNone/>
            </a:pPr>
            <a:r>
              <a:rPr lang="it" sz="2140">
                <a:solidFill>
                  <a:srgbClr val="000000"/>
                </a:solidFill>
                <a:latin typeface="Baskervville"/>
                <a:ea typeface="Baskervville"/>
                <a:cs typeface="Baskervville"/>
                <a:sym typeface="Baskervville"/>
              </a:rPr>
              <a:t>Estimated running cost: </a:t>
            </a:r>
            <a:r>
              <a:rPr lang="it" sz="2140" b="1">
                <a:solidFill>
                  <a:srgbClr val="000000"/>
                </a:solidFill>
                <a:latin typeface="Baskervville"/>
                <a:ea typeface="Baskervville"/>
                <a:cs typeface="Baskervville"/>
                <a:sym typeface="Baskervville"/>
              </a:rPr>
              <a:t>$700k/day</a:t>
            </a:r>
            <a:r>
              <a:rPr lang="it" sz="2140">
                <a:solidFill>
                  <a:srgbClr val="000000"/>
                </a:solidFill>
                <a:latin typeface="Baskervville"/>
                <a:ea typeface="Baskervville"/>
                <a:cs typeface="Baskervville"/>
                <a:sym typeface="Baskervville"/>
              </a:rPr>
              <a:t>.</a:t>
            </a:r>
            <a:endParaRPr sz="2140">
              <a:solidFill>
                <a:srgbClr val="000000"/>
              </a:solidFill>
              <a:latin typeface="Baskervville"/>
              <a:ea typeface="Baskervville"/>
              <a:cs typeface="Baskervville"/>
              <a:sym typeface="Baskervville"/>
            </a:endParaRPr>
          </a:p>
          <a:p>
            <a:pPr marL="0" lvl="0" indent="0" algn="l" rtl="0">
              <a:spcBef>
                <a:spcPts val="0"/>
              </a:spcBef>
              <a:spcAft>
                <a:spcPts val="0"/>
              </a:spcAft>
              <a:buSzPts val="990"/>
              <a:buNone/>
            </a:pPr>
            <a:r>
              <a:rPr lang="it" sz="2140" b="1">
                <a:solidFill>
                  <a:srgbClr val="000000"/>
                </a:solidFill>
                <a:latin typeface="Baskervville"/>
                <a:ea typeface="Baskervville"/>
                <a:cs typeface="Baskervville"/>
                <a:sym typeface="Baskervville"/>
              </a:rPr>
              <a:t>ChatGPT 4</a:t>
            </a:r>
            <a:endParaRPr sz="2140" b="1">
              <a:solidFill>
                <a:srgbClr val="000000"/>
              </a:solidFill>
              <a:latin typeface="Baskervville"/>
              <a:ea typeface="Baskervville"/>
              <a:cs typeface="Baskervville"/>
              <a:sym typeface="Baskervville"/>
            </a:endParaRPr>
          </a:p>
          <a:p>
            <a:pPr marL="0" lvl="0" indent="0" algn="l" rtl="0">
              <a:spcBef>
                <a:spcPts val="0"/>
              </a:spcBef>
              <a:spcAft>
                <a:spcPts val="0"/>
              </a:spcAft>
              <a:buClr>
                <a:schemeClr val="dk1"/>
              </a:buClr>
              <a:buSzPts val="990"/>
              <a:buFont typeface="Arial"/>
              <a:buNone/>
            </a:pPr>
            <a:r>
              <a:rPr lang="it" sz="2140">
                <a:solidFill>
                  <a:srgbClr val="000000"/>
                </a:solidFill>
                <a:latin typeface="Baskervville"/>
                <a:ea typeface="Baskervville"/>
                <a:cs typeface="Baskervville"/>
                <a:sym typeface="Baskervville"/>
              </a:rPr>
              <a:t>Able to process images, users can change the personality of the chatbot with a style and tone according to their own needs; six times larger than version 3.</a:t>
            </a:r>
            <a:endParaRPr sz="2140">
              <a:solidFill>
                <a:srgbClr val="000000"/>
              </a:solidFill>
            </a:endParaRPr>
          </a:p>
          <a:p>
            <a:pPr marL="0" lvl="0" indent="0" algn="l" rtl="0">
              <a:spcBef>
                <a:spcPts val="0"/>
              </a:spcBef>
              <a:spcAft>
                <a:spcPts val="0"/>
              </a:spcAft>
              <a:buSzPts val="990"/>
              <a:buNone/>
            </a:pPr>
            <a:endParaRPr sz="2140">
              <a:solidFill>
                <a:srgbClr val="000000"/>
              </a:solidFill>
            </a:endParaRPr>
          </a:p>
        </p:txBody>
      </p:sp>
      <p:sp>
        <p:nvSpPr>
          <p:cNvPr id="116" name="Google Shape;116;p19"/>
          <p:cNvSpPr txBox="1">
            <a:spLocks noGrp="1"/>
          </p:cNvSpPr>
          <p:nvPr>
            <p:ph type="title"/>
          </p:nvPr>
        </p:nvSpPr>
        <p:spPr>
          <a:xfrm>
            <a:off x="273613" y="96000"/>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b="1">
                <a:solidFill>
                  <a:srgbClr val="000000"/>
                </a:solidFill>
                <a:latin typeface="Baskervville"/>
                <a:ea typeface="Baskervville"/>
                <a:cs typeface="Baskervville"/>
                <a:sym typeface="Baskervville"/>
              </a:rPr>
              <a:t>ChatGPT</a:t>
            </a:r>
            <a:endParaRPr b="1">
              <a:solidFill>
                <a:srgbClr val="000000"/>
              </a:solidFill>
              <a:latin typeface="Baskervville"/>
              <a:ea typeface="Baskervville"/>
              <a:cs typeface="Baskervville"/>
              <a:sym typeface="Baskervville"/>
            </a:endParaRPr>
          </a:p>
        </p:txBody>
      </p:sp>
      <p:sp>
        <p:nvSpPr>
          <p:cNvPr id="117" name="Google Shape;117;p19"/>
          <p:cNvSpPr txBox="1">
            <a:spLocks noGrp="1"/>
          </p:cNvSpPr>
          <p:nvPr>
            <p:ph type="sldNum" idx="12"/>
          </p:nvPr>
        </p:nvSpPr>
        <p:spPr>
          <a:xfrm>
            <a:off x="8561373" y="4931400"/>
            <a:ext cx="579277"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14</a:t>
            </a:fld>
            <a:endParaRPr/>
          </a:p>
        </p:txBody>
      </p:sp>
      <p:pic>
        <p:nvPicPr>
          <p:cNvPr id="118" name="Google Shape;118;p19"/>
          <p:cNvPicPr preferRelativeResize="0"/>
          <p:nvPr/>
        </p:nvPicPr>
        <p:blipFill>
          <a:blip r:embed="rId3">
            <a:alphaModFix/>
          </a:blip>
          <a:stretch>
            <a:fillRect/>
          </a:stretch>
        </p:blipFill>
        <p:spPr>
          <a:xfrm>
            <a:off x="5823975" y="4056600"/>
            <a:ext cx="3230950" cy="795126"/>
          </a:xfrm>
          <a:prstGeom prst="rect">
            <a:avLst/>
          </a:prstGeom>
          <a:noFill/>
          <a:ln>
            <a:noFill/>
          </a:ln>
        </p:spPr>
      </p:pic>
      <p:pic>
        <p:nvPicPr>
          <p:cNvPr id="119" name="Google Shape;119;p19"/>
          <p:cNvPicPr preferRelativeResize="0"/>
          <p:nvPr/>
        </p:nvPicPr>
        <p:blipFill>
          <a:blip r:embed="rId4">
            <a:alphaModFix/>
          </a:blip>
          <a:stretch>
            <a:fillRect/>
          </a:stretch>
        </p:blipFill>
        <p:spPr>
          <a:xfrm>
            <a:off x="5874000" y="96000"/>
            <a:ext cx="3180925" cy="9352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311688" y="336325"/>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b="1">
                <a:latin typeface="Baskervville"/>
                <a:ea typeface="Baskervville"/>
                <a:cs typeface="Baskervville"/>
                <a:sym typeface="Baskervville"/>
              </a:rPr>
              <a:t>Factors that led to DL explosion</a:t>
            </a:r>
            <a:endParaRPr b="1">
              <a:latin typeface="Baskervville"/>
              <a:ea typeface="Baskervville"/>
              <a:cs typeface="Baskervville"/>
              <a:sym typeface="Baskervville"/>
            </a:endParaRPr>
          </a:p>
        </p:txBody>
      </p:sp>
      <p:sp>
        <p:nvSpPr>
          <p:cNvPr id="125" name="Google Shape;125;p20"/>
          <p:cNvSpPr txBox="1">
            <a:spLocks noGrp="1"/>
          </p:cNvSpPr>
          <p:nvPr>
            <p:ph type="sldNum" idx="12"/>
          </p:nvPr>
        </p:nvSpPr>
        <p:spPr>
          <a:xfrm>
            <a:off x="8707030" y="4931400"/>
            <a:ext cx="43362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latin typeface="Libre Franklin"/>
                <a:ea typeface="Libre Franklin"/>
                <a:cs typeface="Libre Franklin"/>
                <a:sym typeface="Libre Franklin"/>
              </a:rPr>
              <a:t>15</a:t>
            </a:fld>
            <a:endParaRPr>
              <a:latin typeface="Libre Franklin"/>
              <a:ea typeface="Libre Franklin"/>
              <a:cs typeface="Libre Franklin"/>
              <a:sym typeface="Libre Franklin"/>
            </a:endParaRPr>
          </a:p>
        </p:txBody>
      </p:sp>
      <p:sp>
        <p:nvSpPr>
          <p:cNvPr id="126" name="Google Shape;126;p20"/>
          <p:cNvSpPr txBox="1"/>
          <p:nvPr/>
        </p:nvSpPr>
        <p:spPr>
          <a:xfrm>
            <a:off x="275450" y="1072325"/>
            <a:ext cx="3599700" cy="15699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1200"/>
              </a:spcBef>
              <a:spcAft>
                <a:spcPts val="0"/>
              </a:spcAft>
              <a:buClr>
                <a:schemeClr val="dk1"/>
              </a:buClr>
              <a:buSzPts val="1100"/>
              <a:buFont typeface="Arial"/>
              <a:buNone/>
            </a:pPr>
            <a:r>
              <a:rPr lang="it" sz="1600" dirty="0">
                <a:latin typeface="Baskervville"/>
                <a:ea typeface="Baskervville"/>
                <a:cs typeface="Baskervville"/>
                <a:sym typeface="Baskervville"/>
              </a:rPr>
              <a:t>Since 2012 investment in AI has grow exponentially global startup funding:</a:t>
            </a:r>
            <a:endParaRPr sz="1600" dirty="0">
              <a:latin typeface="Baskervville"/>
              <a:ea typeface="Baskervville"/>
              <a:cs typeface="Baskervville"/>
              <a:sym typeface="Baskervville"/>
            </a:endParaRPr>
          </a:p>
          <a:p>
            <a:pPr marL="457200" lvl="0" indent="-330200" algn="l" rtl="0">
              <a:lnSpc>
                <a:spcPct val="100000"/>
              </a:lnSpc>
              <a:spcBef>
                <a:spcPts val="1200"/>
              </a:spcBef>
              <a:spcAft>
                <a:spcPts val="0"/>
              </a:spcAft>
              <a:buClr>
                <a:srgbClr val="000000"/>
              </a:buClr>
              <a:buSzPts val="1600"/>
              <a:buFont typeface="Baskervville"/>
              <a:buChar char="●"/>
            </a:pPr>
            <a:r>
              <a:rPr lang="it" sz="1600" dirty="0">
                <a:latin typeface="Baskervville"/>
                <a:ea typeface="Baskervville"/>
                <a:cs typeface="Baskervville"/>
                <a:sym typeface="Baskervville"/>
              </a:rPr>
              <a:t>$670 million in 2011</a:t>
            </a:r>
            <a:endParaRPr sz="1600" dirty="0">
              <a:latin typeface="Baskervville"/>
              <a:ea typeface="Baskervville"/>
              <a:cs typeface="Baskervville"/>
              <a:sym typeface="Baskervville"/>
            </a:endParaRPr>
          </a:p>
          <a:p>
            <a:pPr marL="457200" lvl="0" indent="-330200" algn="l" rtl="0">
              <a:lnSpc>
                <a:spcPct val="100000"/>
              </a:lnSpc>
              <a:spcBef>
                <a:spcPts val="0"/>
              </a:spcBef>
              <a:spcAft>
                <a:spcPts val="0"/>
              </a:spcAft>
              <a:buClr>
                <a:srgbClr val="000000"/>
              </a:buClr>
              <a:buSzPts val="1600"/>
              <a:buFont typeface="Baskervville"/>
              <a:buChar char="●"/>
            </a:pPr>
            <a:r>
              <a:rPr lang="it" sz="1600" dirty="0">
                <a:latin typeface="Baskervville"/>
                <a:ea typeface="Baskervville"/>
                <a:cs typeface="Baskervville"/>
                <a:sym typeface="Baskervville"/>
              </a:rPr>
              <a:t>$36 billion U.S. dollars in 2020</a:t>
            </a:r>
            <a:endParaRPr sz="1600" dirty="0">
              <a:latin typeface="Baskervville"/>
              <a:ea typeface="Baskervville"/>
              <a:cs typeface="Baskervville"/>
              <a:sym typeface="Baskervville"/>
            </a:endParaRPr>
          </a:p>
          <a:p>
            <a:pPr marL="457200" lvl="0" indent="-330200" algn="l" rtl="0">
              <a:lnSpc>
                <a:spcPct val="100000"/>
              </a:lnSpc>
              <a:spcBef>
                <a:spcPts val="0"/>
              </a:spcBef>
              <a:spcAft>
                <a:spcPts val="0"/>
              </a:spcAft>
              <a:buClr>
                <a:srgbClr val="000000"/>
              </a:buClr>
              <a:buSzPts val="1600"/>
              <a:buFont typeface="Baskervville"/>
              <a:buChar char="●"/>
            </a:pPr>
            <a:r>
              <a:rPr lang="it" sz="1600" dirty="0">
                <a:uFill>
                  <a:noFill/>
                </a:uFill>
                <a:latin typeface="Baskervville"/>
                <a:ea typeface="Baskervville"/>
                <a:cs typeface="Baskervville"/>
                <a:sym typeface="Baskervville"/>
                <a:hlinkClick r:id="rId3"/>
              </a:rPr>
              <a:t>$77 billion in 2021</a:t>
            </a:r>
            <a:endParaRPr sz="1600" dirty="0">
              <a:latin typeface="Baskervville"/>
              <a:ea typeface="Baskervville"/>
              <a:cs typeface="Baskervville"/>
              <a:sym typeface="Baskervville"/>
            </a:endParaRPr>
          </a:p>
        </p:txBody>
      </p:sp>
      <p:sp>
        <p:nvSpPr>
          <p:cNvPr id="127" name="Google Shape;127;p20"/>
          <p:cNvSpPr txBox="1"/>
          <p:nvPr/>
        </p:nvSpPr>
        <p:spPr>
          <a:xfrm>
            <a:off x="650176" y="2752080"/>
            <a:ext cx="3952800" cy="1717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it" sz="1600" dirty="0">
                <a:latin typeface="Baskervville"/>
                <a:ea typeface="Baskervville"/>
                <a:cs typeface="Baskervville"/>
                <a:sym typeface="Baskervville"/>
              </a:rPr>
              <a:t>Three main factors:</a:t>
            </a:r>
            <a:endParaRPr sz="1600" dirty="0">
              <a:latin typeface="Baskervville"/>
              <a:ea typeface="Baskervville"/>
              <a:cs typeface="Baskervville"/>
              <a:sym typeface="Baskervville"/>
            </a:endParaRPr>
          </a:p>
          <a:p>
            <a:pPr marL="457200" lvl="0" indent="-330200" algn="l" rtl="0">
              <a:lnSpc>
                <a:spcPct val="115000"/>
              </a:lnSpc>
              <a:spcBef>
                <a:spcPts val="1200"/>
              </a:spcBef>
              <a:spcAft>
                <a:spcPts val="0"/>
              </a:spcAft>
              <a:buSzPts val="1600"/>
              <a:buFont typeface="Baskervville"/>
              <a:buChar char="●"/>
            </a:pPr>
            <a:r>
              <a:rPr lang="it" sz="1600" dirty="0">
                <a:latin typeface="Baskervville"/>
                <a:ea typeface="Baskervville"/>
                <a:cs typeface="Baskervville"/>
                <a:sym typeface="Baskervville"/>
              </a:rPr>
              <a:t>Enormously increased data (5G, IoT)</a:t>
            </a:r>
            <a:endParaRPr sz="1600" dirty="0">
              <a:latin typeface="Baskervville"/>
              <a:ea typeface="Baskervville"/>
              <a:cs typeface="Baskervville"/>
              <a:sym typeface="Baskervville"/>
            </a:endParaRPr>
          </a:p>
          <a:p>
            <a:pPr marL="457200" lvl="0" indent="-330200" algn="l" rtl="0">
              <a:lnSpc>
                <a:spcPct val="115000"/>
              </a:lnSpc>
              <a:spcBef>
                <a:spcPts val="0"/>
              </a:spcBef>
              <a:spcAft>
                <a:spcPts val="0"/>
              </a:spcAft>
              <a:buSzPts val="1600"/>
              <a:buFont typeface="Baskervville"/>
              <a:buChar char="●"/>
            </a:pPr>
            <a:r>
              <a:rPr lang="it" sz="1600" dirty="0">
                <a:latin typeface="Baskervville"/>
                <a:ea typeface="Baskervville"/>
                <a:cs typeface="Baskervville"/>
                <a:sym typeface="Baskervville"/>
              </a:rPr>
              <a:t>Significantly improved algorithms and models</a:t>
            </a:r>
            <a:endParaRPr sz="1600" dirty="0">
              <a:latin typeface="Baskervville"/>
              <a:ea typeface="Baskervville"/>
              <a:cs typeface="Baskervville"/>
              <a:sym typeface="Baskervville"/>
            </a:endParaRPr>
          </a:p>
          <a:p>
            <a:pPr marL="457200" lvl="0" indent="-330200" algn="l" rtl="0">
              <a:lnSpc>
                <a:spcPct val="115000"/>
              </a:lnSpc>
              <a:spcBef>
                <a:spcPts val="0"/>
              </a:spcBef>
              <a:spcAft>
                <a:spcPts val="0"/>
              </a:spcAft>
              <a:buSzPts val="1600"/>
              <a:buFont typeface="Baskervville"/>
              <a:buChar char="●"/>
            </a:pPr>
            <a:r>
              <a:rPr lang="it" sz="1600" dirty="0">
                <a:latin typeface="Baskervville"/>
                <a:ea typeface="Baskervville"/>
                <a:cs typeface="Baskervville"/>
                <a:sym typeface="Baskervville"/>
              </a:rPr>
              <a:t>Higher computing power</a:t>
            </a:r>
            <a:endParaRPr sz="1600" dirty="0">
              <a:latin typeface="Baskervville"/>
              <a:ea typeface="Baskervville"/>
              <a:cs typeface="Baskervville"/>
              <a:sym typeface="Baskervville"/>
            </a:endParaRPr>
          </a:p>
        </p:txBody>
      </p:sp>
      <p:sp>
        <p:nvSpPr>
          <p:cNvPr id="128" name="Google Shape;128;p20"/>
          <p:cNvSpPr txBox="1"/>
          <p:nvPr/>
        </p:nvSpPr>
        <p:spPr>
          <a:xfrm>
            <a:off x="4981450" y="1358525"/>
            <a:ext cx="3887100" cy="9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it" sz="1600">
                <a:latin typeface="Baskervville"/>
                <a:ea typeface="Baskervville"/>
                <a:cs typeface="Baskervville"/>
                <a:sym typeface="Baskervville"/>
              </a:rPr>
              <a:t>AI systems have been around since the 1950s, so why are we suddenly seeing breakthroughs in so many diverse areas?</a:t>
            </a:r>
            <a:endParaRPr sz="1600">
              <a:latin typeface="Baskervville"/>
              <a:ea typeface="Baskervville"/>
              <a:cs typeface="Baskervville"/>
              <a:sym typeface="Baskervville"/>
            </a:endParaRPr>
          </a:p>
        </p:txBody>
      </p:sp>
      <p:pic>
        <p:nvPicPr>
          <p:cNvPr id="129" name="Google Shape;129;p20"/>
          <p:cNvPicPr preferRelativeResize="0"/>
          <p:nvPr/>
        </p:nvPicPr>
        <p:blipFill>
          <a:blip r:embed="rId4">
            <a:alphaModFix/>
          </a:blip>
          <a:stretch>
            <a:fillRect/>
          </a:stretch>
        </p:blipFill>
        <p:spPr>
          <a:xfrm>
            <a:off x="4531175" y="3751200"/>
            <a:ext cx="671226" cy="671226"/>
          </a:xfrm>
          <a:prstGeom prst="rect">
            <a:avLst/>
          </a:prstGeom>
          <a:noFill/>
          <a:ln>
            <a:noFill/>
          </a:ln>
        </p:spPr>
      </p:pic>
      <p:pic>
        <p:nvPicPr>
          <p:cNvPr id="130" name="Google Shape;130;p20"/>
          <p:cNvPicPr preferRelativeResize="0"/>
          <p:nvPr/>
        </p:nvPicPr>
        <p:blipFill>
          <a:blip r:embed="rId5">
            <a:alphaModFix/>
          </a:blip>
          <a:stretch>
            <a:fillRect/>
          </a:stretch>
        </p:blipFill>
        <p:spPr>
          <a:xfrm>
            <a:off x="4509125" y="2881125"/>
            <a:ext cx="715326" cy="715326"/>
          </a:xfrm>
          <a:prstGeom prst="rect">
            <a:avLst/>
          </a:prstGeom>
          <a:noFill/>
          <a:ln>
            <a:noFill/>
          </a:ln>
        </p:spPr>
      </p:pic>
      <p:pic>
        <p:nvPicPr>
          <p:cNvPr id="131" name="Google Shape;131;p20"/>
          <p:cNvPicPr preferRelativeResize="0"/>
          <p:nvPr/>
        </p:nvPicPr>
        <p:blipFill>
          <a:blip r:embed="rId6">
            <a:alphaModFix/>
          </a:blip>
          <a:stretch>
            <a:fillRect/>
          </a:stretch>
        </p:blipFill>
        <p:spPr>
          <a:xfrm>
            <a:off x="4531175" y="4388276"/>
            <a:ext cx="543124" cy="543124"/>
          </a:xfrm>
          <a:prstGeom prst="rect">
            <a:avLst/>
          </a:prstGeom>
          <a:noFill/>
          <a:ln>
            <a:noFill/>
          </a:ln>
        </p:spPr>
      </p:pic>
      <p:pic>
        <p:nvPicPr>
          <p:cNvPr id="132" name="Google Shape;132;p20"/>
          <p:cNvPicPr preferRelativeResize="0"/>
          <p:nvPr/>
        </p:nvPicPr>
        <p:blipFill>
          <a:blip r:embed="rId7">
            <a:alphaModFix/>
          </a:blip>
          <a:stretch>
            <a:fillRect/>
          </a:stretch>
        </p:blipFill>
        <p:spPr>
          <a:xfrm>
            <a:off x="5421901" y="2444910"/>
            <a:ext cx="3517100" cy="23321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90000"/>
        </a:solidFill>
        <a:effectLst/>
      </p:bgPr>
    </p:bg>
    <p:spTree>
      <p:nvGrpSpPr>
        <p:cNvPr id="1" name="Shape 121"/>
        <p:cNvGrpSpPr/>
        <p:nvPr/>
      </p:nvGrpSpPr>
      <p:grpSpPr>
        <a:xfrm>
          <a:off x="0" y="0"/>
          <a:ext cx="0" cy="0"/>
          <a:chOff x="0" y="0"/>
          <a:chExt cx="0" cy="0"/>
        </a:xfrm>
      </p:grpSpPr>
      <p:sp>
        <p:nvSpPr>
          <p:cNvPr id="122" name="Google Shape;122;p28"/>
          <p:cNvSpPr txBox="1">
            <a:spLocks noGrp="1"/>
          </p:cNvSpPr>
          <p:nvPr>
            <p:ph type="title"/>
          </p:nvPr>
        </p:nvSpPr>
        <p:spPr>
          <a:xfrm>
            <a:off x="311688" y="19987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sz="6500" b="1" dirty="0">
                <a:solidFill>
                  <a:schemeClr val="lt1"/>
                </a:solidFill>
                <a:latin typeface="Baskervville"/>
                <a:ea typeface="Baskervville"/>
                <a:cs typeface="Baskervville"/>
                <a:sym typeface="Baskervville"/>
              </a:rPr>
              <a:t>Introduction to AI</a:t>
            </a:r>
            <a:endParaRPr sz="6500" b="1" dirty="0">
              <a:solidFill>
                <a:schemeClr val="lt1"/>
              </a:solidFill>
              <a:latin typeface="Baskervville"/>
              <a:ea typeface="Baskervville"/>
              <a:cs typeface="Baskervville"/>
              <a:sym typeface="Baskervville"/>
            </a:endParaRPr>
          </a:p>
        </p:txBody>
      </p:sp>
      <p:sp>
        <p:nvSpPr>
          <p:cNvPr id="123" name="Google Shape;123;p28"/>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16</a:t>
            </a:fld>
            <a:endParaRPr/>
          </a:p>
        </p:txBody>
      </p:sp>
    </p:spTree>
    <p:extLst>
      <p:ext uri="{BB962C8B-B14F-4D97-AF65-F5344CB8AC3E}">
        <p14:creationId xmlns:p14="http://schemas.microsoft.com/office/powerpoint/2010/main" val="1950607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5"/>
          <p:cNvSpPr txBox="1">
            <a:spLocks noGrp="1"/>
          </p:cNvSpPr>
          <p:nvPr>
            <p:ph type="title"/>
          </p:nvPr>
        </p:nvSpPr>
        <p:spPr>
          <a:xfrm>
            <a:off x="311713" y="367950"/>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b="1">
                <a:latin typeface="Baskervville"/>
                <a:ea typeface="Baskervville"/>
                <a:cs typeface="Baskervville"/>
                <a:sym typeface="Baskervville"/>
              </a:rPr>
              <a:t>Biological Neuron vs Artificial Neuron </a:t>
            </a:r>
            <a:endParaRPr b="1">
              <a:latin typeface="Baskervville"/>
              <a:ea typeface="Baskervville"/>
              <a:cs typeface="Baskervville"/>
              <a:sym typeface="Baskervville"/>
            </a:endParaRPr>
          </a:p>
        </p:txBody>
      </p:sp>
      <p:pic>
        <p:nvPicPr>
          <p:cNvPr id="179" name="Google Shape;179;p35"/>
          <p:cNvPicPr preferRelativeResize="0"/>
          <p:nvPr/>
        </p:nvPicPr>
        <p:blipFill>
          <a:blip r:embed="rId3">
            <a:alphaModFix/>
          </a:blip>
          <a:stretch>
            <a:fillRect/>
          </a:stretch>
        </p:blipFill>
        <p:spPr>
          <a:xfrm>
            <a:off x="0" y="1118650"/>
            <a:ext cx="5248875" cy="2243575"/>
          </a:xfrm>
          <a:prstGeom prst="rect">
            <a:avLst/>
          </a:prstGeom>
          <a:noFill/>
          <a:ln>
            <a:noFill/>
          </a:ln>
        </p:spPr>
      </p:pic>
      <p:pic>
        <p:nvPicPr>
          <p:cNvPr id="180" name="Google Shape;180;p35"/>
          <p:cNvPicPr preferRelativeResize="0"/>
          <p:nvPr/>
        </p:nvPicPr>
        <p:blipFill>
          <a:blip r:embed="rId4">
            <a:alphaModFix/>
          </a:blip>
          <a:stretch>
            <a:fillRect/>
          </a:stretch>
        </p:blipFill>
        <p:spPr>
          <a:xfrm>
            <a:off x="5122625" y="2599225"/>
            <a:ext cx="4021375" cy="2294427"/>
          </a:xfrm>
          <a:prstGeom prst="rect">
            <a:avLst/>
          </a:prstGeom>
          <a:noFill/>
          <a:ln>
            <a:noFill/>
          </a:ln>
        </p:spPr>
      </p:pic>
      <p:sp>
        <p:nvSpPr>
          <p:cNvPr id="181" name="Google Shape;181;p35"/>
          <p:cNvSpPr txBox="1"/>
          <p:nvPr/>
        </p:nvSpPr>
        <p:spPr>
          <a:xfrm>
            <a:off x="7783050" y="2837800"/>
            <a:ext cx="1210200" cy="346200"/>
          </a:xfrm>
          <a:prstGeom prst="rect">
            <a:avLst/>
          </a:prstGeom>
          <a:noFill/>
          <a:ln>
            <a:noFill/>
          </a:ln>
        </p:spPr>
        <p:txBody>
          <a:bodyPr spcFirstLastPara="1" wrap="square" lIns="91425" tIns="91425" rIns="91425" bIns="91425" anchor="t" anchorCtr="0">
            <a:spAutoFit/>
          </a:bodyPr>
          <a:lstStyle/>
          <a:p>
            <a:pPr marL="0" marR="12700" lvl="0" indent="0" algn="l" rtl="0">
              <a:lnSpc>
                <a:spcPct val="115000"/>
              </a:lnSpc>
              <a:spcBef>
                <a:spcPts val="0"/>
              </a:spcBef>
              <a:spcAft>
                <a:spcPts val="0"/>
              </a:spcAft>
              <a:buNone/>
            </a:pPr>
            <a:r>
              <a:rPr lang="it" sz="1050">
                <a:solidFill>
                  <a:schemeClr val="dk1"/>
                </a:solidFill>
                <a:highlight>
                  <a:srgbClr val="FFFFFF"/>
                </a:highlight>
              </a:rPr>
              <a:t> </a:t>
            </a:r>
            <a:r>
              <a:rPr lang="it" sz="1050" b="1">
                <a:solidFill>
                  <a:schemeClr val="dk1"/>
                </a:solidFill>
              </a:rPr>
              <a:t>weighted sum</a:t>
            </a:r>
            <a:endParaRPr sz="2600" b="1">
              <a:solidFill>
                <a:schemeClr val="dk1"/>
              </a:solidFill>
              <a:latin typeface="Baskervville"/>
              <a:ea typeface="Baskervville"/>
              <a:cs typeface="Baskervville"/>
              <a:sym typeface="Baskervville"/>
            </a:endParaRPr>
          </a:p>
        </p:txBody>
      </p:sp>
      <p:sp>
        <p:nvSpPr>
          <p:cNvPr id="182" name="Google Shape;182;p35"/>
          <p:cNvSpPr txBox="1">
            <a:spLocks noGrp="1"/>
          </p:cNvSpPr>
          <p:nvPr>
            <p:ph type="sldNum" idx="12"/>
          </p:nvPr>
        </p:nvSpPr>
        <p:spPr>
          <a:xfrm>
            <a:off x="8763775" y="4931400"/>
            <a:ext cx="3768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7"/>
          <p:cNvSpPr txBox="1">
            <a:spLocks noGrp="1"/>
          </p:cNvSpPr>
          <p:nvPr>
            <p:ph type="title"/>
          </p:nvPr>
        </p:nvSpPr>
        <p:spPr>
          <a:xfrm>
            <a:off x="311713" y="63150"/>
            <a:ext cx="8520600" cy="841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it" b="1">
                <a:highlight>
                  <a:srgbClr val="FFFFFF"/>
                </a:highlight>
                <a:latin typeface="Baskervville"/>
                <a:ea typeface="Baskervville"/>
                <a:cs typeface="Baskervville"/>
                <a:sym typeface="Baskervville"/>
              </a:rPr>
              <a:t>Activation functions (non-linearity)</a:t>
            </a:r>
            <a:endParaRPr b="1">
              <a:solidFill>
                <a:srgbClr val="000000"/>
              </a:solidFill>
              <a:latin typeface="Baskervville"/>
              <a:ea typeface="Baskervville"/>
              <a:cs typeface="Baskervville"/>
              <a:sym typeface="Baskervville"/>
            </a:endParaRPr>
          </a:p>
        </p:txBody>
      </p:sp>
      <p:sp>
        <p:nvSpPr>
          <p:cNvPr id="197" name="Google Shape;197;p37"/>
          <p:cNvSpPr txBox="1">
            <a:spLocks noGrp="1"/>
          </p:cNvSpPr>
          <p:nvPr>
            <p:ph type="sldNum" idx="12"/>
          </p:nvPr>
        </p:nvSpPr>
        <p:spPr>
          <a:xfrm>
            <a:off x="8690750" y="4931400"/>
            <a:ext cx="4500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18</a:t>
            </a:fld>
            <a:endParaRPr/>
          </a:p>
        </p:txBody>
      </p:sp>
      <p:sp>
        <p:nvSpPr>
          <p:cNvPr id="198" name="Google Shape;198;p37"/>
          <p:cNvSpPr txBox="1"/>
          <p:nvPr/>
        </p:nvSpPr>
        <p:spPr>
          <a:xfrm>
            <a:off x="127500" y="904950"/>
            <a:ext cx="8889000" cy="2028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dirty="0">
                <a:solidFill>
                  <a:schemeClr val="dk1"/>
                </a:solidFill>
                <a:latin typeface="Baskervville"/>
                <a:ea typeface="Baskervville"/>
                <a:cs typeface="Baskervville"/>
                <a:sym typeface="Baskervville"/>
              </a:rPr>
              <a:t>A good activation function has several properties:</a:t>
            </a:r>
            <a:endParaRPr dirty="0">
              <a:solidFill>
                <a:schemeClr val="dk1"/>
              </a:solidFill>
              <a:latin typeface="Baskervville"/>
              <a:ea typeface="Baskervville"/>
              <a:cs typeface="Baskervville"/>
              <a:sym typeface="Baskervville"/>
            </a:endParaRPr>
          </a:p>
          <a:p>
            <a:pPr marL="457200" lvl="0" indent="-317500" algn="l" rtl="0">
              <a:lnSpc>
                <a:spcPct val="115000"/>
              </a:lnSpc>
              <a:spcBef>
                <a:spcPts val="1100"/>
              </a:spcBef>
              <a:spcAft>
                <a:spcPts val="0"/>
              </a:spcAft>
              <a:buClr>
                <a:schemeClr val="dk1"/>
              </a:buClr>
              <a:buSzPts val="1400"/>
              <a:buAutoNum type="arabicPeriod"/>
            </a:pPr>
            <a:r>
              <a:rPr lang="it" dirty="0">
                <a:solidFill>
                  <a:schemeClr val="dk1"/>
                </a:solidFill>
                <a:latin typeface="Baskervville"/>
                <a:ea typeface="Baskervville"/>
                <a:cs typeface="Baskervville"/>
                <a:sym typeface="Baskervville"/>
              </a:rPr>
              <a:t>it is </a:t>
            </a:r>
            <a:r>
              <a:rPr lang="it" b="1" dirty="0">
                <a:solidFill>
                  <a:schemeClr val="dk1"/>
                </a:solidFill>
                <a:latin typeface="Baskervville"/>
                <a:ea typeface="Baskervville"/>
                <a:cs typeface="Baskervville"/>
                <a:sym typeface="Baskervville"/>
              </a:rPr>
              <a:t>continuous</a:t>
            </a:r>
            <a:r>
              <a:rPr lang="it" dirty="0">
                <a:solidFill>
                  <a:schemeClr val="dk1"/>
                </a:solidFill>
                <a:latin typeface="Baskervville"/>
                <a:ea typeface="Baskervville"/>
                <a:cs typeface="Baskervville"/>
                <a:sym typeface="Baskervville"/>
              </a:rPr>
              <a:t> and has an </a:t>
            </a:r>
            <a:r>
              <a:rPr lang="it" b="1" dirty="0">
                <a:solidFill>
                  <a:schemeClr val="dk1"/>
                </a:solidFill>
                <a:latin typeface="Baskervville"/>
                <a:ea typeface="Baskervville"/>
                <a:cs typeface="Baskervville"/>
                <a:sym typeface="Baskervville"/>
              </a:rPr>
              <a:t>infinite domain</a:t>
            </a:r>
            <a:r>
              <a:rPr lang="it" dirty="0">
                <a:solidFill>
                  <a:schemeClr val="dk1"/>
                </a:solidFill>
                <a:latin typeface="Baskervville"/>
                <a:ea typeface="Baskervville"/>
                <a:cs typeface="Baskervville"/>
                <a:sym typeface="Baskervville"/>
              </a:rPr>
              <a:t>, so to have an output number for </a:t>
            </a:r>
            <a:r>
              <a:rPr lang="it" i="1" dirty="0">
                <a:solidFill>
                  <a:schemeClr val="dk1"/>
                </a:solidFill>
                <a:latin typeface="Baskervville"/>
                <a:ea typeface="Baskervville"/>
                <a:cs typeface="Baskervville"/>
                <a:sym typeface="Baskervville"/>
              </a:rPr>
              <a:t>any</a:t>
            </a:r>
            <a:r>
              <a:rPr lang="it" dirty="0">
                <a:solidFill>
                  <a:schemeClr val="dk1"/>
                </a:solidFill>
                <a:latin typeface="Baskervville"/>
                <a:ea typeface="Baskervville"/>
                <a:cs typeface="Baskervville"/>
                <a:sym typeface="Baskervville"/>
              </a:rPr>
              <a:t> input;</a:t>
            </a:r>
            <a:endParaRPr dirty="0">
              <a:solidFill>
                <a:schemeClr val="dk1"/>
              </a:solidFill>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AutoNum type="arabicPeriod"/>
            </a:pPr>
            <a:r>
              <a:rPr lang="it" dirty="0">
                <a:solidFill>
                  <a:schemeClr val="dk1"/>
                </a:solidFill>
                <a:latin typeface="Baskervville"/>
                <a:ea typeface="Baskervville"/>
                <a:cs typeface="Baskervville"/>
                <a:sym typeface="Baskervville"/>
              </a:rPr>
              <a:t>it is </a:t>
            </a:r>
            <a:r>
              <a:rPr lang="it" b="1" dirty="0">
                <a:solidFill>
                  <a:schemeClr val="dk1"/>
                </a:solidFill>
                <a:latin typeface="Baskervville"/>
                <a:ea typeface="Baskervville"/>
                <a:cs typeface="Baskervville"/>
                <a:sym typeface="Baskervville"/>
              </a:rPr>
              <a:t>monotonic</a:t>
            </a:r>
            <a:r>
              <a:rPr lang="it" dirty="0">
                <a:solidFill>
                  <a:schemeClr val="dk1"/>
                </a:solidFill>
                <a:latin typeface="Baskervville"/>
                <a:ea typeface="Baskervville"/>
                <a:cs typeface="Baskervville"/>
                <a:sym typeface="Baskervville"/>
              </a:rPr>
              <a:t>. With a parabola, for example, we may have the same output value for two different input values;</a:t>
            </a:r>
            <a:endParaRPr dirty="0">
              <a:solidFill>
                <a:schemeClr val="dk1"/>
              </a:solidFill>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AutoNum type="arabicPeriod"/>
            </a:pPr>
            <a:r>
              <a:rPr lang="it" dirty="0">
                <a:solidFill>
                  <a:schemeClr val="dk1"/>
                </a:solidFill>
                <a:latin typeface="Baskervville"/>
                <a:ea typeface="Baskervville"/>
                <a:cs typeface="Baskervville"/>
                <a:sym typeface="Baskervville"/>
              </a:rPr>
              <a:t>it is </a:t>
            </a:r>
            <a:r>
              <a:rPr lang="it" b="1" dirty="0">
                <a:solidFill>
                  <a:schemeClr val="dk1"/>
                </a:solidFill>
                <a:latin typeface="Baskervville"/>
                <a:ea typeface="Baskervville"/>
                <a:cs typeface="Baskervville"/>
                <a:sym typeface="Baskervville"/>
              </a:rPr>
              <a:t>non-linear</a:t>
            </a:r>
            <a:r>
              <a:rPr lang="it" dirty="0">
                <a:solidFill>
                  <a:schemeClr val="dk1"/>
                </a:solidFill>
                <a:latin typeface="Baskervville"/>
                <a:ea typeface="Baskervville"/>
                <a:cs typeface="Baskervville"/>
                <a:sym typeface="Baskervville"/>
              </a:rPr>
              <a:t>: a NN with plenty of layers, but using only linear activation functions is equivalent to a NN with only one linear layer;</a:t>
            </a:r>
            <a:endParaRPr dirty="0">
              <a:solidFill>
                <a:schemeClr val="dk1"/>
              </a:solidFill>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AutoNum type="arabicPeriod"/>
            </a:pPr>
            <a:r>
              <a:rPr lang="it" dirty="0">
                <a:solidFill>
                  <a:schemeClr val="dk1"/>
                </a:solidFill>
                <a:latin typeface="Baskervville"/>
                <a:ea typeface="Baskervville"/>
                <a:cs typeface="Baskervville"/>
                <a:sym typeface="Baskervville"/>
              </a:rPr>
              <a:t>it should be </a:t>
            </a:r>
            <a:r>
              <a:rPr lang="it" b="1" dirty="0">
                <a:solidFill>
                  <a:schemeClr val="dk1"/>
                </a:solidFill>
                <a:latin typeface="Baskervville"/>
                <a:ea typeface="Baskervville"/>
                <a:cs typeface="Baskervville"/>
                <a:sym typeface="Baskervville"/>
              </a:rPr>
              <a:t>efficiently computable</a:t>
            </a:r>
            <a:r>
              <a:rPr lang="it" dirty="0">
                <a:solidFill>
                  <a:schemeClr val="dk1"/>
                </a:solidFill>
                <a:latin typeface="Baskervville"/>
                <a:ea typeface="Baskervville"/>
                <a:cs typeface="Baskervville"/>
                <a:sym typeface="Baskervville"/>
              </a:rPr>
              <a:t>.</a:t>
            </a:r>
            <a:endParaRPr i="1" dirty="0">
              <a:solidFill>
                <a:schemeClr val="dk1"/>
              </a:solidFill>
              <a:latin typeface="Baskervville"/>
              <a:ea typeface="Baskervville"/>
              <a:cs typeface="Baskervville"/>
              <a:sym typeface="Baskervville"/>
            </a:endParaRPr>
          </a:p>
        </p:txBody>
      </p:sp>
      <p:sp>
        <p:nvSpPr>
          <p:cNvPr id="199" name="Google Shape;199;p37"/>
          <p:cNvSpPr txBox="1"/>
          <p:nvPr/>
        </p:nvSpPr>
        <p:spPr>
          <a:xfrm>
            <a:off x="289200" y="3304738"/>
            <a:ext cx="8565600" cy="400200"/>
          </a:xfrm>
          <a:prstGeom prst="rect">
            <a:avLst/>
          </a:prstGeom>
          <a:noFill/>
          <a:ln>
            <a:noFill/>
          </a:ln>
        </p:spPr>
        <p:txBody>
          <a:bodyPr spcFirstLastPara="1" wrap="square" lIns="91425" tIns="91425" rIns="91425" bIns="91425" anchor="t" anchorCtr="0">
            <a:spAutoFit/>
          </a:bodyPr>
          <a:lstStyle/>
          <a:p>
            <a:pPr marL="0" marR="190500" lvl="0" indent="0" algn="l" rtl="0">
              <a:lnSpc>
                <a:spcPct val="115000"/>
              </a:lnSpc>
              <a:spcBef>
                <a:spcPts val="0"/>
              </a:spcBef>
              <a:spcAft>
                <a:spcPts val="600"/>
              </a:spcAft>
              <a:buNone/>
            </a:pPr>
            <a:endParaRPr>
              <a:latin typeface="Baskervville"/>
              <a:ea typeface="Baskervville"/>
              <a:cs typeface="Baskervville"/>
              <a:sym typeface="Baskervville"/>
            </a:endParaRPr>
          </a:p>
        </p:txBody>
      </p:sp>
      <p:pic>
        <p:nvPicPr>
          <p:cNvPr id="200" name="Google Shape;200;p37"/>
          <p:cNvPicPr preferRelativeResize="0"/>
          <p:nvPr/>
        </p:nvPicPr>
        <p:blipFill rotWithShape="1">
          <a:blip r:embed="rId3">
            <a:alphaModFix/>
          </a:blip>
          <a:srcRect t="15411"/>
          <a:stretch/>
        </p:blipFill>
        <p:spPr>
          <a:xfrm>
            <a:off x="3746975" y="2618700"/>
            <a:ext cx="5179251" cy="220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311713" y="63150"/>
            <a:ext cx="8520600" cy="841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it" b="1">
                <a:highlight>
                  <a:srgbClr val="FFFFFF"/>
                </a:highlight>
                <a:latin typeface="Baskervville"/>
                <a:ea typeface="Baskervville"/>
                <a:cs typeface="Baskervville"/>
                <a:sym typeface="Baskervville"/>
              </a:rPr>
              <a:t>ReLU activation function</a:t>
            </a:r>
            <a:endParaRPr b="1">
              <a:solidFill>
                <a:srgbClr val="000000"/>
              </a:solidFill>
              <a:latin typeface="Baskervville"/>
              <a:ea typeface="Baskervville"/>
              <a:cs typeface="Baskervville"/>
              <a:sym typeface="Baskervville"/>
            </a:endParaRPr>
          </a:p>
        </p:txBody>
      </p:sp>
      <p:sp>
        <p:nvSpPr>
          <p:cNvPr id="206" name="Google Shape;206;p38"/>
          <p:cNvSpPr txBox="1">
            <a:spLocks noGrp="1"/>
          </p:cNvSpPr>
          <p:nvPr>
            <p:ph type="sldNum" idx="12"/>
          </p:nvPr>
        </p:nvSpPr>
        <p:spPr>
          <a:xfrm>
            <a:off x="8690750" y="4931400"/>
            <a:ext cx="4500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19</a:t>
            </a:fld>
            <a:endParaRPr/>
          </a:p>
        </p:txBody>
      </p:sp>
      <p:sp>
        <p:nvSpPr>
          <p:cNvPr id="207" name="Google Shape;207;p38"/>
          <p:cNvSpPr txBox="1"/>
          <p:nvPr/>
        </p:nvSpPr>
        <p:spPr>
          <a:xfrm>
            <a:off x="127500" y="904950"/>
            <a:ext cx="8889000" cy="1639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100"/>
              </a:spcBef>
              <a:spcAft>
                <a:spcPts val="0"/>
              </a:spcAft>
              <a:buClr>
                <a:schemeClr val="dk1"/>
              </a:buClr>
              <a:buSzPts val="1400"/>
              <a:buFont typeface="Baskervville"/>
              <a:buAutoNum type="arabicPeriod"/>
            </a:pPr>
            <a:r>
              <a:rPr lang="it">
                <a:solidFill>
                  <a:schemeClr val="dk1"/>
                </a:solidFill>
                <a:latin typeface="Baskervville"/>
                <a:ea typeface="Baskervville"/>
                <a:cs typeface="Baskervville"/>
                <a:sym typeface="Baskervville"/>
              </a:rPr>
              <a:t>it does not require expensive computation, by only thresholding the activations at zero;</a:t>
            </a:r>
            <a:endParaRPr>
              <a:solidFill>
                <a:schemeClr val="dk1"/>
              </a:solidFill>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Font typeface="Baskervville"/>
              <a:buAutoNum type="arabicPeriod"/>
            </a:pPr>
            <a:r>
              <a:rPr lang="it">
                <a:solidFill>
                  <a:schemeClr val="dk1"/>
                </a:solidFill>
                <a:highlight>
                  <a:srgbClr val="FFFFFF"/>
                </a:highlight>
                <a:latin typeface="Baskervville"/>
                <a:ea typeface="Baskervville"/>
                <a:cs typeface="Baskervville"/>
                <a:sym typeface="Baskervville"/>
              </a:rPr>
              <a:t>it allows a sparse representation that, in turn, guarantees</a:t>
            </a:r>
            <a:endParaRPr>
              <a:solidFill>
                <a:schemeClr val="dk1"/>
              </a:solidFill>
              <a:highlight>
                <a:srgbClr val="FFFFFF"/>
              </a:highlight>
              <a:latin typeface="Baskervville"/>
              <a:ea typeface="Baskervville"/>
              <a:cs typeface="Baskervville"/>
              <a:sym typeface="Baskervville"/>
            </a:endParaRPr>
          </a:p>
          <a:p>
            <a:pPr marL="914400" lvl="1" indent="-317500" algn="l" rtl="0">
              <a:lnSpc>
                <a:spcPct val="115000"/>
              </a:lnSpc>
              <a:spcBef>
                <a:spcPts val="0"/>
              </a:spcBef>
              <a:spcAft>
                <a:spcPts val="0"/>
              </a:spcAft>
              <a:buClr>
                <a:schemeClr val="dk1"/>
              </a:buClr>
              <a:buSzPts val="1400"/>
              <a:buFont typeface="Baskervville"/>
              <a:buAutoNum type="alphaLcPeriod"/>
            </a:pPr>
            <a:r>
              <a:rPr lang="it">
                <a:solidFill>
                  <a:schemeClr val="dk1"/>
                </a:solidFill>
                <a:highlight>
                  <a:srgbClr val="FFFFFF"/>
                </a:highlight>
                <a:latin typeface="Baskervville"/>
                <a:ea typeface="Baskervville"/>
                <a:cs typeface="Baskervville"/>
                <a:sym typeface="Baskervville"/>
              </a:rPr>
              <a:t>information disentangling: small changes of the input do not affect the features representation;</a:t>
            </a:r>
            <a:endParaRPr>
              <a:solidFill>
                <a:schemeClr val="dk1"/>
              </a:solidFill>
              <a:highlight>
                <a:srgbClr val="FFFFFF"/>
              </a:highlight>
              <a:latin typeface="Baskervville"/>
              <a:ea typeface="Baskervville"/>
              <a:cs typeface="Baskervville"/>
              <a:sym typeface="Baskervville"/>
            </a:endParaRPr>
          </a:p>
          <a:p>
            <a:pPr marL="457200" marR="190500" lvl="0" indent="-317500" algn="l" rtl="0">
              <a:lnSpc>
                <a:spcPct val="115000"/>
              </a:lnSpc>
              <a:spcBef>
                <a:spcPts val="0"/>
              </a:spcBef>
              <a:spcAft>
                <a:spcPts val="0"/>
              </a:spcAft>
              <a:buClr>
                <a:schemeClr val="dk1"/>
              </a:buClr>
              <a:buSzPts val="1400"/>
              <a:buFont typeface="Baskervville"/>
              <a:buAutoNum type="arabicPeriod"/>
            </a:pPr>
            <a:r>
              <a:rPr lang="it">
                <a:solidFill>
                  <a:schemeClr val="dk1"/>
                </a:solidFill>
                <a:highlight>
                  <a:srgbClr val="FFFFFF"/>
                </a:highlight>
                <a:latin typeface="Baskervville"/>
                <a:ea typeface="Baskervville"/>
                <a:cs typeface="Baskervville"/>
                <a:sym typeface="Baskervville"/>
              </a:rPr>
              <a:t>A drawback of these units is the fact that they do not learn when they have negative input</a:t>
            </a:r>
            <a:endParaRPr>
              <a:solidFill>
                <a:schemeClr val="dk1"/>
              </a:solidFill>
              <a:highlight>
                <a:srgbClr val="FFFFFF"/>
              </a:highlight>
              <a:latin typeface="Baskervville"/>
              <a:ea typeface="Baskervville"/>
              <a:cs typeface="Baskervville"/>
              <a:sym typeface="Baskervville"/>
            </a:endParaRPr>
          </a:p>
          <a:p>
            <a:pPr marL="914400" marR="190500" lvl="1" indent="-317500" algn="l" rtl="0">
              <a:lnSpc>
                <a:spcPct val="115000"/>
              </a:lnSpc>
              <a:spcBef>
                <a:spcPts val="0"/>
              </a:spcBef>
              <a:spcAft>
                <a:spcPts val="0"/>
              </a:spcAft>
              <a:buClr>
                <a:schemeClr val="dk1"/>
              </a:buClr>
              <a:buSzPts val="1400"/>
              <a:buFont typeface="Baskervville"/>
              <a:buAutoNum type="alphaLcPeriod"/>
            </a:pPr>
            <a:r>
              <a:rPr lang="it">
                <a:solidFill>
                  <a:schemeClr val="dk1"/>
                </a:solidFill>
                <a:highlight>
                  <a:srgbClr val="FFFFFF"/>
                </a:highlight>
                <a:latin typeface="Baskervville"/>
                <a:ea typeface="Baskervville"/>
                <a:cs typeface="Baskervville"/>
                <a:sym typeface="Baskervville"/>
              </a:rPr>
              <a:t>when too many units lie in this region, the effective capacity of the model could be dramatically reduced.</a:t>
            </a:r>
            <a:endParaRPr>
              <a:solidFill>
                <a:schemeClr val="dk1"/>
              </a:solidFill>
              <a:highlight>
                <a:srgbClr val="FFFFFF"/>
              </a:highlight>
              <a:latin typeface="Baskervville"/>
              <a:ea typeface="Baskervville"/>
              <a:cs typeface="Baskervville"/>
              <a:sym typeface="Baskervville"/>
            </a:endParaRPr>
          </a:p>
        </p:txBody>
      </p:sp>
      <p:sp>
        <p:nvSpPr>
          <p:cNvPr id="208" name="Google Shape;208;p38"/>
          <p:cNvSpPr txBox="1"/>
          <p:nvPr/>
        </p:nvSpPr>
        <p:spPr>
          <a:xfrm>
            <a:off x="289200" y="3304738"/>
            <a:ext cx="8565600" cy="400200"/>
          </a:xfrm>
          <a:prstGeom prst="rect">
            <a:avLst/>
          </a:prstGeom>
          <a:noFill/>
          <a:ln>
            <a:noFill/>
          </a:ln>
        </p:spPr>
        <p:txBody>
          <a:bodyPr spcFirstLastPara="1" wrap="square" lIns="91425" tIns="91425" rIns="91425" bIns="91425" anchor="t" anchorCtr="0">
            <a:spAutoFit/>
          </a:bodyPr>
          <a:lstStyle/>
          <a:p>
            <a:pPr marL="0" marR="190500" lvl="0" indent="0" algn="l" rtl="0">
              <a:lnSpc>
                <a:spcPct val="115000"/>
              </a:lnSpc>
              <a:spcBef>
                <a:spcPts val="0"/>
              </a:spcBef>
              <a:spcAft>
                <a:spcPts val="600"/>
              </a:spcAft>
              <a:buNone/>
            </a:pPr>
            <a:endParaRPr>
              <a:latin typeface="Baskervville"/>
              <a:ea typeface="Baskervville"/>
              <a:cs typeface="Baskervville"/>
              <a:sym typeface="Baskervville"/>
            </a:endParaRPr>
          </a:p>
        </p:txBody>
      </p:sp>
      <p:pic>
        <p:nvPicPr>
          <p:cNvPr id="209" name="Google Shape;209;p38"/>
          <p:cNvPicPr preferRelativeResize="0"/>
          <p:nvPr/>
        </p:nvPicPr>
        <p:blipFill>
          <a:blip r:embed="rId3">
            <a:alphaModFix/>
          </a:blip>
          <a:stretch>
            <a:fillRect/>
          </a:stretch>
        </p:blipFill>
        <p:spPr>
          <a:xfrm>
            <a:off x="2503937" y="2624099"/>
            <a:ext cx="4136124" cy="1882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7"/>
          <p:cNvSpPr txBox="1">
            <a:spLocks noGrp="1"/>
          </p:cNvSpPr>
          <p:nvPr>
            <p:ph type="title"/>
          </p:nvPr>
        </p:nvSpPr>
        <p:spPr>
          <a:xfrm>
            <a:off x="311688" y="247275"/>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sz="3700" b="1">
                <a:latin typeface="Baskervville"/>
                <a:ea typeface="Baskervville"/>
                <a:cs typeface="Baskervville"/>
                <a:sym typeface="Baskervville"/>
              </a:rPr>
              <a:t>Outline</a:t>
            </a:r>
            <a:endParaRPr sz="3700" b="1">
              <a:latin typeface="Baskervville"/>
              <a:ea typeface="Baskervville"/>
              <a:cs typeface="Baskervville"/>
              <a:sym typeface="Baskervville"/>
            </a:endParaRPr>
          </a:p>
        </p:txBody>
      </p:sp>
      <p:sp>
        <p:nvSpPr>
          <p:cNvPr id="116" name="Google Shape;116;p27"/>
          <p:cNvSpPr txBox="1">
            <a:spLocks noGrp="1"/>
          </p:cNvSpPr>
          <p:nvPr>
            <p:ph type="title" idx="2"/>
          </p:nvPr>
        </p:nvSpPr>
        <p:spPr>
          <a:xfrm>
            <a:off x="311700" y="1386750"/>
            <a:ext cx="8520600" cy="2370000"/>
          </a:xfrm>
          <a:prstGeom prst="rect">
            <a:avLst/>
          </a:prstGeom>
        </p:spPr>
        <p:txBody>
          <a:bodyPr spcFirstLastPara="1" wrap="square" lIns="91425" tIns="91425" rIns="91425" bIns="91425" anchor="t" anchorCtr="0">
            <a:normAutofit fontScale="90000"/>
          </a:bodyPr>
          <a:lstStyle/>
          <a:p>
            <a:pPr marL="457200" lvl="0" indent="-393700" algn="l" rtl="0">
              <a:lnSpc>
                <a:spcPct val="150000"/>
              </a:lnSpc>
              <a:spcBef>
                <a:spcPts val="1200"/>
              </a:spcBef>
              <a:spcAft>
                <a:spcPts val="0"/>
              </a:spcAft>
              <a:buSzPts val="2600"/>
              <a:buFont typeface="Baskervville"/>
              <a:buChar char="●"/>
            </a:pPr>
            <a:r>
              <a:rPr lang="it">
                <a:latin typeface="Baskervville"/>
                <a:ea typeface="Baskervville"/>
                <a:cs typeface="Baskervville"/>
                <a:sym typeface="Baskervville"/>
              </a:rPr>
              <a:t>Set-up and Warm-up</a:t>
            </a:r>
            <a:endParaRPr>
              <a:latin typeface="Baskervville"/>
              <a:ea typeface="Baskervville"/>
              <a:cs typeface="Baskervville"/>
              <a:sym typeface="Baskervville"/>
            </a:endParaRPr>
          </a:p>
          <a:p>
            <a:pPr marL="457200" lvl="0" indent="-393700" algn="l" rtl="0">
              <a:lnSpc>
                <a:spcPct val="150000"/>
              </a:lnSpc>
              <a:spcBef>
                <a:spcPts val="0"/>
              </a:spcBef>
              <a:spcAft>
                <a:spcPts val="0"/>
              </a:spcAft>
              <a:buSzPts val="2600"/>
              <a:buFont typeface="Baskervville"/>
              <a:buChar char="●"/>
            </a:pPr>
            <a:r>
              <a:rPr lang="it">
                <a:latin typeface="Baskervville"/>
                <a:ea typeface="Baskervville"/>
                <a:cs typeface="Baskervville"/>
                <a:sym typeface="Baskervville"/>
              </a:rPr>
              <a:t>Why Jupyter Notebooks</a:t>
            </a:r>
            <a:endParaRPr>
              <a:latin typeface="Baskervville"/>
              <a:ea typeface="Baskervville"/>
              <a:cs typeface="Baskervville"/>
              <a:sym typeface="Baskervville"/>
            </a:endParaRPr>
          </a:p>
          <a:p>
            <a:pPr marL="457200" lvl="0" indent="-393700" algn="l" rtl="0">
              <a:lnSpc>
                <a:spcPct val="150000"/>
              </a:lnSpc>
              <a:spcBef>
                <a:spcPts val="0"/>
              </a:spcBef>
              <a:spcAft>
                <a:spcPts val="0"/>
              </a:spcAft>
              <a:buSzPts val="2600"/>
              <a:buFont typeface="Baskervville"/>
              <a:buChar char="●"/>
            </a:pPr>
            <a:r>
              <a:rPr lang="it">
                <a:latin typeface="Baskervville"/>
                <a:ea typeface="Baskervville"/>
                <a:cs typeface="Baskervville"/>
                <a:sym typeface="Baskervville"/>
              </a:rPr>
              <a:t>Basics of Artificial Intelligence algorithm</a:t>
            </a:r>
            <a:endParaRPr>
              <a:latin typeface="Baskervville"/>
              <a:ea typeface="Baskervville"/>
              <a:cs typeface="Baskervville"/>
              <a:sym typeface="Baskervville"/>
            </a:endParaRPr>
          </a:p>
          <a:p>
            <a:pPr marL="457200" lvl="0" indent="-393700" algn="l" rtl="0">
              <a:lnSpc>
                <a:spcPct val="150000"/>
              </a:lnSpc>
              <a:spcBef>
                <a:spcPts val="0"/>
              </a:spcBef>
              <a:spcAft>
                <a:spcPts val="0"/>
              </a:spcAft>
              <a:buSzPts val="2600"/>
              <a:buFont typeface="Baskervville"/>
              <a:buChar char="●"/>
            </a:pPr>
            <a:r>
              <a:rPr lang="it">
                <a:latin typeface="Baskervville"/>
                <a:ea typeface="Baskervville"/>
                <a:cs typeface="Baskervville"/>
                <a:sym typeface="Baskervville"/>
              </a:rPr>
              <a:t>Exercise &amp; Report</a:t>
            </a:r>
            <a:endParaRPr>
              <a:solidFill>
                <a:srgbClr val="000000"/>
              </a:solidFill>
              <a:latin typeface="Baskervville"/>
              <a:ea typeface="Baskervville"/>
              <a:cs typeface="Baskervville"/>
              <a:sym typeface="Baskervville"/>
            </a:endParaRPr>
          </a:p>
        </p:txBody>
      </p:sp>
      <p:sp>
        <p:nvSpPr>
          <p:cNvPr id="117" name="Google Shape;117;p27"/>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1"/>
          <p:cNvSpPr txBox="1">
            <a:spLocks noGrp="1"/>
          </p:cNvSpPr>
          <p:nvPr>
            <p:ph type="title"/>
          </p:nvPr>
        </p:nvSpPr>
        <p:spPr>
          <a:xfrm>
            <a:off x="311713" y="63150"/>
            <a:ext cx="8520600" cy="841800"/>
          </a:xfrm>
          <a:prstGeom prst="rect">
            <a:avLst/>
          </a:prstGeom>
        </p:spPr>
        <p:txBody>
          <a:bodyPr spcFirstLastPara="1" wrap="square" lIns="91425" tIns="91425" rIns="91425" bIns="91425" anchor="ctr" anchorCtr="0">
            <a:normAutofit/>
          </a:bodyPr>
          <a:lstStyle/>
          <a:p>
            <a:pPr marL="0" marR="190500" lvl="0" indent="0" algn="l" rtl="0">
              <a:lnSpc>
                <a:spcPct val="115000"/>
              </a:lnSpc>
              <a:spcBef>
                <a:spcPts val="0"/>
              </a:spcBef>
              <a:spcAft>
                <a:spcPts val="0"/>
              </a:spcAft>
              <a:buNone/>
            </a:pPr>
            <a:r>
              <a:rPr lang="it" sz="3400" b="1">
                <a:highlight>
                  <a:srgbClr val="FFFFFF"/>
                </a:highlight>
                <a:latin typeface="Baskervville"/>
                <a:ea typeface="Baskervville"/>
                <a:cs typeface="Baskervville"/>
                <a:sym typeface="Baskervville"/>
              </a:rPr>
              <a:t>Basics 1/2</a:t>
            </a:r>
            <a:endParaRPr sz="3400" b="1">
              <a:highlight>
                <a:srgbClr val="FFFFFF"/>
              </a:highlight>
              <a:latin typeface="Baskervville"/>
              <a:ea typeface="Baskervville"/>
              <a:cs typeface="Baskervville"/>
              <a:sym typeface="Baskervville"/>
            </a:endParaRPr>
          </a:p>
        </p:txBody>
      </p:sp>
      <p:sp>
        <p:nvSpPr>
          <p:cNvPr id="231" name="Google Shape;231;p41"/>
          <p:cNvSpPr txBox="1">
            <a:spLocks noGrp="1"/>
          </p:cNvSpPr>
          <p:nvPr>
            <p:ph type="sldNum" idx="12"/>
          </p:nvPr>
        </p:nvSpPr>
        <p:spPr>
          <a:xfrm>
            <a:off x="8690750" y="4931400"/>
            <a:ext cx="4500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20</a:t>
            </a:fld>
            <a:endParaRPr/>
          </a:p>
        </p:txBody>
      </p:sp>
      <p:sp>
        <p:nvSpPr>
          <p:cNvPr id="232" name="Google Shape;232;p41"/>
          <p:cNvSpPr txBox="1"/>
          <p:nvPr/>
        </p:nvSpPr>
        <p:spPr>
          <a:xfrm>
            <a:off x="127500" y="904950"/>
            <a:ext cx="8889000" cy="859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800" b="1">
                <a:solidFill>
                  <a:schemeClr val="dk1"/>
                </a:solidFill>
                <a:latin typeface="Baskervville"/>
                <a:ea typeface="Baskervville"/>
                <a:cs typeface="Baskervville"/>
                <a:sym typeface="Baskervville"/>
              </a:rPr>
              <a:t>Output units</a:t>
            </a:r>
            <a:endParaRPr sz="1800">
              <a:solidFill>
                <a:schemeClr val="dk1"/>
              </a:solidFill>
              <a:highlight>
                <a:srgbClr val="FFFFFF"/>
              </a:highlight>
              <a:latin typeface="Baskervville"/>
              <a:ea typeface="Baskervville"/>
              <a:cs typeface="Baskervville"/>
              <a:sym typeface="Baskervville"/>
            </a:endParaRPr>
          </a:p>
          <a:p>
            <a:pPr marL="457200" lvl="0" indent="-317500" algn="l" rtl="0">
              <a:lnSpc>
                <a:spcPct val="115000"/>
              </a:lnSpc>
              <a:spcBef>
                <a:spcPts val="1100"/>
              </a:spcBef>
              <a:spcAft>
                <a:spcPts val="0"/>
              </a:spcAft>
              <a:buClr>
                <a:schemeClr val="dk1"/>
              </a:buClr>
              <a:buSzPts val="1400"/>
              <a:buFont typeface="Baskervville"/>
              <a:buChar char="●"/>
            </a:pPr>
            <a:r>
              <a:rPr lang="it">
                <a:solidFill>
                  <a:schemeClr val="dk1"/>
                </a:solidFill>
                <a:highlight>
                  <a:srgbClr val="FFFFFF"/>
                </a:highlight>
                <a:latin typeface="Baskervville"/>
                <a:ea typeface="Baskervville"/>
                <a:cs typeface="Baskervville"/>
                <a:sym typeface="Baskervville"/>
              </a:rPr>
              <a:t>The desired distribution in the output layer guides the choice of the output units.</a:t>
            </a:r>
            <a:endParaRPr>
              <a:solidFill>
                <a:schemeClr val="dk1"/>
              </a:solidFill>
              <a:highlight>
                <a:srgbClr val="FFFFFF"/>
              </a:highlight>
              <a:latin typeface="Baskervville"/>
              <a:ea typeface="Baskervville"/>
              <a:cs typeface="Baskervville"/>
              <a:sym typeface="Baskervville"/>
            </a:endParaRPr>
          </a:p>
        </p:txBody>
      </p:sp>
      <p:pic>
        <p:nvPicPr>
          <p:cNvPr id="233" name="Google Shape;233;p41"/>
          <p:cNvPicPr preferRelativeResize="0"/>
          <p:nvPr/>
        </p:nvPicPr>
        <p:blipFill>
          <a:blip r:embed="rId3">
            <a:alphaModFix/>
          </a:blip>
          <a:stretch>
            <a:fillRect/>
          </a:stretch>
        </p:blipFill>
        <p:spPr>
          <a:xfrm>
            <a:off x="6513475" y="1652025"/>
            <a:ext cx="2385950" cy="784100"/>
          </a:xfrm>
          <a:prstGeom prst="rect">
            <a:avLst/>
          </a:prstGeom>
          <a:noFill/>
          <a:ln>
            <a:noFill/>
          </a:ln>
        </p:spPr>
      </p:pic>
      <p:sp>
        <p:nvSpPr>
          <p:cNvPr id="234" name="Google Shape;234;p41"/>
          <p:cNvSpPr txBox="1"/>
          <p:nvPr/>
        </p:nvSpPr>
        <p:spPr>
          <a:xfrm>
            <a:off x="127525" y="2006775"/>
            <a:ext cx="8889000" cy="135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800" b="1" dirty="0">
                <a:solidFill>
                  <a:schemeClr val="dk1"/>
                </a:solidFill>
                <a:latin typeface="Baskervville"/>
                <a:ea typeface="Baskervville"/>
                <a:cs typeface="Baskervville"/>
                <a:sym typeface="Baskervville"/>
              </a:rPr>
              <a:t>Loss Function</a:t>
            </a:r>
            <a:endParaRPr sz="1800" dirty="0">
              <a:solidFill>
                <a:schemeClr val="dk1"/>
              </a:solidFill>
              <a:highlight>
                <a:srgbClr val="FFFFFF"/>
              </a:highlight>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Font typeface="Baskervville"/>
              <a:buChar char="●"/>
            </a:pPr>
            <a:r>
              <a:rPr lang="it" dirty="0">
                <a:solidFill>
                  <a:schemeClr val="dk1"/>
                </a:solidFill>
                <a:latin typeface="Baskervville"/>
                <a:ea typeface="Baskervville"/>
                <a:cs typeface="Baskervville"/>
                <a:sym typeface="Baskervville"/>
              </a:rPr>
              <a:t>The learning procedure aims at minimizing the loss function. It is chosen in conjunction with the task and the output units.</a:t>
            </a:r>
            <a:endParaRPr dirty="0">
              <a:solidFill>
                <a:schemeClr val="dk1"/>
              </a:solidFill>
              <a:latin typeface="Baskervville"/>
              <a:ea typeface="Baskervville"/>
              <a:cs typeface="Baskervville"/>
              <a:sym typeface="Baskervville"/>
            </a:endParaRPr>
          </a:p>
          <a:p>
            <a:pPr marL="914400" lvl="1" indent="-298450" algn="l" rtl="0">
              <a:lnSpc>
                <a:spcPct val="115000"/>
              </a:lnSpc>
              <a:spcBef>
                <a:spcPts val="0"/>
              </a:spcBef>
              <a:spcAft>
                <a:spcPts val="0"/>
              </a:spcAft>
              <a:buClr>
                <a:schemeClr val="dk1"/>
              </a:buClr>
              <a:buSzPts val="1100"/>
              <a:buFont typeface="Baskervville"/>
              <a:buAutoNum type="alphaLcPeriod"/>
            </a:pPr>
            <a:r>
              <a:rPr lang="it" sz="1050" b="1" dirty="0">
                <a:solidFill>
                  <a:schemeClr val="dk1"/>
                </a:solidFill>
                <a:latin typeface="Baskervville"/>
                <a:ea typeface="Baskervville"/>
                <a:cs typeface="Baskervville"/>
                <a:sym typeface="Baskervville"/>
              </a:rPr>
              <a:t>Regression:</a:t>
            </a:r>
            <a:r>
              <a:rPr lang="it" sz="1050" dirty="0">
                <a:solidFill>
                  <a:schemeClr val="dk1"/>
                </a:solidFill>
                <a:highlight>
                  <a:srgbClr val="FFFFFF"/>
                </a:highlight>
                <a:latin typeface="Baskervville"/>
                <a:ea typeface="Baskervville"/>
                <a:cs typeface="Baskervville"/>
                <a:sym typeface="Baskervville"/>
              </a:rPr>
              <a:t> </a:t>
            </a:r>
            <a:r>
              <a:rPr lang="it" sz="1050" i="1" dirty="0">
                <a:solidFill>
                  <a:schemeClr val="dk1"/>
                </a:solidFill>
                <a:latin typeface="Baskervville"/>
                <a:ea typeface="Baskervville"/>
                <a:cs typeface="Baskervville"/>
                <a:sym typeface="Baskervville"/>
              </a:rPr>
              <a:t>Mean Squared Error</a:t>
            </a:r>
            <a:r>
              <a:rPr lang="it" sz="1050" dirty="0">
                <a:solidFill>
                  <a:schemeClr val="dk1"/>
                </a:solidFill>
                <a:highlight>
                  <a:srgbClr val="FFFFFF"/>
                </a:highlight>
                <a:latin typeface="Baskervville"/>
                <a:ea typeface="Baskervville"/>
                <a:cs typeface="Baskervville"/>
                <a:sym typeface="Baskervville"/>
              </a:rPr>
              <a:t> loss (MSE)</a:t>
            </a:r>
            <a:endParaRPr sz="1050" dirty="0">
              <a:solidFill>
                <a:schemeClr val="dk1"/>
              </a:solidFill>
              <a:highlight>
                <a:srgbClr val="FFFFFF"/>
              </a:highlight>
              <a:latin typeface="Baskervville"/>
              <a:ea typeface="Baskervville"/>
              <a:cs typeface="Baskervville"/>
              <a:sym typeface="Baskervville"/>
            </a:endParaRPr>
          </a:p>
          <a:p>
            <a:pPr marL="914400" lvl="1" indent="-295275" algn="l" rtl="0">
              <a:lnSpc>
                <a:spcPct val="115000"/>
              </a:lnSpc>
              <a:spcBef>
                <a:spcPts val="0"/>
              </a:spcBef>
              <a:spcAft>
                <a:spcPts val="0"/>
              </a:spcAft>
              <a:buClr>
                <a:schemeClr val="dk1"/>
              </a:buClr>
              <a:buSzPts val="1050"/>
              <a:buFont typeface="Baskervville"/>
              <a:buAutoNum type="alphaLcPeriod"/>
            </a:pPr>
            <a:r>
              <a:rPr lang="it" sz="1050" b="1" dirty="0">
                <a:solidFill>
                  <a:schemeClr val="dk1"/>
                </a:solidFill>
                <a:highlight>
                  <a:srgbClr val="FFFFFF"/>
                </a:highlight>
                <a:latin typeface="Baskervville"/>
                <a:ea typeface="Baskervville"/>
                <a:cs typeface="Baskervville"/>
                <a:sym typeface="Baskervville"/>
              </a:rPr>
              <a:t>Classification</a:t>
            </a:r>
            <a:r>
              <a:rPr lang="it" sz="1050" dirty="0">
                <a:solidFill>
                  <a:schemeClr val="dk1"/>
                </a:solidFill>
                <a:highlight>
                  <a:srgbClr val="FFFFFF"/>
                </a:highlight>
                <a:latin typeface="Baskervville"/>
                <a:ea typeface="Baskervville"/>
                <a:cs typeface="Baskervville"/>
                <a:sym typeface="Baskervville"/>
              </a:rPr>
              <a:t>: </a:t>
            </a:r>
            <a:r>
              <a:rPr lang="it" sz="1050" i="1" dirty="0">
                <a:solidFill>
                  <a:schemeClr val="dk1"/>
                </a:solidFill>
                <a:latin typeface="Baskervville"/>
                <a:ea typeface="Baskervville"/>
                <a:cs typeface="Baskervville"/>
                <a:sym typeface="Baskervville"/>
              </a:rPr>
              <a:t>Cross-Entropy (most common).</a:t>
            </a:r>
            <a:endParaRPr sz="1050" dirty="0">
              <a:solidFill>
                <a:schemeClr val="dk1"/>
              </a:solidFill>
              <a:highlight>
                <a:srgbClr val="FFFFFF"/>
              </a:highlight>
              <a:latin typeface="Baskervville"/>
              <a:ea typeface="Baskervville"/>
              <a:cs typeface="Baskervville"/>
              <a:sym typeface="Baskervville"/>
            </a:endParaRPr>
          </a:p>
        </p:txBody>
      </p:sp>
      <p:pic>
        <p:nvPicPr>
          <p:cNvPr id="235" name="Google Shape;235;p41"/>
          <p:cNvPicPr preferRelativeResize="0"/>
          <p:nvPr/>
        </p:nvPicPr>
        <p:blipFill>
          <a:blip r:embed="rId4">
            <a:alphaModFix/>
          </a:blip>
          <a:stretch>
            <a:fillRect/>
          </a:stretch>
        </p:blipFill>
        <p:spPr>
          <a:xfrm>
            <a:off x="782475" y="3362173"/>
            <a:ext cx="7579048" cy="149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2"/>
          <p:cNvSpPr txBox="1">
            <a:spLocks noGrp="1"/>
          </p:cNvSpPr>
          <p:nvPr>
            <p:ph type="title"/>
          </p:nvPr>
        </p:nvSpPr>
        <p:spPr>
          <a:xfrm>
            <a:off x="311713" y="63150"/>
            <a:ext cx="8520600" cy="841800"/>
          </a:xfrm>
          <a:prstGeom prst="rect">
            <a:avLst/>
          </a:prstGeom>
        </p:spPr>
        <p:txBody>
          <a:bodyPr spcFirstLastPara="1" wrap="square" lIns="91425" tIns="91425" rIns="91425" bIns="91425" anchor="ctr" anchorCtr="0">
            <a:normAutofit/>
          </a:bodyPr>
          <a:lstStyle/>
          <a:p>
            <a:pPr marL="0" marR="190500" lvl="0" indent="0" algn="l" rtl="0">
              <a:lnSpc>
                <a:spcPct val="115000"/>
              </a:lnSpc>
              <a:spcBef>
                <a:spcPts val="0"/>
              </a:spcBef>
              <a:spcAft>
                <a:spcPts val="0"/>
              </a:spcAft>
              <a:buNone/>
            </a:pPr>
            <a:r>
              <a:rPr lang="it" sz="3400" b="1">
                <a:highlight>
                  <a:srgbClr val="FFFFFF"/>
                </a:highlight>
                <a:latin typeface="Baskervville"/>
                <a:ea typeface="Baskervville"/>
                <a:cs typeface="Baskervville"/>
                <a:sym typeface="Baskervville"/>
              </a:rPr>
              <a:t>Basics 2/2</a:t>
            </a:r>
            <a:endParaRPr sz="3400" b="1">
              <a:highlight>
                <a:srgbClr val="FFFFFF"/>
              </a:highlight>
              <a:latin typeface="Baskervville"/>
              <a:ea typeface="Baskervville"/>
              <a:cs typeface="Baskervville"/>
              <a:sym typeface="Baskervville"/>
            </a:endParaRPr>
          </a:p>
        </p:txBody>
      </p:sp>
      <p:sp>
        <p:nvSpPr>
          <p:cNvPr id="241" name="Google Shape;241;p42"/>
          <p:cNvSpPr txBox="1">
            <a:spLocks noGrp="1"/>
          </p:cNvSpPr>
          <p:nvPr>
            <p:ph type="sldNum" idx="12"/>
          </p:nvPr>
        </p:nvSpPr>
        <p:spPr>
          <a:xfrm>
            <a:off x="8690750" y="4931400"/>
            <a:ext cx="4500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21</a:t>
            </a:fld>
            <a:endParaRPr/>
          </a:p>
        </p:txBody>
      </p:sp>
      <p:sp>
        <p:nvSpPr>
          <p:cNvPr id="242" name="Google Shape;242;p42"/>
          <p:cNvSpPr txBox="1"/>
          <p:nvPr/>
        </p:nvSpPr>
        <p:spPr>
          <a:xfrm>
            <a:off x="127500" y="904950"/>
            <a:ext cx="8889000" cy="859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800" b="1">
                <a:solidFill>
                  <a:schemeClr val="dk1"/>
                </a:solidFill>
                <a:latin typeface="Baskervville"/>
                <a:ea typeface="Baskervville"/>
                <a:cs typeface="Baskervville"/>
                <a:sym typeface="Baskervville"/>
              </a:rPr>
              <a:t>Forward propagation</a:t>
            </a:r>
            <a:endParaRPr sz="1800">
              <a:solidFill>
                <a:schemeClr val="dk1"/>
              </a:solidFill>
              <a:highlight>
                <a:srgbClr val="FFFFFF"/>
              </a:highlight>
              <a:latin typeface="Baskervville"/>
              <a:ea typeface="Baskervville"/>
              <a:cs typeface="Baskervville"/>
              <a:sym typeface="Baskervville"/>
            </a:endParaRPr>
          </a:p>
          <a:p>
            <a:pPr marL="457200" lvl="0" indent="-317500" algn="l" rtl="0">
              <a:lnSpc>
                <a:spcPct val="115000"/>
              </a:lnSpc>
              <a:spcBef>
                <a:spcPts val="1100"/>
              </a:spcBef>
              <a:spcAft>
                <a:spcPts val="0"/>
              </a:spcAft>
              <a:buClr>
                <a:schemeClr val="dk1"/>
              </a:buClr>
              <a:buSzPts val="1400"/>
              <a:buFont typeface="Baskervville"/>
              <a:buChar char="●"/>
            </a:pPr>
            <a:r>
              <a:rPr lang="it">
                <a:solidFill>
                  <a:schemeClr val="dk1"/>
                </a:solidFill>
                <a:highlight>
                  <a:srgbClr val="FFFFFF"/>
                </a:highlight>
                <a:latin typeface="Baskervville"/>
                <a:ea typeface="Baskervville"/>
                <a:cs typeface="Baskervville"/>
                <a:sym typeface="Baskervville"/>
              </a:rPr>
              <a:t>During the forward step, the network accepts an input and computes the related output.</a:t>
            </a:r>
            <a:endParaRPr>
              <a:solidFill>
                <a:schemeClr val="dk1"/>
              </a:solidFill>
              <a:highlight>
                <a:srgbClr val="FFFFFF"/>
              </a:highlight>
              <a:latin typeface="Baskervville"/>
              <a:ea typeface="Baskervville"/>
              <a:cs typeface="Baskervville"/>
              <a:sym typeface="Baskervville"/>
            </a:endParaRPr>
          </a:p>
        </p:txBody>
      </p:sp>
      <p:sp>
        <p:nvSpPr>
          <p:cNvPr id="243" name="Google Shape;243;p42"/>
          <p:cNvSpPr txBox="1"/>
          <p:nvPr/>
        </p:nvSpPr>
        <p:spPr>
          <a:xfrm>
            <a:off x="127525" y="2006775"/>
            <a:ext cx="8889000" cy="130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800" b="1" dirty="0">
                <a:solidFill>
                  <a:schemeClr val="dk1"/>
                </a:solidFill>
                <a:latin typeface="Baskervville"/>
                <a:ea typeface="Baskervville"/>
                <a:cs typeface="Baskervville"/>
                <a:sym typeface="Baskervville"/>
              </a:rPr>
              <a:t>Backpropagation</a:t>
            </a:r>
            <a:endParaRPr sz="1800" dirty="0">
              <a:solidFill>
                <a:schemeClr val="dk1"/>
              </a:solidFill>
              <a:highlight>
                <a:srgbClr val="FFFFFF"/>
              </a:highlight>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Font typeface="Baskervville"/>
              <a:buChar char="●"/>
            </a:pPr>
            <a:r>
              <a:rPr lang="it" dirty="0">
                <a:solidFill>
                  <a:schemeClr val="dk1"/>
                </a:solidFill>
                <a:highlight>
                  <a:srgbClr val="FFFFFF"/>
                </a:highlight>
                <a:latin typeface="Baskervville"/>
                <a:ea typeface="Baskervville"/>
                <a:cs typeface="Baskervville"/>
                <a:sym typeface="Baskervville"/>
              </a:rPr>
              <a:t>Gradient descent algorithm requires that the </a:t>
            </a:r>
            <a:r>
              <a:rPr lang="it" b="1" dirty="0">
                <a:solidFill>
                  <a:schemeClr val="dk1"/>
                </a:solidFill>
                <a:latin typeface="Baskervville"/>
                <a:ea typeface="Baskervville"/>
                <a:cs typeface="Baskervville"/>
                <a:sym typeface="Baskervville"/>
              </a:rPr>
              <a:t>gradient of the scalar cost is calculated with respect to the weights of the network</a:t>
            </a:r>
            <a:r>
              <a:rPr lang="it" dirty="0">
                <a:solidFill>
                  <a:schemeClr val="dk1"/>
                </a:solidFill>
                <a:highlight>
                  <a:srgbClr val="FFFFFF"/>
                </a:highlight>
                <a:latin typeface="Baskervville"/>
                <a:ea typeface="Baskervville"/>
                <a:cs typeface="Baskervville"/>
                <a:sym typeface="Baskervville"/>
              </a:rPr>
              <a:t>. </a:t>
            </a:r>
            <a:endParaRPr dirty="0">
              <a:solidFill>
                <a:schemeClr val="dk1"/>
              </a:solidFill>
              <a:latin typeface="Baskervville"/>
              <a:ea typeface="Baskervville"/>
              <a:cs typeface="Baskervville"/>
              <a:sym typeface="Baskervville"/>
            </a:endParaRPr>
          </a:p>
          <a:p>
            <a:pPr marL="0" lvl="0" indent="0" algn="l" rtl="0">
              <a:lnSpc>
                <a:spcPct val="115000"/>
              </a:lnSpc>
              <a:spcBef>
                <a:spcPts val="1100"/>
              </a:spcBef>
              <a:spcAft>
                <a:spcPts val="1100"/>
              </a:spcAft>
              <a:buNone/>
            </a:pPr>
            <a:endParaRPr sz="1050" dirty="0">
              <a:solidFill>
                <a:schemeClr val="dk1"/>
              </a:solidFill>
              <a:highlight>
                <a:srgbClr val="FFFFFF"/>
              </a:highlight>
              <a:latin typeface="Baskervville"/>
              <a:ea typeface="Baskervville"/>
              <a:cs typeface="Baskervville"/>
              <a:sym typeface="Baskervville"/>
            </a:endParaRPr>
          </a:p>
        </p:txBody>
      </p:sp>
      <p:pic>
        <p:nvPicPr>
          <p:cNvPr id="244" name="Google Shape;244;p42"/>
          <p:cNvPicPr preferRelativeResize="0"/>
          <p:nvPr/>
        </p:nvPicPr>
        <p:blipFill>
          <a:blip r:embed="rId3">
            <a:alphaModFix/>
          </a:blip>
          <a:stretch>
            <a:fillRect/>
          </a:stretch>
        </p:blipFill>
        <p:spPr>
          <a:xfrm>
            <a:off x="152400" y="3168750"/>
            <a:ext cx="8839202" cy="5517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3"/>
          <p:cNvSpPr txBox="1">
            <a:spLocks noGrp="1"/>
          </p:cNvSpPr>
          <p:nvPr>
            <p:ph type="title"/>
          </p:nvPr>
        </p:nvSpPr>
        <p:spPr>
          <a:xfrm>
            <a:off x="311713" y="-165450"/>
            <a:ext cx="8520600" cy="841800"/>
          </a:xfrm>
          <a:prstGeom prst="rect">
            <a:avLst/>
          </a:prstGeom>
        </p:spPr>
        <p:txBody>
          <a:bodyPr spcFirstLastPara="1" wrap="square" lIns="91425" tIns="91425" rIns="91425" bIns="91425" anchor="ctr" anchorCtr="0">
            <a:normAutofit/>
          </a:bodyPr>
          <a:lstStyle/>
          <a:p>
            <a:pPr marL="0" marR="190500" lvl="0" indent="0" algn="l" rtl="0">
              <a:lnSpc>
                <a:spcPct val="115000"/>
              </a:lnSpc>
              <a:spcBef>
                <a:spcPts val="0"/>
              </a:spcBef>
              <a:spcAft>
                <a:spcPts val="0"/>
              </a:spcAft>
              <a:buNone/>
            </a:pPr>
            <a:r>
              <a:rPr lang="it" sz="3400" b="1">
                <a:highlight>
                  <a:srgbClr val="FFFFFF"/>
                </a:highlight>
                <a:latin typeface="Baskervville"/>
                <a:ea typeface="Baskervville"/>
                <a:cs typeface="Baskervville"/>
                <a:sym typeface="Baskervville"/>
              </a:rPr>
              <a:t>Gradient Based Learning</a:t>
            </a:r>
            <a:endParaRPr sz="3400" b="1">
              <a:highlight>
                <a:srgbClr val="FFFFFF"/>
              </a:highlight>
              <a:latin typeface="Baskervville"/>
              <a:ea typeface="Baskervville"/>
              <a:cs typeface="Baskervville"/>
              <a:sym typeface="Baskervville"/>
            </a:endParaRPr>
          </a:p>
        </p:txBody>
      </p:sp>
      <p:sp>
        <p:nvSpPr>
          <p:cNvPr id="250" name="Google Shape;250;p43"/>
          <p:cNvSpPr txBox="1">
            <a:spLocks noGrp="1"/>
          </p:cNvSpPr>
          <p:nvPr>
            <p:ph type="sldNum" idx="12"/>
          </p:nvPr>
        </p:nvSpPr>
        <p:spPr>
          <a:xfrm>
            <a:off x="8690750" y="4931400"/>
            <a:ext cx="4500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22</a:t>
            </a:fld>
            <a:endParaRPr/>
          </a:p>
        </p:txBody>
      </p:sp>
      <p:sp>
        <p:nvSpPr>
          <p:cNvPr id="251" name="Google Shape;251;p43"/>
          <p:cNvSpPr txBox="1"/>
          <p:nvPr/>
        </p:nvSpPr>
        <p:spPr>
          <a:xfrm>
            <a:off x="127500" y="600150"/>
            <a:ext cx="88890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a:solidFill>
                  <a:schemeClr val="dk1"/>
                </a:solidFill>
                <a:highlight>
                  <a:srgbClr val="FFFFFF"/>
                </a:highlight>
                <a:latin typeface="Baskervville"/>
                <a:ea typeface="Baskervville"/>
                <a:cs typeface="Baskervville"/>
                <a:sym typeface="Baskervville"/>
              </a:rPr>
              <a:t>The optimization procedure aims to </a:t>
            </a:r>
            <a:r>
              <a:rPr lang="it" b="1">
                <a:solidFill>
                  <a:schemeClr val="dk1"/>
                </a:solidFill>
                <a:latin typeface="Baskervville"/>
                <a:ea typeface="Baskervville"/>
                <a:cs typeface="Baskervville"/>
                <a:sym typeface="Baskervville"/>
              </a:rPr>
              <a:t>minimize a cost function</a:t>
            </a:r>
            <a:r>
              <a:rPr lang="it">
                <a:solidFill>
                  <a:schemeClr val="dk1"/>
                </a:solidFill>
                <a:highlight>
                  <a:srgbClr val="FFFFFF"/>
                </a:highlight>
                <a:latin typeface="Baskervville"/>
                <a:ea typeface="Baskervville"/>
                <a:cs typeface="Baskervville"/>
                <a:sym typeface="Baskervville"/>
              </a:rPr>
              <a:t> by updating the weights in order to find a configuration that implements the desired function.</a:t>
            </a:r>
            <a:endParaRPr>
              <a:solidFill>
                <a:schemeClr val="dk1"/>
              </a:solidFill>
              <a:highlight>
                <a:srgbClr val="FFFFFF"/>
              </a:highlight>
              <a:latin typeface="Baskervville"/>
              <a:ea typeface="Baskervville"/>
              <a:cs typeface="Baskervville"/>
              <a:sym typeface="Baskervville"/>
            </a:endParaRPr>
          </a:p>
        </p:txBody>
      </p:sp>
      <p:pic>
        <p:nvPicPr>
          <p:cNvPr id="252" name="Google Shape;252;p43"/>
          <p:cNvPicPr preferRelativeResize="0"/>
          <p:nvPr/>
        </p:nvPicPr>
        <p:blipFill>
          <a:blip r:embed="rId3">
            <a:alphaModFix/>
          </a:blip>
          <a:stretch>
            <a:fillRect/>
          </a:stretch>
        </p:blipFill>
        <p:spPr>
          <a:xfrm>
            <a:off x="152425" y="1248138"/>
            <a:ext cx="8839201" cy="1414674"/>
          </a:xfrm>
          <a:prstGeom prst="rect">
            <a:avLst/>
          </a:prstGeom>
          <a:noFill/>
          <a:ln>
            <a:noFill/>
          </a:ln>
        </p:spPr>
      </p:pic>
      <p:sp>
        <p:nvSpPr>
          <p:cNvPr id="253" name="Google Shape;253;p43"/>
          <p:cNvSpPr txBox="1"/>
          <p:nvPr/>
        </p:nvSpPr>
        <p:spPr>
          <a:xfrm>
            <a:off x="127525" y="2652150"/>
            <a:ext cx="88890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dirty="0">
                <a:solidFill>
                  <a:schemeClr val="dk1"/>
                </a:solidFill>
                <a:highlight>
                  <a:srgbClr val="FFFFFF"/>
                </a:highlight>
                <a:latin typeface="Baskervville"/>
                <a:ea typeface="Baskervville"/>
                <a:cs typeface="Baskervville"/>
                <a:sym typeface="Baskervville"/>
              </a:rPr>
              <a:t>momentum</a:t>
            </a:r>
            <a:r>
              <a:rPr lang="it" dirty="0">
                <a:solidFill>
                  <a:schemeClr val="dk1"/>
                </a:solidFill>
                <a:highlight>
                  <a:srgbClr val="FFFFFF"/>
                </a:highlight>
                <a:latin typeface="Baskervville"/>
                <a:ea typeface="Baskervville"/>
                <a:cs typeface="Baskervville"/>
                <a:sym typeface="Baskervville"/>
              </a:rPr>
              <a:t>: The optimization procedure aims to </a:t>
            </a:r>
            <a:r>
              <a:rPr lang="it" b="1" dirty="0">
                <a:solidFill>
                  <a:schemeClr val="dk1"/>
                </a:solidFill>
                <a:latin typeface="Baskervville"/>
                <a:ea typeface="Baskervville"/>
                <a:cs typeface="Baskervville"/>
                <a:sym typeface="Baskervville"/>
              </a:rPr>
              <a:t>minimize a cost function</a:t>
            </a:r>
            <a:r>
              <a:rPr lang="it" dirty="0">
                <a:solidFill>
                  <a:schemeClr val="dk1"/>
                </a:solidFill>
                <a:highlight>
                  <a:srgbClr val="FFFFFF"/>
                </a:highlight>
                <a:latin typeface="Baskervville"/>
                <a:ea typeface="Baskervville"/>
                <a:cs typeface="Baskervville"/>
                <a:sym typeface="Baskervville"/>
              </a:rPr>
              <a:t> by updating the weights in order to find a configuration that implements the desired function.</a:t>
            </a:r>
            <a:endParaRPr dirty="0">
              <a:solidFill>
                <a:schemeClr val="dk1"/>
              </a:solidFill>
              <a:highlight>
                <a:srgbClr val="FFFFFF"/>
              </a:highlight>
              <a:latin typeface="Baskervville"/>
              <a:ea typeface="Baskervville"/>
              <a:cs typeface="Baskervville"/>
              <a:sym typeface="Baskervville"/>
            </a:endParaRPr>
          </a:p>
        </p:txBody>
      </p:sp>
      <p:pic>
        <p:nvPicPr>
          <p:cNvPr id="254" name="Google Shape;254;p43"/>
          <p:cNvPicPr preferRelativeResize="0"/>
          <p:nvPr/>
        </p:nvPicPr>
        <p:blipFill>
          <a:blip r:embed="rId4">
            <a:alphaModFix/>
          </a:blip>
          <a:stretch>
            <a:fillRect/>
          </a:stretch>
        </p:blipFill>
        <p:spPr>
          <a:xfrm>
            <a:off x="357388" y="3367625"/>
            <a:ext cx="8429277" cy="149629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xfrm>
            <a:off x="311713" y="63150"/>
            <a:ext cx="8520600" cy="841800"/>
          </a:xfrm>
          <a:prstGeom prst="rect">
            <a:avLst/>
          </a:prstGeom>
        </p:spPr>
        <p:txBody>
          <a:bodyPr spcFirstLastPara="1" wrap="square" lIns="91425" tIns="91425" rIns="91425" bIns="91425" anchor="ctr" anchorCtr="0">
            <a:normAutofit/>
          </a:bodyPr>
          <a:lstStyle/>
          <a:p>
            <a:pPr marL="0" marR="190500" lvl="0" indent="0" algn="l" rtl="0">
              <a:lnSpc>
                <a:spcPct val="115000"/>
              </a:lnSpc>
              <a:spcBef>
                <a:spcPts val="0"/>
              </a:spcBef>
              <a:spcAft>
                <a:spcPts val="0"/>
              </a:spcAft>
              <a:buNone/>
            </a:pPr>
            <a:r>
              <a:rPr lang="it" sz="3400" b="1">
                <a:highlight>
                  <a:srgbClr val="FFFFFF"/>
                </a:highlight>
                <a:latin typeface="Baskervville"/>
                <a:ea typeface="Baskervville"/>
                <a:cs typeface="Baskervville"/>
                <a:sym typeface="Baskervville"/>
              </a:rPr>
              <a:t>Model HyperParameters vs Parameters</a:t>
            </a:r>
            <a:endParaRPr sz="3400" b="1">
              <a:highlight>
                <a:srgbClr val="FFFFFF"/>
              </a:highlight>
              <a:latin typeface="Baskervville"/>
              <a:ea typeface="Baskervville"/>
              <a:cs typeface="Baskervville"/>
              <a:sym typeface="Baskervville"/>
            </a:endParaRPr>
          </a:p>
        </p:txBody>
      </p:sp>
      <p:sp>
        <p:nvSpPr>
          <p:cNvPr id="223" name="Google Shape;223;p40"/>
          <p:cNvSpPr txBox="1">
            <a:spLocks noGrp="1"/>
          </p:cNvSpPr>
          <p:nvPr>
            <p:ph type="sldNum" idx="12"/>
          </p:nvPr>
        </p:nvSpPr>
        <p:spPr>
          <a:xfrm>
            <a:off x="8690750" y="4931400"/>
            <a:ext cx="4500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23</a:t>
            </a:fld>
            <a:endParaRPr/>
          </a:p>
        </p:txBody>
      </p:sp>
      <p:sp>
        <p:nvSpPr>
          <p:cNvPr id="224" name="Google Shape;224;p40"/>
          <p:cNvSpPr txBox="1"/>
          <p:nvPr/>
        </p:nvSpPr>
        <p:spPr>
          <a:xfrm>
            <a:off x="127500" y="904950"/>
            <a:ext cx="8889000" cy="252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r>
              <a:rPr lang="it" b="1">
                <a:solidFill>
                  <a:schemeClr val="dk1"/>
                </a:solidFill>
                <a:latin typeface="Baskervville"/>
                <a:ea typeface="Baskervville"/>
                <a:cs typeface="Baskervville"/>
                <a:sym typeface="Baskervville"/>
              </a:rPr>
              <a:t>Hyperparameters</a:t>
            </a:r>
            <a:endParaRPr b="1">
              <a:solidFill>
                <a:schemeClr val="dk1"/>
              </a:solidFill>
              <a:latin typeface="Baskervville"/>
              <a:ea typeface="Baskervville"/>
              <a:cs typeface="Baskervville"/>
              <a:sym typeface="Baskervville"/>
            </a:endParaRPr>
          </a:p>
          <a:p>
            <a:pPr marL="457200" lvl="0" indent="-317500" algn="l" rtl="0">
              <a:lnSpc>
                <a:spcPct val="115000"/>
              </a:lnSpc>
              <a:spcBef>
                <a:spcPts val="1100"/>
              </a:spcBef>
              <a:spcAft>
                <a:spcPts val="0"/>
              </a:spcAft>
              <a:buClr>
                <a:schemeClr val="dk1"/>
              </a:buClr>
              <a:buSzPts val="1400"/>
              <a:buFont typeface="Baskervville"/>
              <a:buChar char="●"/>
            </a:pPr>
            <a:r>
              <a:rPr lang="it">
                <a:solidFill>
                  <a:schemeClr val="dk1"/>
                </a:solidFill>
                <a:latin typeface="Baskervville"/>
                <a:ea typeface="Baskervville"/>
                <a:cs typeface="Baskervville"/>
                <a:sym typeface="Baskervville"/>
              </a:rPr>
              <a:t>Number of layers and hidden units: affects the capacity of the model;</a:t>
            </a:r>
            <a:endParaRPr>
              <a:solidFill>
                <a:schemeClr val="dk1"/>
              </a:solidFill>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Font typeface="Baskervville"/>
              <a:buChar char="●"/>
            </a:pPr>
            <a:r>
              <a:rPr lang="it">
                <a:solidFill>
                  <a:schemeClr val="dk1"/>
                </a:solidFill>
                <a:latin typeface="Baskervville"/>
                <a:ea typeface="Baskervville"/>
                <a:cs typeface="Baskervville"/>
                <a:sym typeface="Baskervville"/>
              </a:rPr>
              <a:t>Learning rate: determines the step size in learning procedure;</a:t>
            </a:r>
            <a:endParaRPr>
              <a:solidFill>
                <a:schemeClr val="dk1"/>
              </a:solidFill>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Font typeface="Baskervville"/>
              <a:buChar char="●"/>
            </a:pPr>
            <a:r>
              <a:rPr lang="it">
                <a:solidFill>
                  <a:schemeClr val="dk1"/>
                </a:solidFill>
                <a:latin typeface="Baskervville"/>
                <a:ea typeface="Baskervville"/>
                <a:cs typeface="Baskervville"/>
                <a:sym typeface="Baskervville"/>
              </a:rPr>
              <a:t>Learning rate decay strategy;</a:t>
            </a:r>
            <a:endParaRPr>
              <a:solidFill>
                <a:schemeClr val="dk1"/>
              </a:solidFill>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Font typeface="Baskervville"/>
              <a:buChar char="●"/>
            </a:pPr>
            <a:r>
              <a:rPr lang="it">
                <a:solidFill>
                  <a:schemeClr val="dk1"/>
                </a:solidFill>
                <a:latin typeface="Baskervville"/>
                <a:ea typeface="Baskervville"/>
                <a:cs typeface="Baskervville"/>
                <a:sym typeface="Baskervville"/>
              </a:rPr>
              <a:t>Mini-batch size;</a:t>
            </a:r>
            <a:endParaRPr>
              <a:solidFill>
                <a:schemeClr val="dk1"/>
              </a:solidFill>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Font typeface="Baskervville"/>
              <a:buChar char="●"/>
            </a:pPr>
            <a:r>
              <a:rPr lang="it">
                <a:solidFill>
                  <a:schemeClr val="dk1"/>
                </a:solidFill>
                <a:latin typeface="Baskervville"/>
                <a:ea typeface="Baskervville"/>
                <a:cs typeface="Baskervville"/>
                <a:sym typeface="Baskervville"/>
              </a:rPr>
              <a:t>Number of epochs of training and stop criterion;</a:t>
            </a:r>
            <a:endParaRPr>
              <a:solidFill>
                <a:schemeClr val="dk1"/>
              </a:solidFill>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Font typeface="Baskervville"/>
              <a:buChar char="●"/>
            </a:pPr>
            <a:r>
              <a:rPr lang="it">
                <a:solidFill>
                  <a:schemeClr val="dk1"/>
                </a:solidFill>
                <a:latin typeface="Baskervville"/>
                <a:ea typeface="Baskervville"/>
                <a:cs typeface="Baskervville"/>
                <a:sym typeface="Baskervville"/>
              </a:rPr>
              <a:t>Weights initialization strategy;</a:t>
            </a:r>
            <a:endParaRPr>
              <a:solidFill>
                <a:schemeClr val="dk1"/>
              </a:solidFill>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Font typeface="Baskervville"/>
              <a:buChar char="●"/>
            </a:pPr>
            <a:r>
              <a:rPr lang="it">
                <a:solidFill>
                  <a:schemeClr val="dk1"/>
                </a:solidFill>
                <a:latin typeface="Baskervville"/>
                <a:ea typeface="Baskervville"/>
                <a:cs typeface="Baskervville"/>
                <a:sym typeface="Baskervville"/>
              </a:rPr>
              <a:t>Preprocessing strategy;</a:t>
            </a:r>
            <a:endParaRPr>
              <a:solidFill>
                <a:schemeClr val="dk1"/>
              </a:solidFill>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Font typeface="Baskervville"/>
              <a:buChar char="●"/>
            </a:pPr>
            <a:r>
              <a:rPr lang="it">
                <a:solidFill>
                  <a:schemeClr val="dk1"/>
                </a:solidFill>
                <a:latin typeface="Baskervville"/>
                <a:ea typeface="Baskervville"/>
                <a:cs typeface="Baskervville"/>
                <a:sym typeface="Baskervville"/>
              </a:rPr>
              <a:t>and possibly many others</a:t>
            </a:r>
            <a:endParaRPr>
              <a:solidFill>
                <a:schemeClr val="dk1"/>
              </a:solidFill>
              <a:highlight>
                <a:srgbClr val="FFFFFF"/>
              </a:highlight>
              <a:latin typeface="Baskervville"/>
              <a:ea typeface="Baskervville"/>
              <a:cs typeface="Baskervville"/>
              <a:sym typeface="Baskervville"/>
            </a:endParaRPr>
          </a:p>
        </p:txBody>
      </p:sp>
      <p:sp>
        <p:nvSpPr>
          <p:cNvPr id="225" name="Google Shape;225;p40"/>
          <p:cNvSpPr txBox="1"/>
          <p:nvPr/>
        </p:nvSpPr>
        <p:spPr>
          <a:xfrm>
            <a:off x="127500" y="3575988"/>
            <a:ext cx="8565600" cy="972900"/>
          </a:xfrm>
          <a:prstGeom prst="rect">
            <a:avLst/>
          </a:prstGeom>
          <a:noFill/>
          <a:ln>
            <a:noFill/>
          </a:ln>
        </p:spPr>
        <p:txBody>
          <a:bodyPr spcFirstLastPara="1" wrap="square" lIns="91425" tIns="91425" rIns="91425" bIns="91425" anchor="t" anchorCtr="0">
            <a:spAutoFit/>
          </a:bodyPr>
          <a:lstStyle/>
          <a:p>
            <a:pPr marL="0" marR="190500" lvl="0" indent="0" algn="l" rtl="0">
              <a:lnSpc>
                <a:spcPct val="115000"/>
              </a:lnSpc>
              <a:spcBef>
                <a:spcPts val="0"/>
              </a:spcBef>
              <a:spcAft>
                <a:spcPts val="0"/>
              </a:spcAft>
              <a:buNone/>
            </a:pPr>
            <a:r>
              <a:rPr lang="it" b="1">
                <a:solidFill>
                  <a:schemeClr val="dk1"/>
                </a:solidFill>
                <a:latin typeface="Baskervville"/>
                <a:ea typeface="Baskervville"/>
                <a:cs typeface="Baskervville"/>
                <a:sym typeface="Baskervville"/>
              </a:rPr>
              <a:t>Parameters</a:t>
            </a:r>
            <a:endParaRPr b="1">
              <a:solidFill>
                <a:schemeClr val="dk1"/>
              </a:solidFill>
              <a:highlight>
                <a:srgbClr val="FFFFFF"/>
              </a:highlight>
              <a:latin typeface="Baskervville"/>
              <a:ea typeface="Baskervville"/>
              <a:cs typeface="Baskervville"/>
              <a:sym typeface="Baskervville"/>
            </a:endParaRPr>
          </a:p>
          <a:p>
            <a:pPr marL="457200" marR="190500" lvl="0" indent="-317500" algn="l" rtl="0">
              <a:lnSpc>
                <a:spcPct val="115000"/>
              </a:lnSpc>
              <a:spcBef>
                <a:spcPts val="600"/>
              </a:spcBef>
              <a:spcAft>
                <a:spcPts val="0"/>
              </a:spcAft>
              <a:buClr>
                <a:schemeClr val="dk1"/>
              </a:buClr>
              <a:buSzPts val="1400"/>
              <a:buFont typeface="Baskervville"/>
              <a:buChar char="●"/>
            </a:pPr>
            <a:r>
              <a:rPr lang="it">
                <a:solidFill>
                  <a:schemeClr val="dk1"/>
                </a:solidFill>
                <a:highlight>
                  <a:srgbClr val="FFFFFF"/>
                </a:highlight>
                <a:latin typeface="Baskervville"/>
                <a:ea typeface="Baskervville"/>
                <a:cs typeface="Baskervville"/>
                <a:sym typeface="Baskervville"/>
              </a:rPr>
              <a:t>weights and biases that define the behaviour of neurons and are adjusted by the training procedure</a:t>
            </a:r>
            <a:endParaRPr>
              <a:latin typeface="Baskervville"/>
              <a:ea typeface="Baskervville"/>
              <a:cs typeface="Baskervville"/>
              <a:sym typeface="Baskervvill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311713" y="63150"/>
            <a:ext cx="8520600" cy="841800"/>
          </a:xfrm>
          <a:prstGeom prst="rect">
            <a:avLst/>
          </a:prstGeom>
        </p:spPr>
        <p:txBody>
          <a:bodyPr spcFirstLastPara="1" wrap="square" lIns="91425" tIns="91425" rIns="91425" bIns="91425" anchor="ctr" anchorCtr="0">
            <a:normAutofit/>
          </a:bodyPr>
          <a:lstStyle/>
          <a:p>
            <a:pPr marL="0" marR="190500" lvl="0" indent="0" algn="l" rtl="0">
              <a:lnSpc>
                <a:spcPct val="115000"/>
              </a:lnSpc>
              <a:spcBef>
                <a:spcPts val="0"/>
              </a:spcBef>
              <a:spcAft>
                <a:spcPts val="0"/>
              </a:spcAft>
              <a:buNone/>
            </a:pPr>
            <a:r>
              <a:rPr lang="it" sz="3400" b="1">
                <a:highlight>
                  <a:srgbClr val="FFFFFF"/>
                </a:highlight>
                <a:latin typeface="Baskervville"/>
                <a:ea typeface="Baskervville"/>
                <a:cs typeface="Baskervville"/>
                <a:sym typeface="Baskervville"/>
              </a:rPr>
              <a:t>Model HyperParameters vs Parameters</a:t>
            </a:r>
            <a:endParaRPr sz="3400" b="1">
              <a:highlight>
                <a:srgbClr val="FFFFFF"/>
              </a:highlight>
              <a:latin typeface="Baskervville"/>
              <a:ea typeface="Baskervville"/>
              <a:cs typeface="Baskervville"/>
              <a:sym typeface="Baskervville"/>
            </a:endParaRPr>
          </a:p>
        </p:txBody>
      </p:sp>
      <p:sp>
        <p:nvSpPr>
          <p:cNvPr id="215" name="Google Shape;215;p39"/>
          <p:cNvSpPr txBox="1">
            <a:spLocks noGrp="1"/>
          </p:cNvSpPr>
          <p:nvPr>
            <p:ph type="sldNum" idx="12"/>
          </p:nvPr>
        </p:nvSpPr>
        <p:spPr>
          <a:xfrm>
            <a:off x="8690750" y="4931400"/>
            <a:ext cx="4500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24</a:t>
            </a:fld>
            <a:endParaRPr/>
          </a:p>
        </p:txBody>
      </p:sp>
      <p:sp>
        <p:nvSpPr>
          <p:cNvPr id="216" name="Google Shape;216;p39"/>
          <p:cNvSpPr txBox="1"/>
          <p:nvPr/>
        </p:nvSpPr>
        <p:spPr>
          <a:xfrm>
            <a:off x="127500" y="1703700"/>
            <a:ext cx="8889000" cy="1736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100"/>
              </a:spcAft>
              <a:buNone/>
            </a:pPr>
            <a:r>
              <a:rPr lang="it" sz="1800">
                <a:solidFill>
                  <a:schemeClr val="dk1"/>
                </a:solidFill>
                <a:highlight>
                  <a:srgbClr val="FFFFFF"/>
                </a:highlight>
                <a:latin typeface="Baskervville"/>
                <a:ea typeface="Baskervville"/>
                <a:cs typeface="Baskervville"/>
                <a:sym typeface="Baskervville"/>
              </a:rPr>
              <a:t>How many hidden layers? </a:t>
            </a:r>
            <a:br>
              <a:rPr lang="it" sz="1800">
                <a:solidFill>
                  <a:schemeClr val="dk1"/>
                </a:solidFill>
                <a:highlight>
                  <a:srgbClr val="FFFFFF"/>
                </a:highlight>
                <a:latin typeface="Baskervville"/>
                <a:ea typeface="Baskervville"/>
                <a:cs typeface="Baskervville"/>
                <a:sym typeface="Baskervville"/>
              </a:rPr>
            </a:br>
            <a:br>
              <a:rPr lang="it" sz="1800">
                <a:solidFill>
                  <a:schemeClr val="dk1"/>
                </a:solidFill>
                <a:highlight>
                  <a:srgbClr val="FFFFFF"/>
                </a:highlight>
                <a:latin typeface="Baskervville"/>
                <a:ea typeface="Baskervville"/>
                <a:cs typeface="Baskervville"/>
                <a:sym typeface="Baskervville"/>
              </a:rPr>
            </a:br>
            <a:r>
              <a:rPr lang="it" sz="1800">
                <a:solidFill>
                  <a:schemeClr val="dk1"/>
                </a:solidFill>
                <a:highlight>
                  <a:srgbClr val="FFFFFF"/>
                </a:highlight>
                <a:latin typeface="Baskervville"/>
                <a:ea typeface="Baskervville"/>
                <a:cs typeface="Baskervville"/>
                <a:sym typeface="Baskervville"/>
              </a:rPr>
              <a:t>How many units per layer? </a:t>
            </a:r>
            <a:br>
              <a:rPr lang="it" sz="1800">
                <a:solidFill>
                  <a:schemeClr val="dk1"/>
                </a:solidFill>
                <a:highlight>
                  <a:srgbClr val="FFFFFF"/>
                </a:highlight>
                <a:latin typeface="Baskervville"/>
                <a:ea typeface="Baskervville"/>
                <a:cs typeface="Baskervville"/>
                <a:sym typeface="Baskervville"/>
              </a:rPr>
            </a:br>
            <a:br>
              <a:rPr lang="it" sz="1800">
                <a:solidFill>
                  <a:schemeClr val="dk1"/>
                </a:solidFill>
                <a:highlight>
                  <a:srgbClr val="FFFFFF"/>
                </a:highlight>
                <a:latin typeface="Baskervville"/>
                <a:ea typeface="Baskervville"/>
                <a:cs typeface="Baskervville"/>
                <a:sym typeface="Baskervville"/>
              </a:rPr>
            </a:br>
            <a:r>
              <a:rPr lang="it" sz="1800">
                <a:solidFill>
                  <a:schemeClr val="dk1"/>
                </a:solidFill>
                <a:highlight>
                  <a:srgbClr val="FFFFFF"/>
                </a:highlight>
                <a:latin typeface="Baskervville"/>
                <a:ea typeface="Baskervville"/>
                <a:cs typeface="Baskervville"/>
                <a:sym typeface="Baskervville"/>
              </a:rPr>
              <a:t>Which optimizer and learning rate value? </a:t>
            </a:r>
            <a:endParaRPr i="1">
              <a:solidFill>
                <a:schemeClr val="dk1"/>
              </a:solidFill>
              <a:latin typeface="Baskervville"/>
              <a:ea typeface="Baskervville"/>
              <a:cs typeface="Baskervville"/>
              <a:sym typeface="Baskervville"/>
            </a:endParaRPr>
          </a:p>
        </p:txBody>
      </p:sp>
      <p:sp>
        <p:nvSpPr>
          <p:cNvPr id="217" name="Google Shape;217;p39"/>
          <p:cNvSpPr txBox="1"/>
          <p:nvPr/>
        </p:nvSpPr>
        <p:spPr>
          <a:xfrm>
            <a:off x="289200" y="3304738"/>
            <a:ext cx="8565600" cy="400200"/>
          </a:xfrm>
          <a:prstGeom prst="rect">
            <a:avLst/>
          </a:prstGeom>
          <a:noFill/>
          <a:ln>
            <a:noFill/>
          </a:ln>
        </p:spPr>
        <p:txBody>
          <a:bodyPr spcFirstLastPara="1" wrap="square" lIns="91425" tIns="91425" rIns="91425" bIns="91425" anchor="t" anchorCtr="0">
            <a:spAutoFit/>
          </a:bodyPr>
          <a:lstStyle/>
          <a:p>
            <a:pPr marL="0" marR="190500" lvl="0" indent="0" algn="l" rtl="0">
              <a:lnSpc>
                <a:spcPct val="115000"/>
              </a:lnSpc>
              <a:spcBef>
                <a:spcPts val="0"/>
              </a:spcBef>
              <a:spcAft>
                <a:spcPts val="600"/>
              </a:spcAft>
              <a:buNone/>
            </a:pPr>
            <a:endParaRPr>
              <a:latin typeface="Baskervville"/>
              <a:ea typeface="Baskervville"/>
              <a:cs typeface="Baskervville"/>
              <a:sym typeface="Baskervvill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6"/>
          <p:cNvSpPr txBox="1">
            <a:spLocks noGrp="1"/>
          </p:cNvSpPr>
          <p:nvPr>
            <p:ph type="title"/>
          </p:nvPr>
        </p:nvSpPr>
        <p:spPr>
          <a:xfrm>
            <a:off x="311713" y="63150"/>
            <a:ext cx="8520600" cy="841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it" b="1">
                <a:highlight>
                  <a:srgbClr val="FFFFFF"/>
                </a:highlight>
                <a:latin typeface="Baskervville"/>
                <a:ea typeface="Baskervville"/>
                <a:cs typeface="Baskervville"/>
                <a:sym typeface="Baskervville"/>
              </a:rPr>
              <a:t>Non-deep vs Deep</a:t>
            </a:r>
            <a:endParaRPr b="1">
              <a:solidFill>
                <a:srgbClr val="000000"/>
              </a:solidFill>
              <a:latin typeface="Baskervville"/>
              <a:ea typeface="Baskervville"/>
              <a:cs typeface="Baskervville"/>
              <a:sym typeface="Baskervville"/>
            </a:endParaRPr>
          </a:p>
        </p:txBody>
      </p:sp>
      <p:sp>
        <p:nvSpPr>
          <p:cNvPr id="188" name="Google Shape;188;p36"/>
          <p:cNvSpPr txBox="1">
            <a:spLocks noGrp="1"/>
          </p:cNvSpPr>
          <p:nvPr>
            <p:ph type="sldNum" idx="12"/>
          </p:nvPr>
        </p:nvSpPr>
        <p:spPr>
          <a:xfrm>
            <a:off x="8763775" y="4931400"/>
            <a:ext cx="3768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25</a:t>
            </a:fld>
            <a:endParaRPr/>
          </a:p>
        </p:txBody>
      </p:sp>
      <p:pic>
        <p:nvPicPr>
          <p:cNvPr id="189" name="Google Shape;189;p36"/>
          <p:cNvPicPr preferRelativeResize="0"/>
          <p:nvPr/>
        </p:nvPicPr>
        <p:blipFill>
          <a:blip r:embed="rId3">
            <a:alphaModFix/>
          </a:blip>
          <a:stretch>
            <a:fillRect/>
          </a:stretch>
        </p:blipFill>
        <p:spPr>
          <a:xfrm>
            <a:off x="626275" y="794531"/>
            <a:ext cx="7891500" cy="3022425"/>
          </a:xfrm>
          <a:prstGeom prst="rect">
            <a:avLst/>
          </a:prstGeom>
          <a:noFill/>
          <a:ln>
            <a:noFill/>
          </a:ln>
        </p:spPr>
      </p:pic>
      <p:sp>
        <p:nvSpPr>
          <p:cNvPr id="190" name="Google Shape;190;p36"/>
          <p:cNvSpPr txBox="1"/>
          <p:nvPr/>
        </p:nvSpPr>
        <p:spPr>
          <a:xfrm>
            <a:off x="127500" y="3724709"/>
            <a:ext cx="8889000" cy="581700"/>
          </a:xfrm>
          <a:prstGeom prst="rect">
            <a:avLst/>
          </a:prstGeom>
          <a:noFill/>
          <a:ln>
            <a:noFill/>
          </a:ln>
        </p:spPr>
        <p:txBody>
          <a:bodyPr spcFirstLastPara="1" wrap="square" lIns="91425" tIns="91425" rIns="91425" bIns="91425" anchor="t" anchorCtr="0">
            <a:spAutoFit/>
          </a:bodyPr>
          <a:lstStyle/>
          <a:p>
            <a:pPr marL="406400" marR="406400" lvl="0" indent="0" algn="l" rtl="0">
              <a:lnSpc>
                <a:spcPct val="115000"/>
              </a:lnSpc>
              <a:spcBef>
                <a:spcPts val="1100"/>
              </a:spcBef>
              <a:spcAft>
                <a:spcPts val="2200"/>
              </a:spcAft>
              <a:buNone/>
            </a:pPr>
            <a:r>
              <a:rPr lang="it" sz="1200" i="1" dirty="0">
                <a:solidFill>
                  <a:schemeClr val="dk1"/>
                </a:solidFill>
                <a:latin typeface="Baskervville"/>
                <a:ea typeface="Baskervville"/>
                <a:cs typeface="Baskervville"/>
                <a:sym typeface="Baskervville"/>
              </a:rPr>
              <a:t>“for a big enough neural network, it always exists a parameters configuration that makes the network able to approximate any continuous function defined on a compact set of the nth-dimensional vector space over the real numbers.”</a:t>
            </a:r>
            <a:endParaRPr sz="1200" dirty="0">
              <a:latin typeface="Baskervville"/>
              <a:ea typeface="Baskervville"/>
              <a:cs typeface="Baskervville"/>
              <a:sym typeface="Baskervville"/>
            </a:endParaRPr>
          </a:p>
        </p:txBody>
      </p:sp>
      <p:sp>
        <p:nvSpPr>
          <p:cNvPr id="191" name="Google Shape;191;p36"/>
          <p:cNvSpPr txBox="1"/>
          <p:nvPr/>
        </p:nvSpPr>
        <p:spPr>
          <a:xfrm>
            <a:off x="450900" y="4358463"/>
            <a:ext cx="8565600" cy="757100"/>
          </a:xfrm>
          <a:prstGeom prst="rect">
            <a:avLst/>
          </a:prstGeom>
          <a:noFill/>
          <a:ln>
            <a:noFill/>
          </a:ln>
        </p:spPr>
        <p:txBody>
          <a:bodyPr spcFirstLastPara="1" wrap="square" lIns="91425" tIns="91425" rIns="91425" bIns="91425" anchor="t" anchorCtr="0">
            <a:spAutoFit/>
          </a:bodyPr>
          <a:lstStyle/>
          <a:p>
            <a:pPr marL="0" marR="190500" lvl="0" indent="0" algn="l" rtl="0">
              <a:lnSpc>
                <a:spcPct val="115000"/>
              </a:lnSpc>
              <a:spcBef>
                <a:spcPts val="0"/>
              </a:spcBef>
              <a:spcAft>
                <a:spcPts val="600"/>
              </a:spcAft>
              <a:buNone/>
            </a:pPr>
            <a:r>
              <a:rPr lang="it" dirty="0">
                <a:solidFill>
                  <a:schemeClr val="dk1"/>
                </a:solidFill>
                <a:latin typeface="Baskervville"/>
                <a:ea typeface="Baskervville"/>
                <a:cs typeface="Baskervville"/>
                <a:sym typeface="Baskervville"/>
              </a:rPr>
              <a:t>However, it is not guaranteed that the training procedure will guide the model to that parameters configuration.</a:t>
            </a:r>
            <a:endParaRPr dirty="0">
              <a:latin typeface="Baskervville"/>
              <a:ea typeface="Baskervville"/>
              <a:cs typeface="Baskervville"/>
              <a:sym typeface="Baskervvill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4"/>
          <p:cNvSpPr txBox="1">
            <a:spLocks noGrp="1"/>
          </p:cNvSpPr>
          <p:nvPr>
            <p:ph type="title"/>
          </p:nvPr>
        </p:nvSpPr>
        <p:spPr>
          <a:xfrm>
            <a:off x="311688" y="-92425"/>
            <a:ext cx="8520600" cy="841800"/>
          </a:xfrm>
          <a:prstGeom prst="rect">
            <a:avLst/>
          </a:prstGeom>
        </p:spPr>
        <p:txBody>
          <a:bodyPr spcFirstLastPara="1" wrap="square" lIns="91425" tIns="91425" rIns="91425" bIns="91425" anchor="ctr" anchorCtr="0">
            <a:normAutofit/>
          </a:bodyPr>
          <a:lstStyle/>
          <a:p>
            <a:pPr marL="0" marR="190500" lvl="0" indent="0" algn="l" rtl="0">
              <a:lnSpc>
                <a:spcPct val="115000"/>
              </a:lnSpc>
              <a:spcBef>
                <a:spcPts val="0"/>
              </a:spcBef>
              <a:spcAft>
                <a:spcPts val="0"/>
              </a:spcAft>
              <a:buNone/>
            </a:pPr>
            <a:r>
              <a:rPr lang="it" sz="3400" b="1">
                <a:highlight>
                  <a:srgbClr val="FFFFFF"/>
                </a:highlight>
                <a:latin typeface="Baskervville"/>
                <a:ea typeface="Baskervville"/>
                <a:cs typeface="Baskervville"/>
                <a:sym typeface="Baskervville"/>
              </a:rPr>
              <a:t>Overfitting</a:t>
            </a:r>
            <a:endParaRPr sz="3400" b="1">
              <a:highlight>
                <a:srgbClr val="FFFFFF"/>
              </a:highlight>
              <a:latin typeface="Baskervville"/>
              <a:ea typeface="Baskervville"/>
              <a:cs typeface="Baskervville"/>
              <a:sym typeface="Baskervville"/>
            </a:endParaRPr>
          </a:p>
        </p:txBody>
      </p:sp>
      <p:sp>
        <p:nvSpPr>
          <p:cNvPr id="260" name="Google Shape;260;p44"/>
          <p:cNvSpPr txBox="1">
            <a:spLocks noGrp="1"/>
          </p:cNvSpPr>
          <p:nvPr>
            <p:ph type="sldNum" idx="12"/>
          </p:nvPr>
        </p:nvSpPr>
        <p:spPr>
          <a:xfrm>
            <a:off x="8690750" y="4931400"/>
            <a:ext cx="4500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26</a:t>
            </a:fld>
            <a:endParaRPr/>
          </a:p>
        </p:txBody>
      </p:sp>
      <p:sp>
        <p:nvSpPr>
          <p:cNvPr id="261" name="Google Shape;261;p44"/>
          <p:cNvSpPr txBox="1"/>
          <p:nvPr/>
        </p:nvSpPr>
        <p:spPr>
          <a:xfrm>
            <a:off x="127500" y="582450"/>
            <a:ext cx="8889000" cy="440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800" dirty="0">
                <a:solidFill>
                  <a:schemeClr val="dk1"/>
                </a:solidFill>
                <a:latin typeface="Baskervville"/>
                <a:ea typeface="Baskervville"/>
                <a:cs typeface="Baskervville"/>
                <a:sym typeface="Baskervville"/>
              </a:rPr>
              <a:t>Overfitting is a concept in machine learning and statistics where a model learns to perform extremely well on the training data but fails to generalize well to new, unseen data. How to prevent it?</a:t>
            </a:r>
            <a:endParaRPr sz="1800" dirty="0">
              <a:solidFill>
                <a:schemeClr val="dk1"/>
              </a:solidFill>
              <a:latin typeface="Baskervville"/>
              <a:ea typeface="Baskervville"/>
              <a:cs typeface="Baskervville"/>
              <a:sym typeface="Baskervville"/>
            </a:endParaRPr>
          </a:p>
          <a:p>
            <a:pPr marL="0" lvl="0" indent="0" algn="l" rtl="0">
              <a:lnSpc>
                <a:spcPct val="115000"/>
              </a:lnSpc>
              <a:spcBef>
                <a:spcPts val="0"/>
              </a:spcBef>
              <a:spcAft>
                <a:spcPts val="0"/>
              </a:spcAft>
              <a:buNone/>
            </a:pPr>
            <a:endParaRPr sz="1800" dirty="0">
              <a:solidFill>
                <a:schemeClr val="dk1"/>
              </a:solidFill>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Font typeface="Baskervville"/>
              <a:buChar char="●"/>
            </a:pPr>
            <a:r>
              <a:rPr lang="it" b="1" dirty="0">
                <a:solidFill>
                  <a:schemeClr val="dk1"/>
                </a:solidFill>
                <a:latin typeface="Baskervville"/>
                <a:ea typeface="Baskervville"/>
                <a:cs typeface="Baskervville"/>
                <a:sym typeface="Baskervville"/>
              </a:rPr>
              <a:t>Getting more training data</a:t>
            </a:r>
            <a:br>
              <a:rPr lang="it" b="1" dirty="0">
                <a:solidFill>
                  <a:schemeClr val="dk1"/>
                </a:solidFill>
                <a:latin typeface="Baskervville"/>
                <a:ea typeface="Baskervville"/>
                <a:cs typeface="Baskervville"/>
                <a:sym typeface="Baskervville"/>
              </a:rPr>
            </a:br>
            <a:endParaRPr b="1" dirty="0">
              <a:solidFill>
                <a:schemeClr val="dk1"/>
              </a:solidFill>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Char char="●"/>
            </a:pPr>
            <a:r>
              <a:rPr lang="it" b="1" dirty="0">
                <a:solidFill>
                  <a:schemeClr val="dk1"/>
                </a:solidFill>
                <a:latin typeface="Baskervville"/>
                <a:ea typeface="Baskervville"/>
                <a:cs typeface="Baskervville"/>
                <a:sym typeface="Baskervville"/>
              </a:rPr>
              <a:t>Performing dataset augmentation</a:t>
            </a:r>
            <a:br>
              <a:rPr lang="it" dirty="0">
                <a:solidFill>
                  <a:schemeClr val="dk1"/>
                </a:solidFill>
                <a:highlight>
                  <a:srgbClr val="FFFFFF"/>
                </a:highlight>
                <a:latin typeface="Baskervville"/>
                <a:ea typeface="Baskervville"/>
                <a:cs typeface="Baskervville"/>
                <a:sym typeface="Baskervville"/>
              </a:rPr>
            </a:br>
            <a:endParaRPr dirty="0">
              <a:solidFill>
                <a:schemeClr val="dk1"/>
              </a:solidFill>
              <a:highlight>
                <a:srgbClr val="FFFFFF"/>
              </a:highlight>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Font typeface="Baskervville"/>
              <a:buChar char="●"/>
            </a:pPr>
            <a:r>
              <a:rPr lang="it" b="1" dirty="0">
                <a:solidFill>
                  <a:schemeClr val="dk1"/>
                </a:solidFill>
                <a:latin typeface="Baskervville"/>
                <a:ea typeface="Baskervville"/>
                <a:cs typeface="Baskervville"/>
                <a:sym typeface="Baskervville"/>
              </a:rPr>
              <a:t>Reducing the capacity of the network</a:t>
            </a:r>
            <a:br>
              <a:rPr lang="it" b="1" dirty="0">
                <a:solidFill>
                  <a:schemeClr val="dk1"/>
                </a:solidFill>
                <a:latin typeface="Baskervville"/>
                <a:ea typeface="Baskervville"/>
                <a:cs typeface="Baskervville"/>
                <a:sym typeface="Baskervville"/>
              </a:rPr>
            </a:br>
            <a:endParaRPr b="1" dirty="0">
              <a:solidFill>
                <a:schemeClr val="dk1"/>
              </a:solidFill>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Font typeface="Baskervville"/>
              <a:buChar char="●"/>
            </a:pPr>
            <a:r>
              <a:rPr lang="it" b="1" dirty="0">
                <a:solidFill>
                  <a:schemeClr val="dk1"/>
                </a:solidFill>
                <a:latin typeface="Baskervville"/>
                <a:ea typeface="Baskervville"/>
                <a:cs typeface="Baskervville"/>
                <a:sym typeface="Baskervville"/>
              </a:rPr>
              <a:t>Adding weight regularization</a:t>
            </a:r>
            <a:br>
              <a:rPr lang="it" b="1" dirty="0">
                <a:solidFill>
                  <a:schemeClr val="dk1"/>
                </a:solidFill>
                <a:latin typeface="Baskervville"/>
                <a:ea typeface="Baskervville"/>
                <a:cs typeface="Baskervville"/>
                <a:sym typeface="Baskervville"/>
              </a:rPr>
            </a:br>
            <a:endParaRPr b="1" dirty="0">
              <a:solidFill>
                <a:schemeClr val="dk1"/>
              </a:solidFill>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Font typeface="Baskervville"/>
              <a:buChar char="●"/>
            </a:pPr>
            <a:r>
              <a:rPr lang="it" b="1" dirty="0">
                <a:solidFill>
                  <a:schemeClr val="dk1"/>
                </a:solidFill>
                <a:latin typeface="Baskervville"/>
                <a:ea typeface="Baskervville"/>
                <a:cs typeface="Baskervville"/>
                <a:sym typeface="Baskervville"/>
              </a:rPr>
              <a:t>Adding dropout</a:t>
            </a:r>
            <a:endParaRPr b="1" dirty="0">
              <a:solidFill>
                <a:schemeClr val="dk1"/>
              </a:solidFill>
              <a:latin typeface="Baskervville"/>
              <a:ea typeface="Baskervville"/>
              <a:cs typeface="Baskervville"/>
              <a:sym typeface="Baskervville"/>
            </a:endParaRPr>
          </a:p>
          <a:p>
            <a:pPr marL="457200" lvl="0" indent="0" algn="l" rtl="0">
              <a:lnSpc>
                <a:spcPct val="115000"/>
              </a:lnSpc>
              <a:spcBef>
                <a:spcPts val="0"/>
              </a:spcBef>
              <a:spcAft>
                <a:spcPts val="0"/>
              </a:spcAft>
              <a:buNone/>
            </a:pPr>
            <a:r>
              <a:rPr lang="it" sz="1050" dirty="0">
                <a:solidFill>
                  <a:schemeClr val="dk1"/>
                </a:solidFill>
                <a:highlight>
                  <a:srgbClr val="FFFFFF"/>
                </a:highlight>
              </a:rPr>
              <a:t>The idea behind dropout: "</a:t>
            </a:r>
            <a:r>
              <a:rPr lang="it" sz="1050" i="1" dirty="0">
                <a:solidFill>
                  <a:schemeClr val="dk1"/>
                </a:solidFill>
              </a:rPr>
              <a:t>I went to my bank. The tellers kept changing and I asked one of them why. He said he didn’t know but they got moved around a lot. I figured it must be because it would require cooperation between employees to successfully defraud the bank. This made me realize that randomly removing a different subset of neurons on each example would prevent conspiracies and thus reduce overfitting.</a:t>
            </a:r>
            <a:r>
              <a:rPr lang="it" sz="1050" dirty="0">
                <a:solidFill>
                  <a:schemeClr val="dk1"/>
                </a:solidFill>
                <a:highlight>
                  <a:srgbClr val="FFFFFF"/>
                </a:highlight>
              </a:rPr>
              <a:t>"</a:t>
            </a:r>
            <a:endParaRPr b="1" dirty="0">
              <a:solidFill>
                <a:schemeClr val="dk1"/>
              </a:solidFill>
              <a:latin typeface="Baskervville"/>
              <a:ea typeface="Baskervville"/>
              <a:cs typeface="Baskervville"/>
              <a:sym typeface="Baskervvil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90000"/>
        </a:solidFill>
        <a:effectLst/>
      </p:bgPr>
    </p:bg>
    <p:spTree>
      <p:nvGrpSpPr>
        <p:cNvPr id="1" name="Shape 121"/>
        <p:cNvGrpSpPr/>
        <p:nvPr/>
      </p:nvGrpSpPr>
      <p:grpSpPr>
        <a:xfrm>
          <a:off x="0" y="0"/>
          <a:ext cx="0" cy="0"/>
          <a:chOff x="0" y="0"/>
          <a:chExt cx="0" cy="0"/>
        </a:xfrm>
      </p:grpSpPr>
      <p:sp>
        <p:nvSpPr>
          <p:cNvPr id="122" name="Google Shape;122;p28"/>
          <p:cNvSpPr txBox="1">
            <a:spLocks noGrp="1"/>
          </p:cNvSpPr>
          <p:nvPr>
            <p:ph type="title"/>
          </p:nvPr>
        </p:nvSpPr>
        <p:spPr>
          <a:xfrm>
            <a:off x="311688" y="19987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sz="6500" b="1">
                <a:solidFill>
                  <a:schemeClr val="lt1"/>
                </a:solidFill>
                <a:latin typeface="Baskervville"/>
                <a:ea typeface="Baskervville"/>
                <a:cs typeface="Baskervville"/>
                <a:sym typeface="Baskervville"/>
              </a:rPr>
              <a:t>Set-up </a:t>
            </a:r>
            <a:br>
              <a:rPr lang="it" sz="6500" b="1">
                <a:solidFill>
                  <a:schemeClr val="lt1"/>
                </a:solidFill>
                <a:latin typeface="Baskervville"/>
                <a:ea typeface="Baskervville"/>
                <a:cs typeface="Baskervville"/>
                <a:sym typeface="Baskervville"/>
              </a:rPr>
            </a:br>
            <a:r>
              <a:rPr lang="it" sz="6500" b="1">
                <a:solidFill>
                  <a:schemeClr val="lt1"/>
                </a:solidFill>
                <a:latin typeface="Baskervville"/>
                <a:ea typeface="Baskervville"/>
                <a:cs typeface="Baskervville"/>
                <a:sym typeface="Baskervville"/>
              </a:rPr>
              <a:t>&amp; </a:t>
            </a:r>
            <a:br>
              <a:rPr lang="it" sz="6500" b="1">
                <a:solidFill>
                  <a:schemeClr val="lt1"/>
                </a:solidFill>
                <a:latin typeface="Baskervville"/>
                <a:ea typeface="Baskervville"/>
                <a:cs typeface="Baskervville"/>
                <a:sym typeface="Baskervville"/>
              </a:rPr>
            </a:br>
            <a:r>
              <a:rPr lang="it" sz="6500" b="1">
                <a:solidFill>
                  <a:schemeClr val="lt1"/>
                </a:solidFill>
                <a:latin typeface="Baskervville"/>
                <a:ea typeface="Baskervville"/>
                <a:cs typeface="Baskervville"/>
                <a:sym typeface="Baskervville"/>
              </a:rPr>
              <a:t>Warm-up</a:t>
            </a:r>
            <a:endParaRPr sz="6500" b="1">
              <a:solidFill>
                <a:schemeClr val="lt1"/>
              </a:solidFill>
              <a:latin typeface="Baskervville"/>
              <a:ea typeface="Baskervville"/>
              <a:cs typeface="Baskervville"/>
              <a:sym typeface="Baskervville"/>
            </a:endParaRPr>
          </a:p>
        </p:txBody>
      </p:sp>
      <p:sp>
        <p:nvSpPr>
          <p:cNvPr id="123" name="Google Shape;123;p28"/>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9"/>
          <p:cNvSpPr txBox="1">
            <a:spLocks noGrp="1"/>
          </p:cNvSpPr>
          <p:nvPr>
            <p:ph type="title"/>
          </p:nvPr>
        </p:nvSpPr>
        <p:spPr>
          <a:xfrm>
            <a:off x="311688" y="336325"/>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b="1">
                <a:latin typeface="Baskervville"/>
                <a:ea typeface="Baskervville"/>
                <a:cs typeface="Baskervville"/>
                <a:sym typeface="Baskervville"/>
              </a:rPr>
              <a:t>Why Jupyter Notebooks 1/2</a:t>
            </a:r>
            <a:endParaRPr b="1">
              <a:latin typeface="Baskervville"/>
              <a:ea typeface="Baskervville"/>
              <a:cs typeface="Baskervville"/>
              <a:sym typeface="Baskervville"/>
            </a:endParaRPr>
          </a:p>
        </p:txBody>
      </p:sp>
      <p:sp>
        <p:nvSpPr>
          <p:cNvPr id="129" name="Google Shape;129;p29"/>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4</a:t>
            </a:fld>
            <a:endParaRPr/>
          </a:p>
        </p:txBody>
      </p:sp>
      <p:sp>
        <p:nvSpPr>
          <p:cNvPr id="130" name="Google Shape;130;p29"/>
          <p:cNvSpPr txBox="1"/>
          <p:nvPr/>
        </p:nvSpPr>
        <p:spPr>
          <a:xfrm>
            <a:off x="63150" y="1545950"/>
            <a:ext cx="9017700" cy="2369849"/>
          </a:xfrm>
          <a:prstGeom prst="rect">
            <a:avLst/>
          </a:prstGeom>
          <a:noFill/>
          <a:ln>
            <a:noFill/>
          </a:ln>
        </p:spPr>
        <p:txBody>
          <a:bodyPr spcFirstLastPara="1" wrap="square" lIns="91425" tIns="91425" rIns="91425" bIns="91425" anchor="t" anchorCtr="0">
            <a:spAutoFit/>
          </a:bodyPr>
          <a:lstStyle/>
          <a:p>
            <a:pPr marL="457200" lvl="0" indent="-368300" algn="l" rtl="0">
              <a:lnSpc>
                <a:spcPct val="100000"/>
              </a:lnSpc>
              <a:spcBef>
                <a:spcPts val="1200"/>
              </a:spcBef>
              <a:spcAft>
                <a:spcPts val="0"/>
              </a:spcAft>
              <a:buClr>
                <a:srgbClr val="000000"/>
              </a:buClr>
              <a:buSzPts val="2200"/>
              <a:buFont typeface="Baskervville"/>
              <a:buChar char="●"/>
            </a:pPr>
            <a:r>
              <a:rPr lang="it" sz="2200" dirty="0">
                <a:solidFill>
                  <a:schemeClr val="dk1"/>
                </a:solidFill>
                <a:highlight>
                  <a:srgbClr val="FFFFFF"/>
                </a:highlight>
                <a:latin typeface="Baskervville"/>
                <a:ea typeface="Baskervville"/>
                <a:cs typeface="Baskervville"/>
                <a:sym typeface="Baskervville"/>
              </a:rPr>
              <a:t>The "</a:t>
            </a:r>
            <a:r>
              <a:rPr lang="it" sz="2200" b="1" dirty="0">
                <a:solidFill>
                  <a:schemeClr val="dk1"/>
                </a:solidFill>
                <a:latin typeface="Baskervville"/>
                <a:ea typeface="Baskervville"/>
                <a:cs typeface="Baskervville"/>
                <a:sym typeface="Baskervville"/>
              </a:rPr>
              <a:t>Notebook</a:t>
            </a:r>
            <a:r>
              <a:rPr lang="it" sz="2200" dirty="0">
                <a:solidFill>
                  <a:schemeClr val="dk1"/>
                </a:solidFill>
                <a:highlight>
                  <a:srgbClr val="FFFFFF"/>
                </a:highlight>
                <a:latin typeface="Baskervville"/>
                <a:ea typeface="Baskervville"/>
                <a:cs typeface="Baskervville"/>
                <a:sym typeface="Baskervville"/>
              </a:rPr>
              <a:t>" term may refer both to the notebook document and the web-based environment used to create it.</a:t>
            </a:r>
            <a:br>
              <a:rPr lang="it" sz="2200" dirty="0">
                <a:solidFill>
                  <a:schemeClr val="dk1"/>
                </a:solidFill>
                <a:highlight>
                  <a:srgbClr val="FFFFFF"/>
                </a:highlight>
                <a:latin typeface="Baskervville"/>
                <a:ea typeface="Baskervville"/>
                <a:cs typeface="Baskervville"/>
                <a:sym typeface="Baskervville"/>
              </a:rPr>
            </a:br>
            <a:br>
              <a:rPr lang="it" sz="2200" dirty="0">
                <a:solidFill>
                  <a:schemeClr val="dk1"/>
                </a:solidFill>
                <a:highlight>
                  <a:srgbClr val="FFFFFF"/>
                </a:highlight>
                <a:latin typeface="Baskervville"/>
                <a:ea typeface="Baskervville"/>
                <a:cs typeface="Baskervville"/>
                <a:sym typeface="Baskervville"/>
              </a:rPr>
            </a:br>
            <a:r>
              <a:rPr lang="it" sz="2200" dirty="0">
                <a:solidFill>
                  <a:schemeClr val="dk1"/>
                </a:solidFill>
                <a:highlight>
                  <a:srgbClr val="FFFFFF"/>
                </a:highlight>
                <a:latin typeface="Baskervville"/>
                <a:ea typeface="Baskervville"/>
                <a:cs typeface="Baskervville"/>
                <a:sym typeface="Baskervville"/>
              </a:rPr>
              <a:t> </a:t>
            </a:r>
            <a:endParaRPr sz="2200" dirty="0">
              <a:solidFill>
                <a:schemeClr val="dk1"/>
              </a:solidFill>
              <a:highlight>
                <a:srgbClr val="FFFFFF"/>
              </a:highlight>
              <a:latin typeface="Baskervville"/>
              <a:ea typeface="Baskervville"/>
              <a:cs typeface="Baskervville"/>
              <a:sym typeface="Baskervville"/>
            </a:endParaRPr>
          </a:p>
          <a:p>
            <a:pPr marL="457200" lvl="0" indent="-368300" algn="l" rtl="0">
              <a:lnSpc>
                <a:spcPct val="100000"/>
              </a:lnSpc>
              <a:spcBef>
                <a:spcPts val="0"/>
              </a:spcBef>
              <a:spcAft>
                <a:spcPts val="0"/>
              </a:spcAft>
              <a:buClr>
                <a:srgbClr val="000000"/>
              </a:buClr>
              <a:buSzPts val="2200"/>
              <a:buFont typeface="Baskervville"/>
              <a:buChar char="●"/>
            </a:pPr>
            <a:r>
              <a:rPr lang="it" sz="2200" dirty="0">
                <a:solidFill>
                  <a:schemeClr val="dk1"/>
                </a:solidFill>
                <a:highlight>
                  <a:srgbClr val="FFFFFF"/>
                </a:highlight>
                <a:latin typeface="Baskervville"/>
                <a:ea typeface="Baskervville"/>
                <a:cs typeface="Baskervville"/>
                <a:sym typeface="Baskervville"/>
              </a:rPr>
              <a:t>It uses an internal library for converting the document in HTML and allows visualization and editing in the browser.</a:t>
            </a:r>
            <a:endParaRPr sz="2200" dirty="0">
              <a:solidFill>
                <a:schemeClr val="dk1"/>
              </a:solidFill>
              <a:highlight>
                <a:srgbClr val="FFFFFF"/>
              </a:highlight>
              <a:latin typeface="Baskervville"/>
              <a:ea typeface="Baskervville"/>
              <a:cs typeface="Baskervville"/>
              <a:sym typeface="Baskervvil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0"/>
          <p:cNvSpPr txBox="1">
            <a:spLocks noGrp="1"/>
          </p:cNvSpPr>
          <p:nvPr>
            <p:ph type="title"/>
          </p:nvPr>
        </p:nvSpPr>
        <p:spPr>
          <a:xfrm>
            <a:off x="311688" y="336325"/>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b="1">
                <a:latin typeface="Baskervville"/>
                <a:ea typeface="Baskervville"/>
                <a:cs typeface="Baskervville"/>
                <a:sym typeface="Baskervville"/>
              </a:rPr>
              <a:t>Why Jupyter Notebooks 2/2</a:t>
            </a:r>
            <a:endParaRPr b="1">
              <a:latin typeface="Baskervville"/>
              <a:ea typeface="Baskervville"/>
              <a:cs typeface="Baskervville"/>
              <a:sym typeface="Baskervville"/>
            </a:endParaRPr>
          </a:p>
        </p:txBody>
      </p:sp>
      <p:sp>
        <p:nvSpPr>
          <p:cNvPr id="136" name="Google Shape;136;p30"/>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5</a:t>
            </a:fld>
            <a:endParaRPr/>
          </a:p>
        </p:txBody>
      </p:sp>
      <p:sp>
        <p:nvSpPr>
          <p:cNvPr id="137" name="Google Shape;137;p30"/>
          <p:cNvSpPr txBox="1"/>
          <p:nvPr/>
        </p:nvSpPr>
        <p:spPr>
          <a:xfrm>
            <a:off x="184350" y="1358525"/>
            <a:ext cx="9017700" cy="3273900"/>
          </a:xfrm>
          <a:prstGeom prst="rect">
            <a:avLst/>
          </a:prstGeom>
          <a:noFill/>
          <a:ln>
            <a:noFill/>
          </a:ln>
        </p:spPr>
        <p:txBody>
          <a:bodyPr spcFirstLastPara="1" wrap="square" lIns="91425" tIns="91425" rIns="91425" bIns="91425" anchor="t" anchorCtr="0">
            <a:spAutoFit/>
          </a:bodyPr>
          <a:lstStyle/>
          <a:p>
            <a:pPr marL="457200" marR="190500" lvl="0" indent="-381000" algn="l" rtl="0">
              <a:lnSpc>
                <a:spcPct val="115000"/>
              </a:lnSpc>
              <a:spcBef>
                <a:spcPts val="0"/>
              </a:spcBef>
              <a:spcAft>
                <a:spcPts val="0"/>
              </a:spcAft>
              <a:buClr>
                <a:schemeClr val="dk1"/>
              </a:buClr>
              <a:buSzPts val="2400"/>
              <a:buFont typeface="Baskervville"/>
              <a:buChar char="●"/>
            </a:pPr>
            <a:r>
              <a:rPr lang="it" sz="2400" dirty="0">
                <a:solidFill>
                  <a:schemeClr val="dk1"/>
                </a:solidFill>
                <a:latin typeface="Baskervville"/>
                <a:ea typeface="Baskervville"/>
                <a:cs typeface="Baskervville"/>
                <a:sym typeface="Baskervville"/>
              </a:rPr>
              <a:t>The document we will use, with extension .ipynb, is a notebook and consists in an ordered </a:t>
            </a:r>
            <a:r>
              <a:rPr lang="it" sz="2400" b="1" dirty="0">
                <a:solidFill>
                  <a:schemeClr val="dk1"/>
                </a:solidFill>
                <a:latin typeface="Baskervville"/>
                <a:ea typeface="Baskervville"/>
                <a:cs typeface="Baskervville"/>
                <a:sym typeface="Baskervville"/>
              </a:rPr>
              <a:t>list of cells</a:t>
            </a:r>
            <a:r>
              <a:rPr lang="it" sz="2400" dirty="0">
                <a:solidFill>
                  <a:schemeClr val="dk1"/>
                </a:solidFill>
                <a:latin typeface="Baskervville"/>
                <a:ea typeface="Baskervville"/>
                <a:cs typeface="Baskervville"/>
                <a:sym typeface="Baskervville"/>
              </a:rPr>
              <a:t> which can contain code, text, mathematics, visualization of output and plots.</a:t>
            </a:r>
            <a:endParaRPr sz="2400" dirty="0">
              <a:solidFill>
                <a:schemeClr val="dk1"/>
              </a:solidFill>
              <a:latin typeface="Baskervville"/>
              <a:ea typeface="Baskervville"/>
              <a:cs typeface="Baskervville"/>
              <a:sym typeface="Baskervville"/>
            </a:endParaRPr>
          </a:p>
          <a:p>
            <a:pPr marL="457200" marR="190500" lvl="0" indent="-381000" algn="l" rtl="0">
              <a:lnSpc>
                <a:spcPct val="115000"/>
              </a:lnSpc>
              <a:spcBef>
                <a:spcPts val="0"/>
              </a:spcBef>
              <a:spcAft>
                <a:spcPts val="0"/>
              </a:spcAft>
              <a:buClr>
                <a:schemeClr val="dk1"/>
              </a:buClr>
              <a:buSzPts val="2400"/>
              <a:buFont typeface="Baskervville"/>
              <a:buChar char="●"/>
            </a:pPr>
            <a:r>
              <a:rPr lang="it" sz="2400" dirty="0">
                <a:solidFill>
                  <a:schemeClr val="dk1"/>
                </a:solidFill>
                <a:latin typeface="Baskervville"/>
                <a:ea typeface="Baskervville"/>
                <a:cs typeface="Baskervville"/>
                <a:sym typeface="Baskervville"/>
              </a:rPr>
              <a:t>The </a:t>
            </a:r>
            <a:r>
              <a:rPr lang="it" sz="2400" b="1" dirty="0">
                <a:solidFill>
                  <a:schemeClr val="dk1"/>
                </a:solidFill>
                <a:latin typeface="Baskervville"/>
                <a:ea typeface="Baskervville"/>
                <a:cs typeface="Baskervville"/>
                <a:sym typeface="Baskervville"/>
              </a:rPr>
              <a:t>key features</a:t>
            </a:r>
            <a:r>
              <a:rPr lang="it" sz="2400" dirty="0">
                <a:solidFill>
                  <a:schemeClr val="dk1"/>
                </a:solidFill>
                <a:latin typeface="Baskervville"/>
                <a:ea typeface="Baskervville"/>
                <a:cs typeface="Baskervville"/>
                <a:sym typeface="Baskervville"/>
              </a:rPr>
              <a:t> of a Jupyter Notebook are the following:</a:t>
            </a:r>
            <a:endParaRPr sz="2400" dirty="0">
              <a:solidFill>
                <a:schemeClr val="dk1"/>
              </a:solidFill>
              <a:latin typeface="Baskervville"/>
              <a:ea typeface="Baskervville"/>
              <a:cs typeface="Baskervville"/>
              <a:sym typeface="Baskervville"/>
            </a:endParaRPr>
          </a:p>
          <a:p>
            <a:pPr marL="914400" lvl="1" indent="-349250" algn="l" rtl="0">
              <a:lnSpc>
                <a:spcPct val="115000"/>
              </a:lnSpc>
              <a:spcBef>
                <a:spcPts val="0"/>
              </a:spcBef>
              <a:spcAft>
                <a:spcPts val="0"/>
              </a:spcAft>
              <a:buClr>
                <a:schemeClr val="dk1"/>
              </a:buClr>
              <a:buSzPts val="1900"/>
              <a:buFont typeface="Baskervville"/>
              <a:buAutoNum type="alphaLcPeriod"/>
            </a:pPr>
            <a:r>
              <a:rPr lang="it" sz="1900" dirty="0">
                <a:solidFill>
                  <a:schemeClr val="dk1"/>
                </a:solidFill>
                <a:latin typeface="Baskervville"/>
                <a:ea typeface="Baskervville"/>
                <a:cs typeface="Baskervville"/>
                <a:sym typeface="Baskervville"/>
              </a:rPr>
              <a:t>it consists in </a:t>
            </a:r>
            <a:r>
              <a:rPr lang="it" sz="1900" i="1" dirty="0">
                <a:solidFill>
                  <a:schemeClr val="dk1"/>
                </a:solidFill>
                <a:latin typeface="Baskervville"/>
                <a:ea typeface="Baskervville"/>
                <a:cs typeface="Baskervville"/>
                <a:sym typeface="Baskervville"/>
              </a:rPr>
              <a:t>executable Python code</a:t>
            </a:r>
            <a:r>
              <a:rPr lang="it" sz="1900" dirty="0">
                <a:solidFill>
                  <a:schemeClr val="dk1"/>
                </a:solidFill>
                <a:latin typeface="Baskervville"/>
                <a:ea typeface="Baskervville"/>
                <a:cs typeface="Baskervville"/>
                <a:sym typeface="Baskervville"/>
              </a:rPr>
              <a:t> enriched with </a:t>
            </a:r>
            <a:r>
              <a:rPr lang="it" sz="1900" i="1" dirty="0">
                <a:solidFill>
                  <a:schemeClr val="dk1"/>
                </a:solidFill>
                <a:latin typeface="Baskervville"/>
                <a:ea typeface="Baskervville"/>
                <a:cs typeface="Baskervville"/>
                <a:sym typeface="Baskervville"/>
              </a:rPr>
              <a:t>text-editing capabilities</a:t>
            </a:r>
            <a:r>
              <a:rPr lang="it" sz="1900" dirty="0">
                <a:solidFill>
                  <a:schemeClr val="dk1"/>
                </a:solidFill>
                <a:latin typeface="Baskervville"/>
                <a:ea typeface="Baskervville"/>
                <a:cs typeface="Baskervville"/>
                <a:sym typeface="Baskervville"/>
              </a:rPr>
              <a:t>;</a:t>
            </a:r>
            <a:endParaRPr sz="1900" dirty="0">
              <a:solidFill>
                <a:schemeClr val="dk1"/>
              </a:solidFill>
              <a:latin typeface="Baskervville"/>
              <a:ea typeface="Baskervville"/>
              <a:cs typeface="Baskervville"/>
              <a:sym typeface="Baskervville"/>
            </a:endParaRPr>
          </a:p>
          <a:p>
            <a:pPr marL="914400" lvl="1" indent="-349250" algn="l" rtl="0">
              <a:lnSpc>
                <a:spcPct val="115000"/>
              </a:lnSpc>
              <a:spcBef>
                <a:spcPts val="0"/>
              </a:spcBef>
              <a:spcAft>
                <a:spcPts val="0"/>
              </a:spcAft>
              <a:buClr>
                <a:schemeClr val="dk1"/>
              </a:buClr>
              <a:buSzPts val="1900"/>
              <a:buFont typeface="Baskervville"/>
              <a:buAutoNum type="alphaLcPeriod"/>
            </a:pPr>
            <a:r>
              <a:rPr lang="it" sz="1900" dirty="0">
                <a:solidFill>
                  <a:schemeClr val="dk1"/>
                </a:solidFill>
                <a:latin typeface="Baskervville"/>
                <a:ea typeface="Baskervville"/>
                <a:cs typeface="Baskervville"/>
                <a:sym typeface="Baskervville"/>
              </a:rPr>
              <a:t>it allows interactive development: small pieces of code (cells) can be executed independently</a:t>
            </a:r>
            <a:endParaRPr sz="1900" dirty="0">
              <a:solidFill>
                <a:schemeClr val="dk1"/>
              </a:solidFill>
              <a:latin typeface="Baskervville"/>
              <a:ea typeface="Baskervville"/>
              <a:cs typeface="Baskervville"/>
              <a:sym typeface="Baskervvill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1"/>
          <p:cNvSpPr txBox="1">
            <a:spLocks noGrp="1"/>
          </p:cNvSpPr>
          <p:nvPr>
            <p:ph type="title"/>
          </p:nvPr>
        </p:nvSpPr>
        <p:spPr>
          <a:xfrm>
            <a:off x="311688" y="336325"/>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it" b="1">
                <a:latin typeface="Baskervville"/>
                <a:ea typeface="Baskervville"/>
                <a:cs typeface="Baskervville"/>
                <a:sym typeface="Baskervville"/>
              </a:rPr>
              <a:t>Types of cells</a:t>
            </a:r>
            <a:endParaRPr b="1">
              <a:latin typeface="Baskervville"/>
              <a:ea typeface="Baskervville"/>
              <a:cs typeface="Baskervville"/>
              <a:sym typeface="Baskervville"/>
            </a:endParaRPr>
          </a:p>
        </p:txBody>
      </p:sp>
      <p:sp>
        <p:nvSpPr>
          <p:cNvPr id="143" name="Google Shape;143;p31"/>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6</a:t>
            </a:fld>
            <a:endParaRPr/>
          </a:p>
        </p:txBody>
      </p:sp>
      <p:sp>
        <p:nvSpPr>
          <p:cNvPr id="144" name="Google Shape;144;p31"/>
          <p:cNvSpPr txBox="1"/>
          <p:nvPr/>
        </p:nvSpPr>
        <p:spPr>
          <a:xfrm>
            <a:off x="63150" y="1386775"/>
            <a:ext cx="9017700" cy="2884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it" sz="1800">
                <a:solidFill>
                  <a:schemeClr val="dk1"/>
                </a:solidFill>
                <a:latin typeface="Baskervville"/>
                <a:ea typeface="Baskervville"/>
                <a:cs typeface="Baskervville"/>
                <a:sym typeface="Baskervville"/>
              </a:rPr>
              <a:t>A Jupyter Notebook document consists of a series of cells that can be executed individually. </a:t>
            </a:r>
            <a:br>
              <a:rPr lang="it" sz="1800">
                <a:solidFill>
                  <a:schemeClr val="dk1"/>
                </a:solidFill>
                <a:latin typeface="Baskervville"/>
                <a:ea typeface="Baskervville"/>
                <a:cs typeface="Baskervville"/>
                <a:sym typeface="Baskervville"/>
              </a:rPr>
            </a:br>
            <a:r>
              <a:rPr lang="it" sz="1800">
                <a:solidFill>
                  <a:schemeClr val="dk1"/>
                </a:solidFill>
                <a:latin typeface="Baskervville"/>
                <a:ea typeface="Baskervville"/>
                <a:cs typeface="Baskervville"/>
                <a:sym typeface="Baskervville"/>
              </a:rPr>
              <a:t>There are two main types of cells:</a:t>
            </a:r>
            <a:endParaRPr sz="1800">
              <a:solidFill>
                <a:schemeClr val="dk1"/>
              </a:solidFill>
              <a:latin typeface="Baskervville"/>
              <a:ea typeface="Baskervville"/>
              <a:cs typeface="Baskervville"/>
              <a:sym typeface="Baskervville"/>
            </a:endParaRPr>
          </a:p>
          <a:p>
            <a:pPr marL="457200" lvl="0" indent="-342900" algn="l" rtl="0">
              <a:lnSpc>
                <a:spcPct val="115000"/>
              </a:lnSpc>
              <a:spcBef>
                <a:spcPts val="1500"/>
              </a:spcBef>
              <a:spcAft>
                <a:spcPts val="0"/>
              </a:spcAft>
              <a:buClr>
                <a:schemeClr val="dk1"/>
              </a:buClr>
              <a:buSzPts val="1800"/>
              <a:buFont typeface="Baskervville"/>
              <a:buAutoNum type="arabicPeriod"/>
            </a:pPr>
            <a:r>
              <a:rPr lang="it" sz="1800" b="1">
                <a:solidFill>
                  <a:schemeClr val="dk1"/>
                </a:solidFill>
                <a:latin typeface="Baskervville"/>
                <a:ea typeface="Baskervville"/>
                <a:cs typeface="Baskervville"/>
                <a:sym typeface="Baskervville"/>
              </a:rPr>
              <a:t>Code cells</a:t>
            </a:r>
            <a:r>
              <a:rPr lang="it" sz="1800">
                <a:solidFill>
                  <a:schemeClr val="dk1"/>
                </a:solidFill>
                <a:latin typeface="Baskervville"/>
                <a:ea typeface="Baskervville"/>
                <a:cs typeface="Baskervville"/>
                <a:sym typeface="Baskervville"/>
              </a:rPr>
              <a:t>: contain executable code, allowing you to write and execute code in the chosen programming language, such as Python.</a:t>
            </a:r>
            <a:endParaRPr sz="1800">
              <a:solidFill>
                <a:schemeClr val="dk1"/>
              </a:solidFill>
              <a:latin typeface="Baskervville"/>
              <a:ea typeface="Baskervville"/>
              <a:cs typeface="Baskervville"/>
              <a:sym typeface="Baskervville"/>
            </a:endParaRPr>
          </a:p>
          <a:p>
            <a:pPr marL="457200" lvl="0" indent="-342900" algn="l" rtl="0">
              <a:lnSpc>
                <a:spcPct val="115000"/>
              </a:lnSpc>
              <a:spcBef>
                <a:spcPts val="0"/>
              </a:spcBef>
              <a:spcAft>
                <a:spcPts val="0"/>
              </a:spcAft>
              <a:buClr>
                <a:schemeClr val="dk1"/>
              </a:buClr>
              <a:buSzPts val="1800"/>
              <a:buFont typeface="Baskervville"/>
              <a:buAutoNum type="arabicPeriod"/>
            </a:pPr>
            <a:r>
              <a:rPr lang="it" sz="1800" b="1">
                <a:solidFill>
                  <a:schemeClr val="dk1"/>
                </a:solidFill>
                <a:latin typeface="Baskervville"/>
                <a:ea typeface="Baskervville"/>
                <a:cs typeface="Baskervville"/>
                <a:sym typeface="Baskervville"/>
              </a:rPr>
              <a:t>Markdown cells</a:t>
            </a:r>
            <a:r>
              <a:rPr lang="it" sz="1800">
                <a:solidFill>
                  <a:schemeClr val="dk1"/>
                </a:solidFill>
                <a:latin typeface="Baskervville"/>
                <a:ea typeface="Baskervville"/>
                <a:cs typeface="Baskervville"/>
                <a:sym typeface="Baskervville"/>
              </a:rPr>
              <a:t>: These cells use Markdown syntax, which allows you to write formatted text, include images, create headings, lists, tables, and even mathematical equations using LaTeX syntax. </a:t>
            </a:r>
            <a:endParaRPr sz="1800">
              <a:solidFill>
                <a:schemeClr val="dk1"/>
              </a:solidFill>
              <a:latin typeface="Baskervville"/>
              <a:ea typeface="Baskervville"/>
              <a:cs typeface="Baskervville"/>
              <a:sym typeface="Baskervvill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2"/>
          <p:cNvSpPr txBox="1">
            <a:spLocks noGrp="1"/>
          </p:cNvSpPr>
          <p:nvPr>
            <p:ph type="title"/>
          </p:nvPr>
        </p:nvSpPr>
        <p:spPr>
          <a:xfrm>
            <a:off x="311688" y="336325"/>
            <a:ext cx="8520600" cy="841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it" b="1">
                <a:highlight>
                  <a:srgbClr val="FFFFFF"/>
                </a:highlight>
                <a:latin typeface="Baskervville"/>
                <a:ea typeface="Baskervville"/>
                <a:cs typeface="Baskervville"/>
                <a:sym typeface="Baskervville"/>
              </a:rPr>
              <a:t>Notebook and IPython Kernel</a:t>
            </a:r>
            <a:endParaRPr b="1">
              <a:latin typeface="Baskervville"/>
              <a:ea typeface="Baskervville"/>
              <a:cs typeface="Baskervville"/>
              <a:sym typeface="Baskervville"/>
            </a:endParaRPr>
          </a:p>
        </p:txBody>
      </p:sp>
      <p:sp>
        <p:nvSpPr>
          <p:cNvPr id="150" name="Google Shape;150;p32"/>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7</a:t>
            </a:fld>
            <a:endParaRPr/>
          </a:p>
        </p:txBody>
      </p:sp>
      <p:sp>
        <p:nvSpPr>
          <p:cNvPr id="151" name="Google Shape;151;p32"/>
          <p:cNvSpPr txBox="1"/>
          <p:nvPr/>
        </p:nvSpPr>
        <p:spPr>
          <a:xfrm>
            <a:off x="940650" y="1178125"/>
            <a:ext cx="7262700" cy="400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500"/>
              </a:spcBef>
              <a:spcAft>
                <a:spcPts val="0"/>
              </a:spcAft>
              <a:buClr>
                <a:schemeClr val="dk1"/>
              </a:buClr>
              <a:buSzPts val="1400"/>
              <a:buFont typeface="Baskervville"/>
              <a:buChar char="●"/>
            </a:pPr>
            <a:r>
              <a:rPr lang="it">
                <a:solidFill>
                  <a:schemeClr val="dk1"/>
                </a:solidFill>
                <a:latin typeface="Baskervville"/>
                <a:ea typeface="Baskervville"/>
                <a:cs typeface="Baskervville"/>
                <a:sym typeface="Baskervville"/>
              </a:rPr>
              <a:t>The IPython kernel is the computational engine behind Jupyter Notebooks </a:t>
            </a:r>
            <a:endParaRPr>
              <a:solidFill>
                <a:schemeClr val="dk1"/>
              </a:solidFill>
              <a:latin typeface="Baskervville"/>
              <a:ea typeface="Baskervville"/>
              <a:cs typeface="Baskervville"/>
              <a:sym typeface="Baskervville"/>
            </a:endParaRPr>
          </a:p>
        </p:txBody>
      </p:sp>
      <p:pic>
        <p:nvPicPr>
          <p:cNvPr id="152" name="Google Shape;152;p32"/>
          <p:cNvPicPr preferRelativeResize="0"/>
          <p:nvPr/>
        </p:nvPicPr>
        <p:blipFill>
          <a:blip r:embed="rId3">
            <a:alphaModFix/>
          </a:blip>
          <a:stretch>
            <a:fillRect/>
          </a:stretch>
        </p:blipFill>
        <p:spPr>
          <a:xfrm>
            <a:off x="2143363" y="1667337"/>
            <a:ext cx="4857274" cy="2384175"/>
          </a:xfrm>
          <a:prstGeom prst="rect">
            <a:avLst/>
          </a:prstGeom>
          <a:noFill/>
          <a:ln>
            <a:noFill/>
          </a:ln>
        </p:spPr>
      </p:pic>
      <p:sp>
        <p:nvSpPr>
          <p:cNvPr id="153" name="Google Shape;153;p32"/>
          <p:cNvSpPr txBox="1"/>
          <p:nvPr/>
        </p:nvSpPr>
        <p:spPr>
          <a:xfrm>
            <a:off x="153000" y="3931400"/>
            <a:ext cx="8838000" cy="8958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1"/>
              </a:buClr>
              <a:buSzPts val="1400"/>
              <a:buFont typeface="Baskervville"/>
              <a:buChar char="●"/>
            </a:pPr>
            <a:r>
              <a:rPr lang="it">
                <a:solidFill>
                  <a:schemeClr val="dk1"/>
                </a:solidFill>
                <a:latin typeface="Baskervville"/>
                <a:ea typeface="Baskervville"/>
                <a:cs typeface="Baskervville"/>
                <a:sym typeface="Baskervville"/>
              </a:rPr>
              <a:t>Notebook frontend communicate with the IPython Kernel using JSON messages sent over the sockets provided by a messaging library named ZeroMQ. </a:t>
            </a:r>
            <a:endParaRPr>
              <a:solidFill>
                <a:schemeClr val="dk1"/>
              </a:solidFill>
              <a:latin typeface="Baskervville"/>
              <a:ea typeface="Baskervville"/>
              <a:cs typeface="Baskervville"/>
              <a:sym typeface="Baskervville"/>
            </a:endParaRPr>
          </a:p>
          <a:p>
            <a:pPr marL="457200" lvl="0" indent="-317500" algn="l" rtl="0">
              <a:lnSpc>
                <a:spcPct val="115000"/>
              </a:lnSpc>
              <a:spcBef>
                <a:spcPts val="0"/>
              </a:spcBef>
              <a:spcAft>
                <a:spcPts val="0"/>
              </a:spcAft>
              <a:buClr>
                <a:schemeClr val="dk1"/>
              </a:buClr>
              <a:buSzPts val="1400"/>
              <a:buFont typeface="Baskervville"/>
              <a:buChar char="●"/>
            </a:pPr>
            <a:r>
              <a:rPr lang="it">
                <a:solidFill>
                  <a:schemeClr val="dk1"/>
                </a:solidFill>
                <a:latin typeface="Baskervville"/>
                <a:ea typeface="Baskervville"/>
                <a:cs typeface="Baskervville"/>
                <a:sym typeface="Baskervville"/>
              </a:rPr>
              <a:t>Sockets are objects for sending and receiving data between local processes or in a computer network</a:t>
            </a:r>
            <a:endParaRPr>
              <a:solidFill>
                <a:schemeClr val="dk1"/>
              </a:solidFill>
              <a:latin typeface="Baskervville"/>
              <a:ea typeface="Baskervville"/>
              <a:cs typeface="Baskervville"/>
              <a:sym typeface="Baskervvill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3"/>
          <p:cNvSpPr txBox="1">
            <a:spLocks noGrp="1"/>
          </p:cNvSpPr>
          <p:nvPr>
            <p:ph type="title"/>
          </p:nvPr>
        </p:nvSpPr>
        <p:spPr>
          <a:xfrm>
            <a:off x="311688" y="336325"/>
            <a:ext cx="8520600" cy="841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it" b="1">
                <a:highlight>
                  <a:srgbClr val="FFFFFF"/>
                </a:highlight>
                <a:latin typeface="Baskervville"/>
                <a:ea typeface="Baskervville"/>
                <a:cs typeface="Baskervville"/>
                <a:sym typeface="Baskervville"/>
              </a:rPr>
              <a:t>Notebook files</a:t>
            </a:r>
            <a:endParaRPr b="1">
              <a:latin typeface="Baskervville"/>
              <a:ea typeface="Baskervville"/>
              <a:cs typeface="Baskervville"/>
              <a:sym typeface="Baskervville"/>
            </a:endParaRPr>
          </a:p>
        </p:txBody>
      </p:sp>
      <p:sp>
        <p:nvSpPr>
          <p:cNvPr id="159" name="Google Shape;159;p33"/>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8</a:t>
            </a:fld>
            <a:endParaRPr/>
          </a:p>
        </p:txBody>
      </p:sp>
      <p:sp>
        <p:nvSpPr>
          <p:cNvPr id="160" name="Google Shape;160;p33"/>
          <p:cNvSpPr txBox="1"/>
          <p:nvPr/>
        </p:nvSpPr>
        <p:spPr>
          <a:xfrm>
            <a:off x="542400" y="1384950"/>
            <a:ext cx="5916600" cy="26922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500"/>
              </a:spcBef>
              <a:spcAft>
                <a:spcPts val="0"/>
              </a:spcAft>
              <a:buClr>
                <a:schemeClr val="dk1"/>
              </a:buClr>
              <a:buSzPts val="1800"/>
              <a:buFont typeface="Baskervville"/>
              <a:buChar char="●"/>
            </a:pPr>
            <a:r>
              <a:rPr lang="it" sz="1800" dirty="0">
                <a:solidFill>
                  <a:schemeClr val="dk1"/>
                </a:solidFill>
                <a:highlight>
                  <a:srgbClr val="FFFFFF"/>
                </a:highlight>
                <a:latin typeface="Baskervville"/>
                <a:ea typeface="Baskervville"/>
                <a:cs typeface="Baskervville"/>
                <a:sym typeface="Baskervville"/>
              </a:rPr>
              <a:t>When you save the notebook, this is sent from your browser to the notebook server, which saves it on disk as a JSON file with a .ipynb extension. </a:t>
            </a:r>
            <a:br>
              <a:rPr lang="it" sz="1800" dirty="0">
                <a:solidFill>
                  <a:schemeClr val="dk1"/>
                </a:solidFill>
                <a:highlight>
                  <a:srgbClr val="FFFFFF"/>
                </a:highlight>
                <a:latin typeface="Baskervville"/>
                <a:ea typeface="Baskervville"/>
                <a:cs typeface="Baskervville"/>
                <a:sym typeface="Baskervville"/>
              </a:rPr>
            </a:br>
            <a:endParaRPr sz="1800" dirty="0">
              <a:solidFill>
                <a:schemeClr val="dk1"/>
              </a:solidFill>
              <a:highlight>
                <a:srgbClr val="FFFFFF"/>
              </a:highlight>
              <a:latin typeface="Baskervville"/>
              <a:ea typeface="Baskervville"/>
              <a:cs typeface="Baskervville"/>
              <a:sym typeface="Baskervville"/>
            </a:endParaRPr>
          </a:p>
          <a:p>
            <a:pPr marL="457200" lvl="0" indent="-342900" algn="l" rtl="0">
              <a:lnSpc>
                <a:spcPct val="115000"/>
              </a:lnSpc>
              <a:spcBef>
                <a:spcPts val="0"/>
              </a:spcBef>
              <a:spcAft>
                <a:spcPts val="0"/>
              </a:spcAft>
              <a:buClr>
                <a:schemeClr val="dk1"/>
              </a:buClr>
              <a:buSzPts val="1800"/>
              <a:buFont typeface="Baskervville"/>
              <a:buChar char="●"/>
            </a:pPr>
            <a:r>
              <a:rPr lang="it" sz="1800" dirty="0">
                <a:solidFill>
                  <a:schemeClr val="dk1"/>
                </a:solidFill>
                <a:highlight>
                  <a:srgbClr val="FFFFFF"/>
                </a:highlight>
                <a:latin typeface="Baskervville"/>
                <a:ea typeface="Baskervville"/>
                <a:cs typeface="Baskervville"/>
                <a:sym typeface="Baskervville"/>
              </a:rPr>
              <a:t>The notebook server, not the kernel, is responsible for saving and loading notebooks, so you can edit notebooks even if you don’t have the kernel for that language—you just won’t be able to run code</a:t>
            </a:r>
            <a:endParaRPr sz="1800" dirty="0">
              <a:solidFill>
                <a:schemeClr val="dk1"/>
              </a:solidFill>
              <a:highlight>
                <a:srgbClr val="FFFFFF"/>
              </a:highlight>
              <a:latin typeface="Baskervville"/>
              <a:ea typeface="Baskervville"/>
              <a:cs typeface="Baskervville"/>
              <a:sym typeface="Baskervville"/>
            </a:endParaRPr>
          </a:p>
        </p:txBody>
      </p:sp>
      <p:pic>
        <p:nvPicPr>
          <p:cNvPr id="161" name="Google Shape;161;p33"/>
          <p:cNvPicPr preferRelativeResize="0"/>
          <p:nvPr/>
        </p:nvPicPr>
        <p:blipFill>
          <a:blip r:embed="rId3">
            <a:alphaModFix/>
          </a:blip>
          <a:stretch>
            <a:fillRect/>
          </a:stretch>
        </p:blipFill>
        <p:spPr>
          <a:xfrm>
            <a:off x="6458988" y="1290913"/>
            <a:ext cx="2318924" cy="2561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90000"/>
        </a:solidFill>
        <a:effectLst/>
      </p:bgPr>
    </p:bg>
    <p:spTree>
      <p:nvGrpSpPr>
        <p:cNvPr id="1" name="Shape 121"/>
        <p:cNvGrpSpPr/>
        <p:nvPr/>
      </p:nvGrpSpPr>
      <p:grpSpPr>
        <a:xfrm>
          <a:off x="0" y="0"/>
          <a:ext cx="0" cy="0"/>
          <a:chOff x="0" y="0"/>
          <a:chExt cx="0" cy="0"/>
        </a:xfrm>
      </p:grpSpPr>
      <p:sp>
        <p:nvSpPr>
          <p:cNvPr id="122" name="Google Shape;122;p28"/>
          <p:cNvSpPr txBox="1">
            <a:spLocks noGrp="1"/>
          </p:cNvSpPr>
          <p:nvPr>
            <p:ph type="title"/>
          </p:nvPr>
        </p:nvSpPr>
        <p:spPr>
          <a:xfrm>
            <a:off x="311688" y="1998775"/>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t" sz="6500" b="1" dirty="0">
                <a:solidFill>
                  <a:schemeClr val="lt1"/>
                </a:solidFill>
                <a:latin typeface="Baskervville"/>
                <a:ea typeface="Baskervville"/>
                <a:cs typeface="Baskervville"/>
                <a:sym typeface="Baskervville"/>
              </a:rPr>
              <a:t>Brief History</a:t>
            </a:r>
            <a:endParaRPr sz="6500" b="1" dirty="0">
              <a:solidFill>
                <a:schemeClr val="lt1"/>
              </a:solidFill>
              <a:latin typeface="Baskervville"/>
              <a:ea typeface="Baskervville"/>
              <a:cs typeface="Baskervville"/>
              <a:sym typeface="Baskervville"/>
            </a:endParaRPr>
          </a:p>
        </p:txBody>
      </p:sp>
      <p:sp>
        <p:nvSpPr>
          <p:cNvPr id="123" name="Google Shape;123;p28"/>
          <p:cNvSpPr txBox="1">
            <a:spLocks noGrp="1"/>
          </p:cNvSpPr>
          <p:nvPr>
            <p:ph type="sldNum" idx="12"/>
          </p:nvPr>
        </p:nvSpPr>
        <p:spPr>
          <a:xfrm>
            <a:off x="8868550" y="4931400"/>
            <a:ext cx="272100" cy="26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88"/>
              <a:buFont typeface="Arial"/>
              <a:buNone/>
            </a:pPr>
            <a:fld id="{00000000-1234-1234-1234-123412341234}" type="slidenum">
              <a:rPr lang="it"/>
              <a:t>9</a:t>
            </a:fld>
            <a:endParaRPr/>
          </a:p>
        </p:txBody>
      </p:sp>
    </p:spTree>
    <p:extLst>
      <p:ext uri="{BB962C8B-B14F-4D97-AF65-F5344CB8AC3E}">
        <p14:creationId xmlns:p14="http://schemas.microsoft.com/office/powerpoint/2010/main" val="4093372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1679</Words>
  <Application>Microsoft Macintosh PowerPoint</Application>
  <PresentationFormat>On-screen Show (16:9)</PresentationFormat>
  <Paragraphs>162</Paragraphs>
  <Slides>26</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Baskerville</vt:lpstr>
      <vt:lpstr>Libre Franklin</vt:lpstr>
      <vt:lpstr>Roboto</vt:lpstr>
      <vt:lpstr>Baskervville</vt:lpstr>
      <vt:lpstr>Simple Light</vt:lpstr>
      <vt:lpstr>Simple Light</vt:lpstr>
      <vt:lpstr>AI for Radio Access Network</vt:lpstr>
      <vt:lpstr>Outline</vt:lpstr>
      <vt:lpstr>Set-up  &amp;  Warm-up</vt:lpstr>
      <vt:lpstr>Why Jupyter Notebooks 1/2</vt:lpstr>
      <vt:lpstr>Why Jupyter Notebooks 2/2</vt:lpstr>
      <vt:lpstr>Types of cells</vt:lpstr>
      <vt:lpstr>Notebook and IPython Kernel</vt:lpstr>
      <vt:lpstr>Notebook files</vt:lpstr>
      <vt:lpstr>Brief History</vt:lpstr>
      <vt:lpstr>Introduction</vt:lpstr>
      <vt:lpstr>Deep Learning in the framework of AI</vt:lpstr>
      <vt:lpstr>Good Old-Fashioned AI - GOFAI</vt:lpstr>
      <vt:lpstr>Reasoning</vt:lpstr>
      <vt:lpstr>ChatGPT 3.5 It has trained itself on 300 billion tokens (word fragments) using a huge amount of the internet and is able to code in several coding languages, write scientific papers and also discuss about ethics.  Final size: 175 billion parameters, ~ 570 GB. Estimated running cost: $700k/day. ChatGPT 4 Able to process images, users can change the personality of the chatbot with a style and tone according to their own needs; six times larger than version 3. </vt:lpstr>
      <vt:lpstr>Factors that led to DL explosion</vt:lpstr>
      <vt:lpstr>Introduction to AI</vt:lpstr>
      <vt:lpstr>Biological Neuron vs Artificial Neuron </vt:lpstr>
      <vt:lpstr>Activation functions (non-linearity)</vt:lpstr>
      <vt:lpstr>ReLU activation function</vt:lpstr>
      <vt:lpstr>Basics 1/2</vt:lpstr>
      <vt:lpstr>Basics 2/2</vt:lpstr>
      <vt:lpstr>Gradient Based Learning</vt:lpstr>
      <vt:lpstr>Model HyperParameters vs Parameters</vt:lpstr>
      <vt:lpstr>Model HyperParameters vs Parameters</vt:lpstr>
      <vt:lpstr>Non-deep vs Deep</vt:lpstr>
      <vt:lpstr>Overfitting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Radio Access Network</dc:title>
  <cp:lastModifiedBy>Emilio Paolini</cp:lastModifiedBy>
  <cp:revision>1</cp:revision>
  <dcterms:modified xsi:type="dcterms:W3CDTF">2024-06-07T08:17:23Z</dcterms:modified>
</cp:coreProperties>
</file>