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"/>
  </p:notesMasterIdLst>
  <p:sldIdLst>
    <p:sldId id="256" r:id="rId2"/>
    <p:sldId id="300" r:id="rId3"/>
    <p:sldId id="301" r:id="rId4"/>
    <p:sldId id="302" r:id="rId5"/>
    <p:sldId id="303" r:id="rId6"/>
  </p:sldIdLst>
  <p:sldSz cx="9144000" cy="5143500" type="screen16x9"/>
  <p:notesSz cx="6858000" cy="9144000"/>
  <p:embeddedFontLst>
    <p:embeddedFont>
      <p:font typeface="Baskervville" pitchFamily="2" charset="0"/>
      <p:regular r:id="rId8"/>
      <p: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8C892-3065-AF4D-BF18-02C8E1200508}" v="12" dt="2024-06-06T08:40:32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 snapToGrid="0">
      <p:cViewPr varScale="1">
        <p:scale>
          <a:sx n="161" d="100"/>
          <a:sy n="161" d="100"/>
        </p:scale>
        <p:origin x="36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Paolini" userId="f8fa57ae-b6ba-4042-9341-3d44eca8fbb2" providerId="ADAL" clId="{EBC8C892-3065-AF4D-BF18-02C8E1200508}"/>
    <pc:docChg chg="undo custSel addSld delSld modSld sldOrd">
      <pc:chgData name="Emilio Paolini" userId="f8fa57ae-b6ba-4042-9341-3d44eca8fbb2" providerId="ADAL" clId="{EBC8C892-3065-AF4D-BF18-02C8E1200508}" dt="2024-06-07T08:17:12.965" v="322" actId="207"/>
      <pc:docMkLst>
        <pc:docMk/>
      </pc:docMkLst>
      <pc:sldChg chg="modSp mod">
        <pc:chgData name="Emilio Paolini" userId="f8fa57ae-b6ba-4042-9341-3d44eca8fbb2" providerId="ADAL" clId="{EBC8C892-3065-AF4D-BF18-02C8E1200508}" dt="2024-06-06T07:52:33.773" v="43" actId="27636"/>
        <pc:sldMkLst>
          <pc:docMk/>
          <pc:sldMk cId="0" sldId="257"/>
        </pc:sldMkLst>
        <pc:spChg chg="mod">
          <ac:chgData name="Emilio Paolini" userId="f8fa57ae-b6ba-4042-9341-3d44eca8fbb2" providerId="ADAL" clId="{EBC8C892-3065-AF4D-BF18-02C8E1200508}" dt="2024-06-06T07:52:33.773" v="43" actId="27636"/>
          <ac:spMkLst>
            <pc:docMk/>
            <pc:sldMk cId="0" sldId="257"/>
            <ac:spMk id="116" creationId="{00000000-0000-0000-0000-000000000000}"/>
          </ac:spMkLst>
        </pc:spChg>
      </pc:sldChg>
      <pc:sldChg chg="modSp mod">
        <pc:chgData name="Emilio Paolini" userId="f8fa57ae-b6ba-4042-9341-3d44eca8fbb2" providerId="ADAL" clId="{EBC8C892-3065-AF4D-BF18-02C8E1200508}" dt="2024-06-06T08:12:44.702" v="96" actId="1076"/>
        <pc:sldMkLst>
          <pc:docMk/>
          <pc:sldMk cId="0" sldId="258"/>
        </pc:sldMkLst>
        <pc:spChg chg="mod">
          <ac:chgData name="Emilio Paolini" userId="f8fa57ae-b6ba-4042-9341-3d44eca8fbb2" providerId="ADAL" clId="{EBC8C892-3065-AF4D-BF18-02C8E1200508}" dt="2024-06-06T08:12:44.702" v="96" actId="1076"/>
          <ac:spMkLst>
            <pc:docMk/>
            <pc:sldMk cId="0" sldId="258"/>
            <ac:spMk id="123" creationId="{00000000-0000-0000-0000-000000000000}"/>
          </ac:spMkLst>
        </pc:spChg>
      </pc:sldChg>
      <pc:sldChg chg="modSp mod">
        <pc:chgData name="Emilio Paolini" userId="f8fa57ae-b6ba-4042-9341-3d44eca8fbb2" providerId="ADAL" clId="{EBC8C892-3065-AF4D-BF18-02C8E1200508}" dt="2024-06-06T07:39:24.984" v="41" actId="20577"/>
        <pc:sldMkLst>
          <pc:docMk/>
          <pc:sldMk cId="0" sldId="259"/>
        </pc:sldMkLst>
        <pc:spChg chg="mod">
          <ac:chgData name="Emilio Paolini" userId="f8fa57ae-b6ba-4042-9341-3d44eca8fbb2" providerId="ADAL" clId="{EBC8C892-3065-AF4D-BF18-02C8E1200508}" dt="2024-06-06T07:39:24.984" v="41" actId="20577"/>
          <ac:spMkLst>
            <pc:docMk/>
            <pc:sldMk cId="0" sldId="259"/>
            <ac:spMk id="130" creationId="{00000000-0000-0000-0000-000000000000}"/>
          </ac:spMkLst>
        </pc:spChg>
      </pc:sldChg>
      <pc:sldChg chg="modNotes">
        <pc:chgData name="Emilio Paolini" userId="f8fa57ae-b6ba-4042-9341-3d44eca8fbb2" providerId="ADAL" clId="{EBC8C892-3065-AF4D-BF18-02C8E1200508}" dt="2024-06-06T08:04:28.311" v="63"/>
        <pc:sldMkLst>
          <pc:docMk/>
          <pc:sldMk cId="0" sldId="260"/>
        </pc:sldMkLst>
      </pc:sldChg>
      <pc:sldChg chg="modNotes">
        <pc:chgData name="Emilio Paolini" userId="f8fa57ae-b6ba-4042-9341-3d44eca8fbb2" providerId="ADAL" clId="{EBC8C892-3065-AF4D-BF18-02C8E1200508}" dt="2024-06-06T08:04:28.311" v="63"/>
        <pc:sldMkLst>
          <pc:docMk/>
          <pc:sldMk cId="0" sldId="261"/>
        </pc:sldMkLst>
      </pc:sldChg>
      <pc:sldChg chg="modSp mod">
        <pc:chgData name="Emilio Paolini" userId="f8fa57ae-b6ba-4042-9341-3d44eca8fbb2" providerId="ADAL" clId="{EBC8C892-3065-AF4D-BF18-02C8E1200508}" dt="2024-06-06T07:31:57.838" v="8" actId="1036"/>
        <pc:sldMkLst>
          <pc:docMk/>
          <pc:sldMk cId="0" sldId="262"/>
        </pc:sldMkLst>
        <pc:picChg chg="mod">
          <ac:chgData name="Emilio Paolini" userId="f8fa57ae-b6ba-4042-9341-3d44eca8fbb2" providerId="ADAL" clId="{EBC8C892-3065-AF4D-BF18-02C8E1200508}" dt="2024-06-06T07:31:57.838" v="8" actId="1036"/>
          <ac:picMkLst>
            <pc:docMk/>
            <pc:sldMk cId="0" sldId="262"/>
            <ac:picMk id="152" creationId="{00000000-0000-0000-0000-000000000000}"/>
          </ac:picMkLst>
        </pc:picChg>
      </pc:sldChg>
      <pc:sldChg chg="modNotes">
        <pc:chgData name="Emilio Paolini" userId="f8fa57ae-b6ba-4042-9341-3d44eca8fbb2" providerId="ADAL" clId="{EBC8C892-3065-AF4D-BF18-02C8E1200508}" dt="2024-06-06T08:04:28.311" v="63"/>
        <pc:sldMkLst>
          <pc:docMk/>
          <pc:sldMk cId="0" sldId="263"/>
        </pc:sldMkLst>
      </pc:sldChg>
      <pc:sldChg chg="modSp mod">
        <pc:chgData name="Emilio Paolini" userId="f8fa57ae-b6ba-4042-9341-3d44eca8fbb2" providerId="ADAL" clId="{EBC8C892-3065-AF4D-BF18-02C8E1200508}" dt="2024-06-06T08:05:22.025" v="75" actId="14100"/>
        <pc:sldMkLst>
          <pc:docMk/>
          <pc:sldMk cId="0" sldId="264"/>
        </pc:sldMkLst>
        <pc:spChg chg="mod">
          <ac:chgData name="Emilio Paolini" userId="f8fa57ae-b6ba-4042-9341-3d44eca8fbb2" providerId="ADAL" clId="{EBC8C892-3065-AF4D-BF18-02C8E1200508}" dt="2024-06-06T07:54:29.944" v="60" actId="114"/>
          <ac:spMkLst>
            <pc:docMk/>
            <pc:sldMk cId="0" sldId="264"/>
            <ac:spMk id="167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6T08:05:22.025" v="75" actId="14100"/>
          <ac:spMkLst>
            <pc:docMk/>
            <pc:sldMk cId="0" sldId="264"/>
            <ac:spMk id="168" creationId="{00000000-0000-0000-0000-000000000000}"/>
          </ac:spMkLst>
        </pc:spChg>
      </pc:sldChg>
      <pc:sldChg chg="modNotes">
        <pc:chgData name="Emilio Paolini" userId="f8fa57ae-b6ba-4042-9341-3d44eca8fbb2" providerId="ADAL" clId="{EBC8C892-3065-AF4D-BF18-02C8E1200508}" dt="2024-06-06T07:52:33.715" v="42"/>
        <pc:sldMkLst>
          <pc:docMk/>
          <pc:sldMk cId="0" sldId="265"/>
        </pc:sldMkLst>
      </pc:sldChg>
      <pc:sldChg chg="modSp mod ord modNotes">
        <pc:chgData name="Emilio Paolini" userId="f8fa57ae-b6ba-4042-9341-3d44eca8fbb2" providerId="ADAL" clId="{EBC8C892-3065-AF4D-BF18-02C8E1200508}" dt="2024-06-06T08:27:06.584" v="214" actId="20578"/>
        <pc:sldMkLst>
          <pc:docMk/>
          <pc:sldMk cId="0" sldId="266"/>
        </pc:sldMkLst>
        <pc:spChg chg="mod">
          <ac:chgData name="Emilio Paolini" userId="f8fa57ae-b6ba-4042-9341-3d44eca8fbb2" providerId="ADAL" clId="{EBC8C892-3065-AF4D-BF18-02C8E1200508}" dt="2024-06-06T08:11:01.374" v="92" actId="1076"/>
          <ac:spMkLst>
            <pc:docMk/>
            <pc:sldMk cId="0" sldId="266"/>
            <ac:spMk id="190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6T08:10:57.582" v="91" actId="20577"/>
          <ac:spMkLst>
            <pc:docMk/>
            <pc:sldMk cId="0" sldId="266"/>
            <ac:spMk id="191" creationId="{00000000-0000-0000-0000-000000000000}"/>
          </ac:spMkLst>
        </pc:spChg>
        <pc:picChg chg="mod">
          <ac:chgData name="Emilio Paolini" userId="f8fa57ae-b6ba-4042-9341-3d44eca8fbb2" providerId="ADAL" clId="{EBC8C892-3065-AF4D-BF18-02C8E1200508}" dt="2024-06-06T08:10:53.466" v="80" actId="1035"/>
          <ac:picMkLst>
            <pc:docMk/>
            <pc:sldMk cId="0" sldId="266"/>
            <ac:picMk id="189" creationId="{00000000-0000-0000-0000-000000000000}"/>
          </ac:picMkLst>
        </pc:picChg>
      </pc:sldChg>
      <pc:sldChg chg="modNotes">
        <pc:chgData name="Emilio Paolini" userId="f8fa57ae-b6ba-4042-9341-3d44eca8fbb2" providerId="ADAL" clId="{EBC8C892-3065-AF4D-BF18-02C8E1200508}" dt="2024-06-06T07:52:33.715" v="42"/>
        <pc:sldMkLst>
          <pc:docMk/>
          <pc:sldMk cId="0" sldId="267"/>
        </pc:sldMkLst>
      </pc:sldChg>
      <pc:sldChg chg="modNotes">
        <pc:chgData name="Emilio Paolini" userId="f8fa57ae-b6ba-4042-9341-3d44eca8fbb2" providerId="ADAL" clId="{EBC8C892-3065-AF4D-BF18-02C8E1200508}" dt="2024-06-06T07:52:33.715" v="42"/>
        <pc:sldMkLst>
          <pc:docMk/>
          <pc:sldMk cId="0" sldId="268"/>
        </pc:sldMkLst>
      </pc:sldChg>
      <pc:sldChg chg="ord modNotes">
        <pc:chgData name="Emilio Paolini" userId="f8fa57ae-b6ba-4042-9341-3d44eca8fbb2" providerId="ADAL" clId="{EBC8C892-3065-AF4D-BF18-02C8E1200508}" dt="2024-06-06T08:02:30.301" v="62" actId="20578"/>
        <pc:sldMkLst>
          <pc:docMk/>
          <pc:sldMk cId="0" sldId="269"/>
        </pc:sldMkLst>
      </pc:sldChg>
      <pc:sldChg chg="ord modNotes">
        <pc:chgData name="Emilio Paolini" userId="f8fa57ae-b6ba-4042-9341-3d44eca8fbb2" providerId="ADAL" clId="{EBC8C892-3065-AF4D-BF18-02C8E1200508}" dt="2024-06-06T08:10:38.813" v="76" actId="20578"/>
        <pc:sldMkLst>
          <pc:docMk/>
          <pc:sldMk cId="0" sldId="270"/>
        </pc:sldMkLst>
      </pc:sldChg>
      <pc:sldChg chg="modNotes">
        <pc:chgData name="Emilio Paolini" userId="f8fa57ae-b6ba-4042-9341-3d44eca8fbb2" providerId="ADAL" clId="{EBC8C892-3065-AF4D-BF18-02C8E1200508}" dt="2024-06-06T07:52:33.715" v="42"/>
        <pc:sldMkLst>
          <pc:docMk/>
          <pc:sldMk cId="0" sldId="271"/>
        </pc:sldMkLst>
      </pc:sldChg>
      <pc:sldChg chg="modNotes">
        <pc:chgData name="Emilio Paolini" userId="f8fa57ae-b6ba-4042-9341-3d44eca8fbb2" providerId="ADAL" clId="{EBC8C892-3065-AF4D-BF18-02C8E1200508}" dt="2024-06-06T07:52:33.715" v="42"/>
        <pc:sldMkLst>
          <pc:docMk/>
          <pc:sldMk cId="0" sldId="272"/>
        </pc:sldMkLst>
      </pc:sldChg>
      <pc:sldChg chg="modNotes">
        <pc:chgData name="Emilio Paolini" userId="f8fa57ae-b6ba-4042-9341-3d44eca8fbb2" providerId="ADAL" clId="{EBC8C892-3065-AF4D-BF18-02C8E1200508}" dt="2024-06-06T07:52:33.715" v="42"/>
        <pc:sldMkLst>
          <pc:docMk/>
          <pc:sldMk cId="0" sldId="273"/>
        </pc:sldMkLst>
      </pc:sldChg>
      <pc:sldChg chg="modNotes">
        <pc:chgData name="Emilio Paolini" userId="f8fa57ae-b6ba-4042-9341-3d44eca8fbb2" providerId="ADAL" clId="{EBC8C892-3065-AF4D-BF18-02C8E1200508}" dt="2024-06-06T07:52:33.715" v="42"/>
        <pc:sldMkLst>
          <pc:docMk/>
          <pc:sldMk cId="0" sldId="274"/>
        </pc:sldMkLst>
      </pc:sldChg>
      <pc:sldChg chg="modSp add mod modNotesTx">
        <pc:chgData name="Emilio Paolini" userId="f8fa57ae-b6ba-4042-9341-3d44eca8fbb2" providerId="ADAL" clId="{EBC8C892-3065-AF4D-BF18-02C8E1200508}" dt="2024-06-06T07:53:59.425" v="56" actId="14100"/>
        <pc:sldMkLst>
          <pc:docMk/>
          <pc:sldMk cId="0" sldId="275"/>
        </pc:sldMkLst>
        <pc:spChg chg="mod">
          <ac:chgData name="Emilio Paolini" userId="f8fa57ae-b6ba-4042-9341-3d44eca8fbb2" providerId="ADAL" clId="{EBC8C892-3065-AF4D-BF18-02C8E1200508}" dt="2024-06-06T07:53:59.425" v="56" actId="14100"/>
          <ac:spMkLst>
            <pc:docMk/>
            <pc:sldMk cId="0" sldId="275"/>
            <ac:spMk id="99" creationId="{00000000-0000-0000-0000-000000000000}"/>
          </ac:spMkLst>
        </pc:spChg>
      </pc:sldChg>
      <pc:sldChg chg="modSp add mod modNotesTx">
        <pc:chgData name="Emilio Paolini" userId="f8fa57ae-b6ba-4042-9341-3d44eca8fbb2" providerId="ADAL" clId="{EBC8C892-3065-AF4D-BF18-02C8E1200508}" dt="2024-06-06T07:53:56.309" v="55" actId="14100"/>
        <pc:sldMkLst>
          <pc:docMk/>
          <pc:sldMk cId="0" sldId="276"/>
        </pc:sldMkLst>
        <pc:spChg chg="mod">
          <ac:chgData name="Emilio Paolini" userId="f8fa57ae-b6ba-4042-9341-3d44eca8fbb2" providerId="ADAL" clId="{EBC8C892-3065-AF4D-BF18-02C8E1200508}" dt="2024-06-06T07:53:56.309" v="55" actId="14100"/>
          <ac:spMkLst>
            <pc:docMk/>
            <pc:sldMk cId="0" sldId="276"/>
            <ac:spMk id="108" creationId="{00000000-0000-0000-0000-000000000000}"/>
          </ac:spMkLst>
        </pc:spChg>
      </pc:sldChg>
      <pc:sldChg chg="modSp add mod modNotesTx">
        <pc:chgData name="Emilio Paolini" userId="f8fa57ae-b6ba-4042-9341-3d44eca8fbb2" providerId="ADAL" clId="{EBC8C892-3065-AF4D-BF18-02C8E1200508}" dt="2024-06-06T07:53:50.438" v="54" actId="14100"/>
        <pc:sldMkLst>
          <pc:docMk/>
          <pc:sldMk cId="0" sldId="277"/>
        </pc:sldMkLst>
        <pc:spChg chg="mod">
          <ac:chgData name="Emilio Paolini" userId="f8fa57ae-b6ba-4042-9341-3d44eca8fbb2" providerId="ADAL" clId="{EBC8C892-3065-AF4D-BF18-02C8E1200508}" dt="2024-06-06T07:53:50.438" v="54" actId="14100"/>
          <ac:spMkLst>
            <pc:docMk/>
            <pc:sldMk cId="0" sldId="277"/>
            <ac:spMk id="117" creationId="{00000000-0000-0000-0000-000000000000}"/>
          </ac:spMkLst>
        </pc:spChg>
      </pc:sldChg>
      <pc:sldChg chg="modSp add mod">
        <pc:chgData name="Emilio Paolini" userId="f8fa57ae-b6ba-4042-9341-3d44eca8fbb2" providerId="ADAL" clId="{EBC8C892-3065-AF4D-BF18-02C8E1200508}" dt="2024-06-06T07:53:47.939" v="53" actId="14100"/>
        <pc:sldMkLst>
          <pc:docMk/>
          <pc:sldMk cId="0" sldId="278"/>
        </pc:sldMkLst>
        <pc:spChg chg="mod">
          <ac:chgData name="Emilio Paolini" userId="f8fa57ae-b6ba-4042-9341-3d44eca8fbb2" providerId="ADAL" clId="{EBC8C892-3065-AF4D-BF18-02C8E1200508}" dt="2024-06-06T07:53:47.939" v="53" actId="14100"/>
          <ac:spMkLst>
            <pc:docMk/>
            <pc:sldMk cId="0" sldId="278"/>
            <ac:spMk id="125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6T07:53:43.498" v="52" actId="1076"/>
          <ac:spMkLst>
            <pc:docMk/>
            <pc:sldMk cId="0" sldId="278"/>
            <ac:spMk id="126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6T07:53:36.598" v="51" actId="1076"/>
          <ac:spMkLst>
            <pc:docMk/>
            <pc:sldMk cId="0" sldId="278"/>
            <ac:spMk id="127" creationId="{00000000-0000-0000-0000-000000000000}"/>
          </ac:spMkLst>
        </pc:spChg>
        <pc:picChg chg="mod">
          <ac:chgData name="Emilio Paolini" userId="f8fa57ae-b6ba-4042-9341-3d44eca8fbb2" providerId="ADAL" clId="{EBC8C892-3065-AF4D-BF18-02C8E1200508}" dt="2024-06-06T07:53:31.643" v="50" actId="1076"/>
          <ac:picMkLst>
            <pc:docMk/>
            <pc:sldMk cId="0" sldId="278"/>
            <ac:picMk id="131" creationId="{00000000-0000-0000-0000-000000000000}"/>
          </ac:picMkLst>
        </pc:picChg>
      </pc:sldChg>
      <pc:sldChg chg="addSp delSp modSp add mod ord">
        <pc:chgData name="Emilio Paolini" userId="f8fa57ae-b6ba-4042-9341-3d44eca8fbb2" providerId="ADAL" clId="{EBC8C892-3065-AF4D-BF18-02C8E1200508}" dt="2024-06-07T08:17:12.965" v="322" actId="207"/>
        <pc:sldMkLst>
          <pc:docMk/>
          <pc:sldMk cId="0" sldId="279"/>
        </pc:sldMkLst>
        <pc:spChg chg="mod">
          <ac:chgData name="Emilio Paolini" userId="f8fa57ae-b6ba-4042-9341-3d44eca8fbb2" providerId="ADAL" clId="{EBC8C892-3065-AF4D-BF18-02C8E1200508}" dt="2024-06-06T08:40:40.380" v="287" actId="1076"/>
          <ac:spMkLst>
            <pc:docMk/>
            <pc:sldMk cId="0" sldId="279"/>
            <ac:spMk id="79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6T08:05:19.337" v="74" actId="1035"/>
          <ac:spMkLst>
            <pc:docMk/>
            <pc:sldMk cId="0" sldId="279"/>
            <ac:spMk id="80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7T08:17:12.965" v="322" actId="207"/>
          <ac:spMkLst>
            <pc:docMk/>
            <pc:sldMk cId="0" sldId="279"/>
            <ac:spMk id="81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6T08:41:17.120" v="321" actId="1076"/>
          <ac:spMkLst>
            <pc:docMk/>
            <pc:sldMk cId="0" sldId="279"/>
            <ac:spMk id="83" creationId="{00000000-0000-0000-0000-000000000000}"/>
          </ac:spMkLst>
        </pc:spChg>
        <pc:spChg chg="mod">
          <ac:chgData name="Emilio Paolini" userId="f8fa57ae-b6ba-4042-9341-3d44eca8fbb2" providerId="ADAL" clId="{EBC8C892-3065-AF4D-BF18-02C8E1200508}" dt="2024-06-06T08:32:12.709" v="281" actId="1035"/>
          <ac:spMkLst>
            <pc:docMk/>
            <pc:sldMk cId="0" sldId="279"/>
            <ac:spMk id="84" creationId="{00000000-0000-0000-0000-000000000000}"/>
          </ac:spMkLst>
        </pc:spChg>
        <pc:picChg chg="add del mod">
          <ac:chgData name="Emilio Paolini" userId="f8fa57ae-b6ba-4042-9341-3d44eca8fbb2" providerId="ADAL" clId="{EBC8C892-3065-AF4D-BF18-02C8E1200508}" dt="2024-06-06T08:31:04.180" v="255" actId="478"/>
          <ac:picMkLst>
            <pc:docMk/>
            <pc:sldMk cId="0" sldId="279"/>
            <ac:picMk id="2" creationId="{EEB5F513-1526-6A9B-97FB-BD0D02D3DE19}"/>
          </ac:picMkLst>
        </pc:picChg>
        <pc:picChg chg="add del mod">
          <ac:chgData name="Emilio Paolini" userId="f8fa57ae-b6ba-4042-9341-3d44eca8fbb2" providerId="ADAL" clId="{EBC8C892-3065-AF4D-BF18-02C8E1200508}" dt="2024-06-06T08:31:53.109" v="268" actId="478"/>
          <ac:picMkLst>
            <pc:docMk/>
            <pc:sldMk cId="0" sldId="279"/>
            <ac:picMk id="3" creationId="{5EEE112B-7ABA-9F31-277D-B89CBE2198E2}"/>
          </ac:picMkLst>
        </pc:picChg>
        <pc:picChg chg="add del mod">
          <ac:chgData name="Emilio Paolini" userId="f8fa57ae-b6ba-4042-9341-3d44eca8fbb2" providerId="ADAL" clId="{EBC8C892-3065-AF4D-BF18-02C8E1200508}" dt="2024-06-06T08:40:33.170" v="284" actId="478"/>
          <ac:picMkLst>
            <pc:docMk/>
            <pc:sldMk cId="0" sldId="279"/>
            <ac:picMk id="4" creationId="{7A4DA50E-9CE1-28C0-F6E1-916EBB3AD717}"/>
          </ac:picMkLst>
        </pc:picChg>
        <pc:picChg chg="add mod">
          <ac:chgData name="Emilio Paolini" userId="f8fa57ae-b6ba-4042-9341-3d44eca8fbb2" providerId="ADAL" clId="{EBC8C892-3065-AF4D-BF18-02C8E1200508}" dt="2024-06-06T08:40:38.155" v="286" actId="1076"/>
          <ac:picMkLst>
            <pc:docMk/>
            <pc:sldMk cId="0" sldId="279"/>
            <ac:picMk id="5" creationId="{8742CD71-8CCC-2BFA-8746-95F91A878480}"/>
          </ac:picMkLst>
        </pc:picChg>
        <pc:picChg chg="del">
          <ac:chgData name="Emilio Paolini" userId="f8fa57ae-b6ba-4042-9341-3d44eca8fbb2" providerId="ADAL" clId="{EBC8C892-3065-AF4D-BF18-02C8E1200508}" dt="2024-06-06T08:24:47.529" v="162" actId="478"/>
          <ac:picMkLst>
            <pc:docMk/>
            <pc:sldMk cId="0" sldId="279"/>
            <ac:picMk id="82" creationId="{00000000-0000-0000-0000-000000000000}"/>
          </ac:picMkLst>
        </pc:picChg>
      </pc:sldChg>
      <pc:sldChg chg="add del ord setBg modNotes">
        <pc:chgData name="Emilio Paolini" userId="f8fa57ae-b6ba-4042-9341-3d44eca8fbb2" providerId="ADAL" clId="{EBC8C892-3065-AF4D-BF18-02C8E1200508}" dt="2024-06-06T08:12:51.737" v="99" actId="2696"/>
        <pc:sldMkLst>
          <pc:docMk/>
          <pc:sldMk cId="715763570" sldId="280"/>
        </pc:sldMkLst>
      </pc:sldChg>
      <pc:sldChg chg="modSp add mod ord">
        <pc:chgData name="Emilio Paolini" userId="f8fa57ae-b6ba-4042-9341-3d44eca8fbb2" providerId="ADAL" clId="{EBC8C892-3065-AF4D-BF18-02C8E1200508}" dt="2024-06-06T08:28:23.973" v="234" actId="20577"/>
        <pc:sldMkLst>
          <pc:docMk/>
          <pc:sldMk cId="4093372432" sldId="281"/>
        </pc:sldMkLst>
        <pc:spChg chg="mod">
          <ac:chgData name="Emilio Paolini" userId="f8fa57ae-b6ba-4042-9341-3d44eca8fbb2" providerId="ADAL" clId="{EBC8C892-3065-AF4D-BF18-02C8E1200508}" dt="2024-06-06T08:28:23.973" v="234" actId="20577"/>
          <ac:spMkLst>
            <pc:docMk/>
            <pc:sldMk cId="4093372432" sldId="281"/>
            <ac:spMk id="122" creationId="{00000000-0000-0000-0000-000000000000}"/>
          </ac:spMkLst>
        </pc:spChg>
      </pc:sldChg>
      <pc:sldChg chg="modSp add mod ord">
        <pc:chgData name="Emilio Paolini" userId="f8fa57ae-b6ba-4042-9341-3d44eca8fbb2" providerId="ADAL" clId="{EBC8C892-3065-AF4D-BF18-02C8E1200508}" dt="2024-06-06T08:28:35.338" v="254" actId="20577"/>
        <pc:sldMkLst>
          <pc:docMk/>
          <pc:sldMk cId="1950607912" sldId="282"/>
        </pc:sldMkLst>
        <pc:spChg chg="mod">
          <ac:chgData name="Emilio Paolini" userId="f8fa57ae-b6ba-4042-9341-3d44eca8fbb2" providerId="ADAL" clId="{EBC8C892-3065-AF4D-BF18-02C8E1200508}" dt="2024-06-06T08:28:35.338" v="254" actId="20577"/>
          <ac:spMkLst>
            <pc:docMk/>
            <pc:sldMk cId="1950607912" sldId="282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6540f5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6540f5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C2D6F2C6-89B8-9CF0-EAC5-55403619E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6540f5b7_0_0:notes">
            <a:extLst>
              <a:ext uri="{FF2B5EF4-FFF2-40B4-BE49-F238E27FC236}">
                <a16:creationId xmlns:a16="http://schemas.microsoft.com/office/drawing/2014/main" id="{B9E1BB69-32F4-32DA-3F31-4C04C979B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6540f5b7_0_0:notes">
            <a:extLst>
              <a:ext uri="{FF2B5EF4-FFF2-40B4-BE49-F238E27FC236}">
                <a16:creationId xmlns:a16="http://schemas.microsoft.com/office/drawing/2014/main" id="{C29E6555-73BA-7489-590F-5F1A34189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47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46EB4C97-604C-2DBD-539A-1F76AE36D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6540f5b7_0_0:notes">
            <a:extLst>
              <a:ext uri="{FF2B5EF4-FFF2-40B4-BE49-F238E27FC236}">
                <a16:creationId xmlns:a16="http://schemas.microsoft.com/office/drawing/2014/main" id="{7FF91687-6193-7803-A707-DB1D77D9F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6540f5b7_0_0:notes">
            <a:extLst>
              <a:ext uri="{FF2B5EF4-FFF2-40B4-BE49-F238E27FC236}">
                <a16:creationId xmlns:a16="http://schemas.microsoft.com/office/drawing/2014/main" id="{DCE03FAD-6F2E-E9AB-91B5-70346B7A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2A44EBA-BEC4-4C6D-B298-D490CE4C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6540f5b7_0_0:notes">
            <a:extLst>
              <a:ext uri="{FF2B5EF4-FFF2-40B4-BE49-F238E27FC236}">
                <a16:creationId xmlns:a16="http://schemas.microsoft.com/office/drawing/2014/main" id="{4980ADEE-0898-A5A6-33F4-506485A12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6540f5b7_0_0:notes">
            <a:extLst>
              <a:ext uri="{FF2B5EF4-FFF2-40B4-BE49-F238E27FC236}">
                <a16:creationId xmlns:a16="http://schemas.microsoft.com/office/drawing/2014/main" id="{ED5BA43E-A446-85E0-28C6-063CF94995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91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7D0D09ED-AADA-9D01-D8F7-2CE1509F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a6540f5b7_0_0:notes">
            <a:extLst>
              <a:ext uri="{FF2B5EF4-FFF2-40B4-BE49-F238E27FC236}">
                <a16:creationId xmlns:a16="http://schemas.microsoft.com/office/drawing/2014/main" id="{2B9B4239-1473-CE7F-05F8-09BC9CD7BA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a6540f5b7_0_0:notes">
            <a:extLst>
              <a:ext uri="{FF2B5EF4-FFF2-40B4-BE49-F238E27FC236}">
                <a16:creationId xmlns:a16="http://schemas.microsoft.com/office/drawing/2014/main" id="{E44DEAFF-C3C1-9073-7676-A872CF891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9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della sezione 1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13" y="367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311725" y="1756763"/>
            <a:ext cx="8520600" cy="2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68550" y="4931400"/>
            <a:ext cx="272100" cy="2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1pPr>
            <a:lvl2pPr lvl="1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2pPr>
            <a:lvl3pPr lvl="2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3pPr>
            <a:lvl4pPr lvl="3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4pPr>
            <a:lvl5pPr lvl="4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5pPr>
            <a:lvl6pPr lvl="5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6pPr>
            <a:lvl7pPr lvl="6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7pPr>
            <a:lvl8pPr lvl="7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8pPr>
            <a:lvl9pPr lvl="8" algn="r" rtl="0">
              <a:lnSpc>
                <a:spcPct val="80000"/>
              </a:lnSpc>
              <a:buSzPts val="688"/>
              <a:buNone/>
              <a:defRPr sz="1325" b="1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ctrTitle" idx="4294967295"/>
          </p:nvPr>
        </p:nvSpPr>
        <p:spPr>
          <a:xfrm>
            <a:off x="687450" y="1676550"/>
            <a:ext cx="77691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 b="1" dirty="0">
                <a:solidFill>
                  <a:srgbClr val="000000"/>
                </a:solidFill>
                <a:latin typeface="Baskervville"/>
                <a:ea typeface="Baskervville"/>
                <a:cs typeface="Baskervville"/>
                <a:sym typeface="Baskervville"/>
              </a:rPr>
              <a:t>VM Setup</a:t>
            </a:r>
            <a:endParaRPr sz="3800" dirty="0">
              <a:solidFill>
                <a:srgbClr val="000000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2356950" y="2960575"/>
            <a:ext cx="4430100" cy="8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787">
                <a:solidFill>
                  <a:schemeClr val="dk1"/>
                </a:solidFill>
              </a:rPr>
              <a:t>Emilio Paolini, PhD Student</a:t>
            </a:r>
            <a:br>
              <a:rPr lang="it" sz="1787">
                <a:solidFill>
                  <a:schemeClr val="dk1"/>
                </a:solidFill>
              </a:rPr>
            </a:br>
            <a:r>
              <a:rPr lang="it" sz="1787">
                <a:solidFill>
                  <a:schemeClr val="dk1"/>
                </a:solidFill>
              </a:rPr>
              <a:t>Andrea Sgambelluri, Assistant Professor</a:t>
            </a:r>
            <a:endParaRPr sz="1787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787">
                <a:solidFill>
                  <a:schemeClr val="dk1"/>
                </a:solidFill>
              </a:rPr>
              <a:t>Luca Valcarenghi, Professor</a:t>
            </a:r>
            <a:endParaRPr sz="1787">
              <a:solidFill>
                <a:schemeClr val="dk1"/>
              </a:solidFill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52" y="0"/>
            <a:ext cx="2530348" cy="10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 rotWithShape="1">
          <a:blip r:embed="rId4">
            <a:alphaModFix/>
          </a:blip>
          <a:srcRect l="21935" t="38697" r="24156" b="38818"/>
          <a:stretch/>
        </p:blipFill>
        <p:spPr>
          <a:xfrm>
            <a:off x="5040887" y="0"/>
            <a:ext cx="3415670" cy="10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1EC4CB65-A87B-378E-7A7F-8116AEAE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>
            <a:extLst>
              <a:ext uri="{FF2B5EF4-FFF2-40B4-BE49-F238E27FC236}">
                <a16:creationId xmlns:a16="http://schemas.microsoft.com/office/drawing/2014/main" id="{A5ABF333-6F99-2512-9124-56B68650C4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52" y="0"/>
            <a:ext cx="2530348" cy="10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>
            <a:extLst>
              <a:ext uri="{FF2B5EF4-FFF2-40B4-BE49-F238E27FC236}">
                <a16:creationId xmlns:a16="http://schemas.microsoft.com/office/drawing/2014/main" id="{D8C87BF2-8409-772A-CFE7-BEB7D2DF93A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35" t="38697" r="24156" b="38818"/>
          <a:stretch/>
        </p:blipFill>
        <p:spPr>
          <a:xfrm>
            <a:off x="5040887" y="0"/>
            <a:ext cx="3415670" cy="10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2A4EE-404C-7399-10B1-90D195D07D58}"/>
              </a:ext>
            </a:extLst>
          </p:cNvPr>
          <p:cNvSpPr txBox="1"/>
          <p:nvPr/>
        </p:nvSpPr>
        <p:spPr>
          <a:xfrm>
            <a:off x="2502673" y="4184035"/>
            <a:ext cx="4138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emiliopaolini</a:t>
            </a:r>
            <a:r>
              <a:rPr lang="en-US" dirty="0"/>
              <a:t>/SEASONAL_2025</a:t>
            </a:r>
          </a:p>
        </p:txBody>
      </p:sp>
      <p:pic>
        <p:nvPicPr>
          <p:cNvPr id="7" name="Picture 6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B674B242-376E-FA00-7FCC-49F2041F8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335" y="1329686"/>
            <a:ext cx="2885330" cy="2885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A19F0-6AA5-014A-5DDE-CA31629EDB2E}"/>
              </a:ext>
            </a:extLst>
          </p:cNvPr>
          <p:cNvSpPr txBox="1"/>
          <p:nvPr/>
        </p:nvSpPr>
        <p:spPr>
          <a:xfrm>
            <a:off x="1982525" y="4605957"/>
            <a:ext cx="517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emiliopaolini</a:t>
            </a:r>
            <a:r>
              <a:rPr lang="en-US" dirty="0"/>
              <a:t>/SEASONAL_2025.git</a:t>
            </a:r>
          </a:p>
        </p:txBody>
      </p:sp>
    </p:spTree>
    <p:extLst>
      <p:ext uri="{BB962C8B-B14F-4D97-AF65-F5344CB8AC3E}">
        <p14:creationId xmlns:p14="http://schemas.microsoft.com/office/powerpoint/2010/main" val="41069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C0D28BA6-EF12-12AA-8280-642A89DA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>
            <a:extLst>
              <a:ext uri="{FF2B5EF4-FFF2-40B4-BE49-F238E27FC236}">
                <a16:creationId xmlns:a16="http://schemas.microsoft.com/office/drawing/2014/main" id="{4AA6A0E0-0DF4-1D93-C48D-CD59860EFF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52" y="0"/>
            <a:ext cx="2530348" cy="10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>
            <a:extLst>
              <a:ext uri="{FF2B5EF4-FFF2-40B4-BE49-F238E27FC236}">
                <a16:creationId xmlns:a16="http://schemas.microsoft.com/office/drawing/2014/main" id="{BA9DC7D5-C452-B704-1726-2D69005378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35" t="38697" r="24156" b="38818"/>
          <a:stretch/>
        </p:blipFill>
        <p:spPr>
          <a:xfrm>
            <a:off x="5040887" y="0"/>
            <a:ext cx="3415670" cy="10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747D3-7B3C-B3BD-2A4D-3CF07F148052}"/>
              </a:ext>
            </a:extLst>
          </p:cNvPr>
          <p:cNvSpPr txBox="1"/>
          <p:nvPr/>
        </p:nvSpPr>
        <p:spPr>
          <a:xfrm>
            <a:off x="1611464" y="1433387"/>
            <a:ext cx="59210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can use: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own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Virtual Machine (VM) provided by us, accessible through </a:t>
            </a:r>
            <a:r>
              <a:rPr lang="en-US" dirty="0" err="1"/>
              <a:t>AnyDesk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DEA33-1D3F-54EA-2DB9-50E05D56C2F0}"/>
              </a:ext>
            </a:extLst>
          </p:cNvPr>
          <p:cNvSpPr txBox="1"/>
          <p:nvPr/>
        </p:nvSpPr>
        <p:spPr>
          <a:xfrm>
            <a:off x="1611464" y="3015924"/>
            <a:ext cx="5921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AnyDesk</a:t>
            </a:r>
            <a:r>
              <a:rPr lang="en-US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anydesk.com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/downloads/windows</a:t>
            </a:r>
          </a:p>
        </p:txBody>
      </p:sp>
    </p:spTree>
    <p:extLst>
      <p:ext uri="{BB962C8B-B14F-4D97-AF65-F5344CB8AC3E}">
        <p14:creationId xmlns:p14="http://schemas.microsoft.com/office/powerpoint/2010/main" val="392676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0C9F7B41-D94F-F2A7-76EA-3995E39A8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>
            <a:extLst>
              <a:ext uri="{FF2B5EF4-FFF2-40B4-BE49-F238E27FC236}">
                <a16:creationId xmlns:a16="http://schemas.microsoft.com/office/drawing/2014/main" id="{EC2628E7-2B18-9B23-CDC8-DB35594A4C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52" y="0"/>
            <a:ext cx="2530348" cy="10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>
            <a:extLst>
              <a:ext uri="{FF2B5EF4-FFF2-40B4-BE49-F238E27FC236}">
                <a16:creationId xmlns:a16="http://schemas.microsoft.com/office/drawing/2014/main" id="{4341F73C-7F63-6760-7E5C-110D56F34F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35" t="38697" r="24156" b="38818"/>
          <a:stretch/>
        </p:blipFill>
        <p:spPr>
          <a:xfrm>
            <a:off x="5040887" y="0"/>
            <a:ext cx="3415670" cy="10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A66F7-FF09-90EC-1014-84F2B4215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441" y="1263572"/>
            <a:ext cx="6770871" cy="35141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1DBF02-B786-405E-3265-4A089FBAA0A9}"/>
              </a:ext>
            </a:extLst>
          </p:cNvPr>
          <p:cNvCxnSpPr/>
          <p:nvPr/>
        </p:nvCxnSpPr>
        <p:spPr>
          <a:xfrm flipV="1">
            <a:off x="1129085" y="1375576"/>
            <a:ext cx="1129085" cy="2623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979B18-C367-52F0-2D24-692E63A5204F}"/>
              </a:ext>
            </a:extLst>
          </p:cNvPr>
          <p:cNvSpPr txBox="1"/>
          <p:nvPr/>
        </p:nvSpPr>
        <p:spPr>
          <a:xfrm>
            <a:off x="166978" y="1627694"/>
            <a:ext cx="26292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Insert here the remote address</a:t>
            </a:r>
          </a:p>
        </p:txBody>
      </p:sp>
    </p:spTree>
    <p:extLst>
      <p:ext uri="{BB962C8B-B14F-4D97-AF65-F5344CB8AC3E}">
        <p14:creationId xmlns:p14="http://schemas.microsoft.com/office/powerpoint/2010/main" val="393319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97508E5C-3A0A-F437-2585-FA65C584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>
            <a:extLst>
              <a:ext uri="{FF2B5EF4-FFF2-40B4-BE49-F238E27FC236}">
                <a16:creationId xmlns:a16="http://schemas.microsoft.com/office/drawing/2014/main" id="{8A5B57FB-94B3-F9BA-5C83-F0822436F7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52" y="0"/>
            <a:ext cx="2530348" cy="102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>
            <a:extLst>
              <a:ext uri="{FF2B5EF4-FFF2-40B4-BE49-F238E27FC236}">
                <a16:creationId xmlns:a16="http://schemas.microsoft.com/office/drawing/2014/main" id="{BB7C39F3-5FF2-CD31-738E-1FA1E62B51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1935" t="38697" r="24156" b="38818"/>
          <a:stretch/>
        </p:blipFill>
        <p:spPr>
          <a:xfrm>
            <a:off x="5040887" y="0"/>
            <a:ext cx="3415670" cy="10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EAAADB-C81D-83B5-1D28-7DCACC78CFA5}"/>
              </a:ext>
            </a:extLst>
          </p:cNvPr>
          <p:cNvSpPr txBox="1"/>
          <p:nvPr/>
        </p:nvSpPr>
        <p:spPr>
          <a:xfrm>
            <a:off x="2366107" y="1971585"/>
            <a:ext cx="4411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Password </a:t>
            </a:r>
            <a:r>
              <a:rPr lang="en-US" sz="2400" dirty="0" err="1"/>
              <a:t>AnyDesk</a:t>
            </a:r>
            <a:r>
              <a:rPr lang="en-US" sz="2400" dirty="0"/>
              <a:t>: Artist2025</a:t>
            </a:r>
          </a:p>
          <a:p>
            <a:r>
              <a:rPr lang="en-US" sz="2400" dirty="0"/>
              <a:t>User VM: artist</a:t>
            </a:r>
          </a:p>
          <a:p>
            <a:r>
              <a:rPr lang="en-US" sz="2400" dirty="0"/>
              <a:t>Pass VM: </a:t>
            </a:r>
            <a:r>
              <a:rPr lang="en-US" sz="2400" dirty="0" err="1"/>
              <a:t>artistuser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49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93</Words>
  <Application>Microsoft Macintosh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Baskervville</vt:lpstr>
      <vt:lpstr>Arial</vt:lpstr>
      <vt:lpstr>Roboto</vt:lpstr>
      <vt:lpstr>Simple Light</vt:lpstr>
      <vt:lpstr>VM Setup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Radio Access Network</dc:title>
  <cp:lastModifiedBy>Emilio Paolini</cp:lastModifiedBy>
  <cp:revision>34</cp:revision>
  <dcterms:modified xsi:type="dcterms:W3CDTF">2025-06-10T07:19:58Z</dcterms:modified>
</cp:coreProperties>
</file>