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6" r:id="rId5"/>
    <p:sldMasterId id="2147483654" r:id="rId6"/>
  </p:sldMasterIdLst>
  <p:notesMasterIdLst>
    <p:notesMasterId r:id="rId17"/>
  </p:notesMasterIdLst>
  <p:handoutMasterIdLst>
    <p:handoutMasterId r:id="rId18"/>
  </p:handoutMasterIdLst>
  <p:sldIdLst>
    <p:sldId id="271" r:id="rId7"/>
    <p:sldId id="429" r:id="rId8"/>
    <p:sldId id="435" r:id="rId9"/>
    <p:sldId id="431" r:id="rId10"/>
    <p:sldId id="432" r:id="rId11"/>
    <p:sldId id="421" r:id="rId12"/>
    <p:sldId id="274" r:id="rId13"/>
    <p:sldId id="433" r:id="rId14"/>
    <p:sldId id="43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C4"/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1A328-EEED-7447-B555-739BDD19A3A1}" v="1056" dt="2021-06-04T16:24:51.912"/>
    <p1510:client id="{77C6AD7D-A4B3-51D2-14DB-F4C58DAC3AC9}" v="26" dt="2021-06-03T19:27:46.023"/>
    <p1510:client id="{8D645965-F955-9AD1-58EE-0CD8FE3DF03A}" v="3" dt="2021-06-03T17:41:55.688"/>
    <p1510:client id="{B1C3B94E-F29E-FC63-77C1-7522407FBE75}" v="43" dt="2021-06-08T17:12:02.770"/>
    <p1510:client id="{CD71100F-79CF-4DE4-5554-0BF02C9466AF}" v="53" dt="2021-06-04T16:25:08.600"/>
    <p1510:client id="{E2C3798E-AD11-46EB-412C-14678091FCCF}" v="5" dt="2021-06-03T21:14:5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3FBC36-9205-43A5-BE7A-0C481E370A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FE32D-C919-4FE3-9481-B7BA8BD17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C2BBD-9706-47F2-B84E-D348E3427D6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E1625-768D-4B17-A4DC-79A6660BD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D8C72-F86C-49F5-A32D-12AEF9FF03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C4382-B339-42E6-A555-C4DA9C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0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CA9D-EAC8-49D7-A570-F24A94CF4C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6CE62-D804-4033-BB14-A3166171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E242EA3C-38B8-4CAF-8B39-B68F99FF88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240CF1-5892-4CA4-80C4-DE24A040D8C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4187725E-FF95-4F43-99C3-7F46DC47DD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3477" y="1777429"/>
            <a:ext cx="10805047" cy="276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19" name="Graphic 50">
            <a:extLst>
              <a:ext uri="{FF2B5EF4-FFF2-40B4-BE49-F238E27FC236}">
                <a16:creationId xmlns:a16="http://schemas.microsoft.com/office/drawing/2014/main" id="{511944FE-884E-4003-912E-E7D714C87FF8}"/>
              </a:ext>
            </a:extLst>
          </p:cNvPr>
          <p:cNvGrpSpPr/>
          <p:nvPr userDrawn="1"/>
        </p:nvGrpSpPr>
        <p:grpSpPr>
          <a:xfrm>
            <a:off x="7547343" y="291181"/>
            <a:ext cx="1891428" cy="1486248"/>
            <a:chOff x="1788718" y="86622"/>
            <a:chExt cx="8613218" cy="6768097"/>
          </a:xfrm>
          <a:solidFill>
            <a:schemeClr val="bg1">
              <a:alpha val="7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AE908D3-79B3-4C95-9977-566055A55AA0}"/>
                </a:ext>
              </a:extLst>
            </p:cNvPr>
            <p:cNvSpPr/>
            <p:nvPr/>
          </p:nvSpPr>
          <p:spPr>
            <a:xfrm>
              <a:off x="1788718" y="86622"/>
              <a:ext cx="8613218" cy="6281672"/>
            </a:xfrm>
            <a:custGeom>
              <a:avLst/>
              <a:gdLst>
                <a:gd name="connsiteX0" fmla="*/ 8420062 w 8607832"/>
                <a:gd name="connsiteY0" fmla="*/ 4211041 h 6279209"/>
                <a:gd name="connsiteX1" fmla="*/ 7990681 w 8607832"/>
                <a:gd name="connsiteY1" fmla="*/ 4231232 h 6279209"/>
                <a:gd name="connsiteX2" fmla="*/ 7630619 w 8607832"/>
                <a:gd name="connsiteY2" fmla="*/ 4614849 h 6279209"/>
                <a:gd name="connsiteX3" fmla="*/ 7659558 w 8607832"/>
                <a:gd name="connsiteY3" fmla="*/ 4643788 h 6279209"/>
                <a:gd name="connsiteX4" fmla="*/ 7859443 w 8607832"/>
                <a:gd name="connsiteY4" fmla="*/ 4617541 h 6279209"/>
                <a:gd name="connsiteX5" fmla="*/ 8222196 w 8607832"/>
                <a:gd name="connsiteY5" fmla="*/ 4498418 h 6279209"/>
                <a:gd name="connsiteX6" fmla="*/ 8236330 w 8607832"/>
                <a:gd name="connsiteY6" fmla="*/ 4496398 h 6279209"/>
                <a:gd name="connsiteX7" fmla="*/ 8228254 w 8607832"/>
                <a:gd name="connsiteY7" fmla="*/ 4504475 h 6279209"/>
                <a:gd name="connsiteX8" fmla="*/ 7670326 w 8607832"/>
                <a:gd name="connsiteY8" fmla="*/ 4709743 h 6279209"/>
                <a:gd name="connsiteX9" fmla="*/ 7436791 w 8607832"/>
                <a:gd name="connsiteY9" fmla="*/ 4735318 h 6279209"/>
                <a:gd name="connsiteX10" fmla="*/ 6759067 w 8607832"/>
                <a:gd name="connsiteY10" fmla="*/ 4696956 h 6279209"/>
                <a:gd name="connsiteX11" fmla="*/ 6037597 w 8607832"/>
                <a:gd name="connsiteY11" fmla="*/ 4656576 h 6279209"/>
                <a:gd name="connsiteX12" fmla="*/ 6023464 w 8607832"/>
                <a:gd name="connsiteY12" fmla="*/ 4649172 h 6279209"/>
                <a:gd name="connsiteX13" fmla="*/ 6361317 w 8607832"/>
                <a:gd name="connsiteY13" fmla="*/ 4472170 h 6279209"/>
                <a:gd name="connsiteX14" fmla="*/ 6783296 w 8607832"/>
                <a:gd name="connsiteY14" fmla="*/ 4236616 h 6279209"/>
                <a:gd name="connsiteX15" fmla="*/ 7066634 w 8607832"/>
                <a:gd name="connsiteY15" fmla="*/ 4052210 h 6279209"/>
                <a:gd name="connsiteX16" fmla="*/ 7151433 w 8607832"/>
                <a:gd name="connsiteY16" fmla="*/ 4042115 h 6279209"/>
                <a:gd name="connsiteX17" fmla="*/ 7304208 w 8607832"/>
                <a:gd name="connsiteY17" fmla="*/ 4071727 h 6279209"/>
                <a:gd name="connsiteX18" fmla="*/ 7625235 w 8607832"/>
                <a:gd name="connsiteY18" fmla="*/ 3948566 h 6279209"/>
                <a:gd name="connsiteX19" fmla="*/ 8172394 w 8607832"/>
                <a:gd name="connsiteY19" fmla="*/ 2496877 h 6279209"/>
                <a:gd name="connsiteX20" fmla="*/ 7882325 w 8607832"/>
                <a:gd name="connsiteY20" fmla="*/ 1811077 h 6279209"/>
                <a:gd name="connsiteX21" fmla="*/ 7854059 w 8607832"/>
                <a:gd name="connsiteY21" fmla="*/ 1889820 h 6279209"/>
                <a:gd name="connsiteX22" fmla="*/ 7732917 w 8607832"/>
                <a:gd name="connsiteY22" fmla="*/ 2389195 h 6279209"/>
                <a:gd name="connsiteX23" fmla="*/ 7607736 w 8607832"/>
                <a:gd name="connsiteY23" fmla="*/ 2746565 h 6279209"/>
                <a:gd name="connsiteX24" fmla="*/ 7178354 w 8607832"/>
                <a:gd name="connsiteY24" fmla="*/ 3424962 h 6279209"/>
                <a:gd name="connsiteX25" fmla="*/ 7050481 w 8607832"/>
                <a:gd name="connsiteY25" fmla="*/ 3653113 h 6279209"/>
                <a:gd name="connsiteX26" fmla="*/ 7022888 w 8607832"/>
                <a:gd name="connsiteY26" fmla="*/ 3873861 h 6279209"/>
                <a:gd name="connsiteX27" fmla="*/ 7057884 w 8607832"/>
                <a:gd name="connsiteY27" fmla="*/ 3889341 h 6279209"/>
                <a:gd name="connsiteX28" fmla="*/ 7311611 w 8607832"/>
                <a:gd name="connsiteY28" fmla="*/ 3701570 h 6279209"/>
                <a:gd name="connsiteX29" fmla="*/ 7883672 w 8607832"/>
                <a:gd name="connsiteY29" fmla="*/ 2875784 h 6279209"/>
                <a:gd name="connsiteX30" fmla="*/ 7909246 w 8607832"/>
                <a:gd name="connsiteY30" fmla="*/ 2790311 h 6279209"/>
                <a:gd name="connsiteX31" fmla="*/ 7835888 w 8607832"/>
                <a:gd name="connsiteY31" fmla="*/ 3051440 h 6279209"/>
                <a:gd name="connsiteX32" fmla="*/ 7279306 w 8607832"/>
                <a:gd name="connsiteY32" fmla="*/ 3802522 h 6279209"/>
                <a:gd name="connsiteX33" fmla="*/ 6992603 w 8607832"/>
                <a:gd name="connsiteY33" fmla="*/ 4017213 h 6279209"/>
                <a:gd name="connsiteX34" fmla="*/ 6713302 w 8607832"/>
                <a:gd name="connsiteY34" fmla="*/ 4190851 h 6279209"/>
                <a:gd name="connsiteX35" fmla="*/ 6627830 w 8607832"/>
                <a:gd name="connsiteY35" fmla="*/ 4239308 h 6279209"/>
                <a:gd name="connsiteX36" fmla="*/ 6605620 w 8607832"/>
                <a:gd name="connsiteY36" fmla="*/ 4251422 h 6279209"/>
                <a:gd name="connsiteX37" fmla="*/ 6226714 w 8607832"/>
                <a:gd name="connsiteY37" fmla="*/ 4447268 h 6279209"/>
                <a:gd name="connsiteX38" fmla="*/ 5314782 w 8607832"/>
                <a:gd name="connsiteY38" fmla="*/ 4943279 h 6279209"/>
                <a:gd name="connsiteX39" fmla="*/ 5158643 w 8607832"/>
                <a:gd name="connsiteY39" fmla="*/ 5046250 h 6279209"/>
                <a:gd name="connsiteX40" fmla="*/ 5162681 w 8607832"/>
                <a:gd name="connsiteY40" fmla="*/ 5025387 h 6279209"/>
                <a:gd name="connsiteX41" fmla="*/ 5227290 w 8607832"/>
                <a:gd name="connsiteY41" fmla="*/ 4323434 h 6279209"/>
                <a:gd name="connsiteX42" fmla="*/ 5106148 w 8607832"/>
                <a:gd name="connsiteY42" fmla="*/ 3860401 h 6279209"/>
                <a:gd name="connsiteX43" fmla="*/ 5139799 w 8607832"/>
                <a:gd name="connsiteY43" fmla="*/ 3818675 h 6279209"/>
                <a:gd name="connsiteX44" fmla="*/ 5695034 w 8607832"/>
                <a:gd name="connsiteY44" fmla="*/ 3194119 h 6279209"/>
                <a:gd name="connsiteX45" fmla="*/ 5830983 w 8607832"/>
                <a:gd name="connsiteY45" fmla="*/ 3023174 h 6279209"/>
                <a:gd name="connsiteX46" fmla="*/ 5873382 w 8607832"/>
                <a:gd name="connsiteY46" fmla="*/ 3008367 h 6279209"/>
                <a:gd name="connsiteX47" fmla="*/ 5983083 w 8607832"/>
                <a:gd name="connsiteY47" fmla="*/ 3009040 h 6279209"/>
                <a:gd name="connsiteX48" fmla="*/ 6257000 w 8607832"/>
                <a:gd name="connsiteY48" fmla="*/ 2840787 h 6279209"/>
                <a:gd name="connsiteX49" fmla="*/ 6605620 w 8607832"/>
                <a:gd name="connsiteY49" fmla="*/ 2172485 h 6279209"/>
                <a:gd name="connsiteX50" fmla="*/ 6623118 w 8607832"/>
                <a:gd name="connsiteY50" fmla="*/ 1339969 h 6279209"/>
                <a:gd name="connsiteX51" fmla="*/ 6528224 w 8607832"/>
                <a:gd name="connsiteY51" fmla="*/ 660899 h 6279209"/>
                <a:gd name="connsiteX52" fmla="*/ 6514091 w 8607832"/>
                <a:gd name="connsiteY52" fmla="*/ 520239 h 6279209"/>
                <a:gd name="connsiteX53" fmla="*/ 6493900 w 8607832"/>
                <a:gd name="connsiteY53" fmla="*/ 546486 h 6279209"/>
                <a:gd name="connsiteX54" fmla="*/ 6244212 w 8607832"/>
                <a:gd name="connsiteY54" fmla="*/ 975869 h 6279209"/>
                <a:gd name="connsiteX55" fmla="*/ 5935300 w 8607832"/>
                <a:gd name="connsiteY55" fmla="*/ 1788868 h 6279209"/>
                <a:gd name="connsiteX56" fmla="*/ 5707148 w 8607832"/>
                <a:gd name="connsiteY56" fmla="*/ 2531874 h 6279209"/>
                <a:gd name="connsiteX57" fmla="*/ 5679555 w 8607832"/>
                <a:gd name="connsiteY57" fmla="*/ 2738489 h 6279209"/>
                <a:gd name="connsiteX58" fmla="*/ 5734069 w 8607832"/>
                <a:gd name="connsiteY58" fmla="*/ 2914818 h 6279209"/>
                <a:gd name="connsiteX59" fmla="*/ 5963566 w 8607832"/>
                <a:gd name="connsiteY59" fmla="*/ 2599175 h 6279209"/>
                <a:gd name="connsiteX60" fmla="*/ 6141914 w 8607832"/>
                <a:gd name="connsiteY60" fmla="*/ 2254593 h 6279209"/>
                <a:gd name="connsiteX61" fmla="*/ 6262384 w 8607832"/>
                <a:gd name="connsiteY61" fmla="*/ 1884436 h 6279209"/>
                <a:gd name="connsiteX62" fmla="*/ 6343145 w 8607832"/>
                <a:gd name="connsiteY62" fmla="*/ 1508222 h 6279209"/>
                <a:gd name="connsiteX63" fmla="*/ 6310167 w 8607832"/>
                <a:gd name="connsiteY63" fmla="*/ 1747814 h 6279209"/>
                <a:gd name="connsiteX64" fmla="*/ 6045001 w 8607832"/>
                <a:gd name="connsiteY64" fmla="*/ 2568890 h 6279209"/>
                <a:gd name="connsiteX65" fmla="*/ 5560432 w 8607832"/>
                <a:gd name="connsiteY65" fmla="*/ 3235173 h 6279209"/>
                <a:gd name="connsiteX66" fmla="*/ 5096726 w 8607832"/>
                <a:gd name="connsiteY66" fmla="*/ 3741278 h 6279209"/>
                <a:gd name="connsiteX67" fmla="*/ 5067113 w 8607832"/>
                <a:gd name="connsiteY67" fmla="*/ 3767525 h 6279209"/>
                <a:gd name="connsiteX68" fmla="*/ 4911647 w 8607832"/>
                <a:gd name="connsiteY68" fmla="*/ 3459959 h 6279209"/>
                <a:gd name="connsiteX69" fmla="*/ 4890784 w 8607832"/>
                <a:gd name="connsiteY69" fmla="*/ 3404099 h 6279209"/>
                <a:gd name="connsiteX70" fmla="*/ 4849730 w 8607832"/>
                <a:gd name="connsiteY70" fmla="*/ 3028558 h 6279209"/>
                <a:gd name="connsiteX71" fmla="*/ 4854441 w 8607832"/>
                <a:gd name="connsiteY71" fmla="*/ 3002310 h 6279209"/>
                <a:gd name="connsiteX72" fmla="*/ 4856460 w 8607832"/>
                <a:gd name="connsiteY72" fmla="*/ 2981447 h 6279209"/>
                <a:gd name="connsiteX73" fmla="*/ 4952701 w 8607832"/>
                <a:gd name="connsiteY73" fmla="*/ 2717626 h 6279209"/>
                <a:gd name="connsiteX74" fmla="*/ 5173449 w 8607832"/>
                <a:gd name="connsiteY74" fmla="*/ 2368332 h 6279209"/>
                <a:gd name="connsiteX75" fmla="*/ 5481689 w 8607832"/>
                <a:gd name="connsiteY75" fmla="*/ 1759928 h 6279209"/>
                <a:gd name="connsiteX76" fmla="*/ 5514667 w 8607832"/>
                <a:gd name="connsiteY76" fmla="*/ 1741757 h 6279209"/>
                <a:gd name="connsiteX77" fmla="*/ 5803389 w 8607832"/>
                <a:gd name="connsiteY77" fmla="*/ 1570812 h 6279209"/>
                <a:gd name="connsiteX78" fmla="*/ 5822907 w 8607832"/>
                <a:gd name="connsiteY78" fmla="*/ 1095665 h 6279209"/>
                <a:gd name="connsiteX79" fmla="*/ 5540241 w 8607832"/>
                <a:gd name="connsiteY79" fmla="*/ 601000 h 6279209"/>
                <a:gd name="connsiteX80" fmla="*/ 5514667 w 8607832"/>
                <a:gd name="connsiteY80" fmla="*/ 600327 h 6279209"/>
                <a:gd name="connsiteX81" fmla="*/ 5421791 w 8607832"/>
                <a:gd name="connsiteY81" fmla="*/ 697914 h 6279209"/>
                <a:gd name="connsiteX82" fmla="*/ 5124319 w 8607832"/>
                <a:gd name="connsiteY82" fmla="*/ 1196617 h 6279209"/>
                <a:gd name="connsiteX83" fmla="*/ 5316801 w 8607832"/>
                <a:gd name="connsiteY83" fmla="*/ 1686570 h 6279209"/>
                <a:gd name="connsiteX84" fmla="*/ 5361220 w 8607832"/>
                <a:gd name="connsiteY84" fmla="*/ 1669072 h 6279209"/>
                <a:gd name="connsiteX85" fmla="*/ 5461499 w 8607832"/>
                <a:gd name="connsiteY85" fmla="*/ 1248439 h 6279209"/>
                <a:gd name="connsiteX86" fmla="*/ 5491784 w 8607832"/>
                <a:gd name="connsiteY86" fmla="*/ 1043170 h 6279209"/>
                <a:gd name="connsiteX87" fmla="*/ 5497841 w 8607832"/>
                <a:gd name="connsiteY87" fmla="*/ 1081532 h 6279209"/>
                <a:gd name="connsiteX88" fmla="*/ 5481016 w 8607832"/>
                <a:gd name="connsiteY88" fmla="*/ 1353429 h 6279209"/>
                <a:gd name="connsiteX89" fmla="*/ 5415734 w 8607832"/>
                <a:gd name="connsiteY89" fmla="*/ 1727624 h 6279209"/>
                <a:gd name="connsiteX90" fmla="*/ 5151240 w 8607832"/>
                <a:gd name="connsiteY90" fmla="*/ 2245171 h 6279209"/>
                <a:gd name="connsiteX91" fmla="*/ 4908282 w 8607832"/>
                <a:gd name="connsiteY91" fmla="*/ 2596483 h 6279209"/>
                <a:gd name="connsiteX92" fmla="*/ 4750124 w 8607832"/>
                <a:gd name="connsiteY92" fmla="*/ 2989523 h 6279209"/>
                <a:gd name="connsiteX93" fmla="*/ 4747432 w 8607832"/>
                <a:gd name="connsiteY93" fmla="*/ 3017116 h 6279209"/>
                <a:gd name="connsiteX94" fmla="*/ 4743394 w 8607832"/>
                <a:gd name="connsiteY94" fmla="*/ 3043364 h 6279209"/>
                <a:gd name="connsiteX95" fmla="*/ 4737337 w 8607832"/>
                <a:gd name="connsiteY95" fmla="*/ 3162487 h 6279209"/>
                <a:gd name="connsiteX96" fmla="*/ 4680804 w 8607832"/>
                <a:gd name="connsiteY96" fmla="*/ 3076341 h 6279209"/>
                <a:gd name="connsiteX97" fmla="*/ 4591293 w 8607832"/>
                <a:gd name="connsiteY97" fmla="*/ 2915491 h 6279209"/>
                <a:gd name="connsiteX98" fmla="*/ 4573122 w 8607832"/>
                <a:gd name="connsiteY98" fmla="*/ 2881841 h 6279209"/>
                <a:gd name="connsiteX99" fmla="*/ 4565719 w 8607832"/>
                <a:gd name="connsiteY99" fmla="*/ 2868381 h 6279209"/>
                <a:gd name="connsiteX100" fmla="*/ 4552259 w 8607832"/>
                <a:gd name="connsiteY100" fmla="*/ 2838095 h 6279209"/>
                <a:gd name="connsiteX101" fmla="*/ 4404869 w 8607832"/>
                <a:gd name="connsiteY101" fmla="*/ 2499569 h 6279209"/>
                <a:gd name="connsiteX102" fmla="*/ 4425059 w 8607832"/>
                <a:gd name="connsiteY102" fmla="*/ 2408713 h 6279209"/>
                <a:gd name="connsiteX103" fmla="*/ 4497071 w 8607832"/>
                <a:gd name="connsiteY103" fmla="*/ 2304396 h 6279209"/>
                <a:gd name="connsiteX104" fmla="*/ 4551585 w 8607832"/>
                <a:gd name="connsiteY104" fmla="*/ 2152968 h 6279209"/>
                <a:gd name="connsiteX105" fmla="*/ 4741375 w 8607832"/>
                <a:gd name="connsiteY105" fmla="*/ 1413327 h 6279209"/>
                <a:gd name="connsiteX106" fmla="*/ 4929146 w 8607832"/>
                <a:gd name="connsiteY106" fmla="*/ 819730 h 6279209"/>
                <a:gd name="connsiteX107" fmla="*/ 5233347 w 8607832"/>
                <a:gd name="connsiteY107" fmla="*/ 28940 h 6279209"/>
                <a:gd name="connsiteX108" fmla="*/ 5238058 w 8607832"/>
                <a:gd name="connsiteY108" fmla="*/ 0 h 6279209"/>
                <a:gd name="connsiteX109" fmla="*/ 4976929 w 8607832"/>
                <a:gd name="connsiteY109" fmla="*/ 159504 h 6279209"/>
                <a:gd name="connsiteX110" fmla="*/ 4204984 w 8607832"/>
                <a:gd name="connsiteY110" fmla="*/ 890396 h 6279209"/>
                <a:gd name="connsiteX111" fmla="*/ 3943182 w 8607832"/>
                <a:gd name="connsiteY111" fmla="*/ 2139508 h 6279209"/>
                <a:gd name="connsiteX112" fmla="*/ 4076438 w 8607832"/>
                <a:gd name="connsiteY112" fmla="*/ 2389868 h 6279209"/>
                <a:gd name="connsiteX113" fmla="*/ 4215079 w 8607832"/>
                <a:gd name="connsiteY113" fmla="*/ 2474668 h 6279209"/>
                <a:gd name="connsiteX114" fmla="*/ 4244018 w 8607832"/>
                <a:gd name="connsiteY114" fmla="*/ 2445055 h 6279209"/>
                <a:gd name="connsiteX115" fmla="*/ 4230558 w 8607832"/>
                <a:gd name="connsiteY115" fmla="*/ 1718875 h 6279209"/>
                <a:gd name="connsiteX116" fmla="*/ 4411599 w 8607832"/>
                <a:gd name="connsiteY116" fmla="*/ 1186522 h 6279209"/>
                <a:gd name="connsiteX117" fmla="*/ 4552259 w 8607832"/>
                <a:gd name="connsiteY117" fmla="*/ 934815 h 6279209"/>
                <a:gd name="connsiteX118" fmla="*/ 4572449 w 8607832"/>
                <a:gd name="connsiteY118" fmla="*/ 920008 h 6279209"/>
                <a:gd name="connsiteX119" fmla="*/ 4553604 w 8607832"/>
                <a:gd name="connsiteY119" fmla="*/ 956351 h 6279209"/>
                <a:gd name="connsiteX120" fmla="*/ 4390735 w 8607832"/>
                <a:gd name="connsiteY120" fmla="*/ 1302280 h 6279209"/>
                <a:gd name="connsiteX121" fmla="*/ 4340260 w 8607832"/>
                <a:gd name="connsiteY121" fmla="*/ 2524471 h 6279209"/>
                <a:gd name="connsiteX122" fmla="*/ 4501109 w 8607832"/>
                <a:gd name="connsiteY122" fmla="*/ 2892609 h 6279209"/>
                <a:gd name="connsiteX123" fmla="*/ 4519281 w 8607832"/>
                <a:gd name="connsiteY123" fmla="*/ 2931644 h 6279209"/>
                <a:gd name="connsiteX124" fmla="*/ 4692918 w 8607832"/>
                <a:gd name="connsiteY124" fmla="*/ 3241230 h 6279209"/>
                <a:gd name="connsiteX125" fmla="*/ 4992409 w 8607832"/>
                <a:gd name="connsiteY125" fmla="*/ 3809925 h 6279209"/>
                <a:gd name="connsiteX126" fmla="*/ 5000485 w 8607832"/>
                <a:gd name="connsiteY126" fmla="*/ 3847614 h 6279209"/>
                <a:gd name="connsiteX127" fmla="*/ 4993755 w 8607832"/>
                <a:gd name="connsiteY127" fmla="*/ 3855017 h 6279209"/>
                <a:gd name="connsiteX128" fmla="*/ 4993082 w 8607832"/>
                <a:gd name="connsiteY128" fmla="*/ 3855690 h 6279209"/>
                <a:gd name="connsiteX129" fmla="*/ 4982313 w 8607832"/>
                <a:gd name="connsiteY129" fmla="*/ 3867131 h 6279209"/>
                <a:gd name="connsiteX130" fmla="*/ 4626290 w 8607832"/>
                <a:gd name="connsiteY130" fmla="*/ 4274977 h 6279209"/>
                <a:gd name="connsiteX131" fmla="*/ 4180755 w 8607832"/>
                <a:gd name="connsiteY131" fmla="*/ 4968853 h 6279209"/>
                <a:gd name="connsiteX132" fmla="*/ 4071727 w 8607832"/>
                <a:gd name="connsiteY132" fmla="*/ 5853192 h 6279209"/>
                <a:gd name="connsiteX133" fmla="*/ 4040769 w 8607832"/>
                <a:gd name="connsiteY133" fmla="*/ 5907706 h 6279209"/>
                <a:gd name="connsiteX134" fmla="*/ 4005099 w 8607832"/>
                <a:gd name="connsiteY134" fmla="*/ 5881459 h 6279209"/>
                <a:gd name="connsiteX135" fmla="*/ 4007791 w 8607832"/>
                <a:gd name="connsiteY135" fmla="*/ 5830983 h 6279209"/>
                <a:gd name="connsiteX136" fmla="*/ 3990293 w 8607832"/>
                <a:gd name="connsiteY136" fmla="*/ 5807427 h 6279209"/>
                <a:gd name="connsiteX137" fmla="*/ 3964045 w 8607832"/>
                <a:gd name="connsiteY137" fmla="*/ 5789256 h 6279209"/>
                <a:gd name="connsiteX138" fmla="*/ 3941836 w 8607832"/>
                <a:gd name="connsiteY138" fmla="*/ 5705129 h 6279209"/>
                <a:gd name="connsiteX139" fmla="*/ 3908185 w 8607832"/>
                <a:gd name="connsiteY139" fmla="*/ 5236040 h 6279209"/>
                <a:gd name="connsiteX140" fmla="*/ 3918953 w 8607832"/>
                <a:gd name="connsiteY140" fmla="*/ 4237288 h 6279209"/>
                <a:gd name="connsiteX141" fmla="*/ 3786370 w 8607832"/>
                <a:gd name="connsiteY141" fmla="*/ 3122779 h 6279209"/>
                <a:gd name="connsiteX142" fmla="*/ 3570333 w 8607832"/>
                <a:gd name="connsiteY142" fmla="*/ 2570236 h 6279209"/>
                <a:gd name="connsiteX143" fmla="*/ 3563603 w 8607832"/>
                <a:gd name="connsiteY143" fmla="*/ 2556776 h 6279209"/>
                <a:gd name="connsiteX144" fmla="*/ 3556872 w 8607832"/>
                <a:gd name="connsiteY144" fmla="*/ 2543315 h 6279209"/>
                <a:gd name="connsiteX145" fmla="*/ 3531298 w 8607832"/>
                <a:gd name="connsiteY145" fmla="*/ 2494185 h 6279209"/>
                <a:gd name="connsiteX146" fmla="*/ 3525241 w 8607832"/>
                <a:gd name="connsiteY146" fmla="*/ 2482071 h 6279209"/>
                <a:gd name="connsiteX147" fmla="*/ 3410829 w 8607832"/>
                <a:gd name="connsiteY147" fmla="*/ 2273437 h 6279209"/>
                <a:gd name="connsiteX148" fmla="*/ 3411502 w 8607832"/>
                <a:gd name="connsiteY148" fmla="*/ 2229018 h 6279209"/>
                <a:gd name="connsiteX149" fmla="*/ 3451209 w 8607832"/>
                <a:gd name="connsiteY149" fmla="*/ 2126720 h 6279209"/>
                <a:gd name="connsiteX150" fmla="*/ 3431692 w 8607832"/>
                <a:gd name="connsiteY150" fmla="*/ 1895877 h 6279209"/>
                <a:gd name="connsiteX151" fmla="*/ 3186715 w 8607832"/>
                <a:gd name="connsiteY151" fmla="*/ 1401886 h 6279209"/>
                <a:gd name="connsiteX152" fmla="*/ 2531874 w 8607832"/>
                <a:gd name="connsiteY152" fmla="*/ 701952 h 6279209"/>
                <a:gd name="connsiteX153" fmla="*/ 1731662 w 8607832"/>
                <a:gd name="connsiteY153" fmla="*/ 39035 h 6279209"/>
                <a:gd name="connsiteX154" fmla="*/ 1722913 w 8607832"/>
                <a:gd name="connsiteY154" fmla="*/ 36343 h 6279209"/>
                <a:gd name="connsiteX155" fmla="*/ 1723586 w 8607832"/>
                <a:gd name="connsiteY155" fmla="*/ 47111 h 6279209"/>
                <a:gd name="connsiteX156" fmla="*/ 1984042 w 8607832"/>
                <a:gd name="connsiteY156" fmla="*/ 871552 h 6279209"/>
                <a:gd name="connsiteX157" fmla="*/ 2773486 w 8607832"/>
                <a:gd name="connsiteY157" fmla="*/ 2064130 h 6279209"/>
                <a:gd name="connsiteX158" fmla="*/ 3058170 w 8607832"/>
                <a:gd name="connsiteY158" fmla="*/ 2286897 h 6279209"/>
                <a:gd name="connsiteX159" fmla="*/ 3235845 w 8607832"/>
                <a:gd name="connsiteY159" fmla="*/ 2329297 h 6279209"/>
                <a:gd name="connsiteX160" fmla="*/ 3256709 w 8607832"/>
                <a:gd name="connsiteY160" fmla="*/ 2294974 h 6279209"/>
                <a:gd name="connsiteX161" fmla="*/ 3083072 w 8607832"/>
                <a:gd name="connsiteY161" fmla="*/ 1999521 h 6279209"/>
                <a:gd name="connsiteX162" fmla="*/ 2450440 w 8607832"/>
                <a:gd name="connsiteY162" fmla="*/ 1092973 h 6279209"/>
                <a:gd name="connsiteX163" fmla="*/ 2432941 w 8607832"/>
                <a:gd name="connsiteY163" fmla="*/ 1062014 h 6279209"/>
                <a:gd name="connsiteX164" fmla="*/ 2454478 w 8607832"/>
                <a:gd name="connsiteY164" fmla="*/ 1076820 h 6279209"/>
                <a:gd name="connsiteX165" fmla="*/ 2967986 w 8607832"/>
                <a:gd name="connsiteY165" fmla="*/ 1739738 h 6279209"/>
                <a:gd name="connsiteX166" fmla="*/ 3266131 w 8607832"/>
                <a:gd name="connsiteY166" fmla="*/ 2175850 h 6279209"/>
                <a:gd name="connsiteX167" fmla="*/ 3457939 w 8607832"/>
                <a:gd name="connsiteY167" fmla="*/ 2509665 h 6279209"/>
                <a:gd name="connsiteX168" fmla="*/ 3464670 w 8607832"/>
                <a:gd name="connsiteY168" fmla="*/ 2523125 h 6279209"/>
                <a:gd name="connsiteX169" fmla="*/ 3471400 w 8607832"/>
                <a:gd name="connsiteY169" fmla="*/ 2536585 h 6279209"/>
                <a:gd name="connsiteX170" fmla="*/ 3478130 w 8607832"/>
                <a:gd name="connsiteY170" fmla="*/ 2550045 h 6279209"/>
                <a:gd name="connsiteX171" fmla="*/ 3484860 w 8607832"/>
                <a:gd name="connsiteY171" fmla="*/ 2563506 h 6279209"/>
                <a:gd name="connsiteX172" fmla="*/ 3491590 w 8607832"/>
                <a:gd name="connsiteY172" fmla="*/ 2576966 h 6279209"/>
                <a:gd name="connsiteX173" fmla="*/ 3498320 w 8607832"/>
                <a:gd name="connsiteY173" fmla="*/ 2590426 h 6279209"/>
                <a:gd name="connsiteX174" fmla="*/ 3504378 w 8607832"/>
                <a:gd name="connsiteY174" fmla="*/ 2605906 h 6279209"/>
                <a:gd name="connsiteX175" fmla="*/ 3733875 w 8607832"/>
                <a:gd name="connsiteY175" fmla="*/ 3249979 h 6279209"/>
                <a:gd name="connsiteX176" fmla="*/ 3823385 w 8607832"/>
                <a:gd name="connsiteY176" fmla="*/ 4359777 h 6279209"/>
                <a:gd name="connsiteX177" fmla="*/ 3816655 w 8607832"/>
                <a:gd name="connsiteY177" fmla="*/ 4369199 h 6279209"/>
                <a:gd name="connsiteX178" fmla="*/ 3800503 w 8607832"/>
                <a:gd name="connsiteY178" fmla="*/ 4322761 h 6279209"/>
                <a:gd name="connsiteX179" fmla="*/ 3407464 w 8607832"/>
                <a:gd name="connsiteY179" fmla="*/ 3663208 h 6279209"/>
                <a:gd name="connsiteX180" fmla="*/ 2516395 w 8607832"/>
                <a:gd name="connsiteY180" fmla="*/ 2980101 h 6279209"/>
                <a:gd name="connsiteX181" fmla="*/ 2502934 w 8607832"/>
                <a:gd name="connsiteY181" fmla="*/ 2971351 h 6279209"/>
                <a:gd name="connsiteX182" fmla="*/ 2390541 w 8607832"/>
                <a:gd name="connsiteY182" fmla="*/ 2898666 h 6279209"/>
                <a:gd name="connsiteX183" fmla="*/ 2247863 w 8607832"/>
                <a:gd name="connsiteY183" fmla="*/ 2802425 h 6279209"/>
                <a:gd name="connsiteX184" fmla="*/ 2055381 w 8607832"/>
                <a:gd name="connsiteY184" fmla="*/ 2665131 h 6279209"/>
                <a:gd name="connsiteX185" fmla="*/ 1471879 w 8607832"/>
                <a:gd name="connsiteY185" fmla="*/ 2148930 h 6279209"/>
                <a:gd name="connsiteX186" fmla="*/ 1461111 w 8607832"/>
                <a:gd name="connsiteY186" fmla="*/ 2109895 h 6279209"/>
                <a:gd name="connsiteX187" fmla="*/ 1501492 w 8607832"/>
                <a:gd name="connsiteY187" fmla="*/ 1918759 h 6279209"/>
                <a:gd name="connsiteX188" fmla="*/ 1395155 w 8607832"/>
                <a:gd name="connsiteY188" fmla="*/ 1570812 h 6279209"/>
                <a:gd name="connsiteX189" fmla="*/ 937507 w 8607832"/>
                <a:gd name="connsiteY189" fmla="*/ 860783 h 6279209"/>
                <a:gd name="connsiteX190" fmla="*/ 682435 w 8607832"/>
                <a:gd name="connsiteY190" fmla="*/ 471109 h 6279209"/>
                <a:gd name="connsiteX191" fmla="*/ 590905 w 8607832"/>
                <a:gd name="connsiteY191" fmla="*/ 214691 h 6279209"/>
                <a:gd name="connsiteX192" fmla="*/ 581483 w 8607832"/>
                <a:gd name="connsiteY192" fmla="*/ 222767 h 6279209"/>
                <a:gd name="connsiteX193" fmla="*/ 555909 w 8607832"/>
                <a:gd name="connsiteY193" fmla="*/ 262475 h 6279209"/>
                <a:gd name="connsiteX194" fmla="*/ 423998 w 8607832"/>
                <a:gd name="connsiteY194" fmla="*/ 619845 h 6279209"/>
                <a:gd name="connsiteX195" fmla="*/ 443515 w 8607832"/>
                <a:gd name="connsiteY195" fmla="*/ 1227575 h 6279209"/>
                <a:gd name="connsiteX196" fmla="*/ 806942 w 8607832"/>
                <a:gd name="connsiteY196" fmla="*/ 1996156 h 6279209"/>
                <a:gd name="connsiteX197" fmla="*/ 1087589 w 8607832"/>
                <a:gd name="connsiteY197" fmla="*/ 2216231 h 6279209"/>
                <a:gd name="connsiteX198" fmla="*/ 1317086 w 8607832"/>
                <a:gd name="connsiteY198" fmla="*/ 2233729 h 6279209"/>
                <a:gd name="connsiteX199" fmla="*/ 1327181 w 8607832"/>
                <a:gd name="connsiteY199" fmla="*/ 2198060 h 6279209"/>
                <a:gd name="connsiteX200" fmla="*/ 816364 w 8607832"/>
                <a:gd name="connsiteY200" fmla="*/ 1324489 h 6279209"/>
                <a:gd name="connsiteX201" fmla="*/ 702625 w 8607832"/>
                <a:gd name="connsiteY201" fmla="*/ 1031056 h 6279209"/>
                <a:gd name="connsiteX202" fmla="*/ 767908 w 8607832"/>
                <a:gd name="connsiteY202" fmla="*/ 1173061 h 6279209"/>
                <a:gd name="connsiteX203" fmla="*/ 1444285 w 8607832"/>
                <a:gd name="connsiteY203" fmla="*/ 2226326 h 6279209"/>
                <a:gd name="connsiteX204" fmla="*/ 2209501 w 8607832"/>
                <a:gd name="connsiteY204" fmla="*/ 2876457 h 6279209"/>
                <a:gd name="connsiteX205" fmla="*/ 2308434 w 8607832"/>
                <a:gd name="connsiteY205" fmla="*/ 2939720 h 6279209"/>
                <a:gd name="connsiteX206" fmla="*/ 2340738 w 8607832"/>
                <a:gd name="connsiteY206" fmla="*/ 2972025 h 6279209"/>
                <a:gd name="connsiteX207" fmla="*/ 2302377 w 8607832"/>
                <a:gd name="connsiteY207" fmla="*/ 2972025 h 6279209"/>
                <a:gd name="connsiteX208" fmla="*/ 2266034 w 8607832"/>
                <a:gd name="connsiteY208" fmla="*/ 2967313 h 6279209"/>
                <a:gd name="connsiteX209" fmla="*/ 1817807 w 8607832"/>
                <a:gd name="connsiteY209" fmla="*/ 3025866 h 6279209"/>
                <a:gd name="connsiteX210" fmla="*/ 1007500 w 8607832"/>
                <a:gd name="connsiteY210" fmla="*/ 3309877 h 6279209"/>
                <a:gd name="connsiteX211" fmla="*/ 960389 w 8607832"/>
                <a:gd name="connsiteY211" fmla="*/ 3293725 h 6279209"/>
                <a:gd name="connsiteX212" fmla="*/ 446207 w 8607832"/>
                <a:gd name="connsiteY212" fmla="*/ 3134221 h 6279209"/>
                <a:gd name="connsiteX213" fmla="*/ 217383 w 8607832"/>
                <a:gd name="connsiteY213" fmla="*/ 3227096 h 6279209"/>
                <a:gd name="connsiteX214" fmla="*/ 0 w 8607832"/>
                <a:gd name="connsiteY214" fmla="*/ 3236518 h 6279209"/>
                <a:gd name="connsiteX215" fmla="*/ 0 w 8607832"/>
                <a:gd name="connsiteY215" fmla="*/ 3330740 h 6279209"/>
                <a:gd name="connsiteX216" fmla="*/ 9422 w 8607832"/>
                <a:gd name="connsiteY216" fmla="*/ 3346892 h 6279209"/>
                <a:gd name="connsiteX217" fmla="*/ 255072 w 8607832"/>
                <a:gd name="connsiteY217" fmla="*/ 3717723 h 6279209"/>
                <a:gd name="connsiteX218" fmla="*/ 747044 w 8607832"/>
                <a:gd name="connsiteY218" fmla="*/ 3826078 h 6279209"/>
                <a:gd name="connsiteX219" fmla="*/ 1016249 w 8607832"/>
                <a:gd name="connsiteY219" fmla="*/ 3490244 h 6279209"/>
                <a:gd name="connsiteX220" fmla="*/ 981253 w 8607832"/>
                <a:gd name="connsiteY220" fmla="*/ 3461305 h 6279209"/>
                <a:gd name="connsiteX221" fmla="*/ 563312 w 8607832"/>
                <a:gd name="connsiteY221" fmla="*/ 3490917 h 6279209"/>
                <a:gd name="connsiteX222" fmla="*/ 390347 w 8607832"/>
                <a:gd name="connsiteY222" fmla="*/ 3460632 h 6279209"/>
                <a:gd name="connsiteX223" fmla="*/ 489953 w 8607832"/>
                <a:gd name="connsiteY223" fmla="*/ 3463997 h 6279209"/>
                <a:gd name="connsiteX224" fmla="*/ 903183 w 8607832"/>
                <a:gd name="connsiteY224" fmla="*/ 3408137 h 6279209"/>
                <a:gd name="connsiteX225" fmla="*/ 1043170 w 8607832"/>
                <a:gd name="connsiteY225" fmla="*/ 3372467 h 6279209"/>
                <a:gd name="connsiteX226" fmla="*/ 1508895 w 8607832"/>
                <a:gd name="connsiteY226" fmla="*/ 3218347 h 6279209"/>
                <a:gd name="connsiteX227" fmla="*/ 1912029 w 8607832"/>
                <a:gd name="connsiteY227" fmla="*/ 3101243 h 6279209"/>
                <a:gd name="connsiteX228" fmla="*/ 1912029 w 8607832"/>
                <a:gd name="connsiteY228" fmla="*/ 3101243 h 6279209"/>
                <a:gd name="connsiteX229" fmla="*/ 1924816 w 8607832"/>
                <a:gd name="connsiteY229" fmla="*/ 3099224 h 6279209"/>
                <a:gd name="connsiteX230" fmla="*/ 1986061 w 8607832"/>
                <a:gd name="connsiteY230" fmla="*/ 3087783 h 6279209"/>
                <a:gd name="connsiteX231" fmla="*/ 1992791 w 8607832"/>
                <a:gd name="connsiteY231" fmla="*/ 3087110 h 6279209"/>
                <a:gd name="connsiteX232" fmla="*/ 2087013 w 8607832"/>
                <a:gd name="connsiteY232" fmla="*/ 3074322 h 6279209"/>
                <a:gd name="connsiteX233" fmla="*/ 2113933 w 8607832"/>
                <a:gd name="connsiteY233" fmla="*/ 3072976 h 6279209"/>
                <a:gd name="connsiteX234" fmla="*/ 2118644 w 8607832"/>
                <a:gd name="connsiteY234" fmla="*/ 3064227 h 6279209"/>
                <a:gd name="connsiteX235" fmla="*/ 2257958 w 8607832"/>
                <a:gd name="connsiteY235" fmla="*/ 3064227 h 6279209"/>
                <a:gd name="connsiteX236" fmla="*/ 2262669 w 8607832"/>
                <a:gd name="connsiteY236" fmla="*/ 3072976 h 6279209"/>
                <a:gd name="connsiteX237" fmla="*/ 2434960 w 8607832"/>
                <a:gd name="connsiteY237" fmla="*/ 3101243 h 6279209"/>
                <a:gd name="connsiteX238" fmla="*/ 2635518 w 8607832"/>
                <a:gd name="connsiteY238" fmla="*/ 3164506 h 6279209"/>
                <a:gd name="connsiteX239" fmla="*/ 3038653 w 8607832"/>
                <a:gd name="connsiteY239" fmla="*/ 3453902 h 6279209"/>
                <a:gd name="connsiteX240" fmla="*/ 3580428 w 8607832"/>
                <a:gd name="connsiteY240" fmla="*/ 4087880 h 6279209"/>
                <a:gd name="connsiteX241" fmla="*/ 3776274 w 8607832"/>
                <a:gd name="connsiteY241" fmla="*/ 4626290 h 6279209"/>
                <a:gd name="connsiteX242" fmla="*/ 3813963 w 8607832"/>
                <a:gd name="connsiteY242" fmla="*/ 4802619 h 6279209"/>
                <a:gd name="connsiteX243" fmla="*/ 3811944 w 8607832"/>
                <a:gd name="connsiteY243" fmla="*/ 5407658 h 6279209"/>
                <a:gd name="connsiteX244" fmla="*/ 3881265 w 8607832"/>
                <a:gd name="connsiteY244" fmla="*/ 5874056 h 6279209"/>
                <a:gd name="connsiteX245" fmla="*/ 3879919 w 8607832"/>
                <a:gd name="connsiteY245" fmla="*/ 5898957 h 6279209"/>
                <a:gd name="connsiteX246" fmla="*/ 3757430 w 8607832"/>
                <a:gd name="connsiteY246" fmla="*/ 5946068 h 6279209"/>
                <a:gd name="connsiteX247" fmla="*/ 3743970 w 8607832"/>
                <a:gd name="connsiteY247" fmla="*/ 6053750 h 6279209"/>
                <a:gd name="connsiteX248" fmla="*/ 3803195 w 8607832"/>
                <a:gd name="connsiteY248" fmla="*/ 6092112 h 6279209"/>
                <a:gd name="connsiteX249" fmla="*/ 3896071 w 8607832"/>
                <a:gd name="connsiteY249" fmla="*/ 6023464 h 6279209"/>
                <a:gd name="connsiteX250" fmla="*/ 3920972 w 8607832"/>
                <a:gd name="connsiteY250" fmla="*/ 5996544 h 6279209"/>
                <a:gd name="connsiteX251" fmla="*/ 3918953 w 8607832"/>
                <a:gd name="connsiteY251" fmla="*/ 6053077 h 6279209"/>
                <a:gd name="connsiteX252" fmla="*/ 3931741 w 8607832"/>
                <a:gd name="connsiteY252" fmla="*/ 6077978 h 6279209"/>
                <a:gd name="connsiteX253" fmla="*/ 3951931 w 8607832"/>
                <a:gd name="connsiteY253" fmla="*/ 6055769 h 6279209"/>
                <a:gd name="connsiteX254" fmla="*/ 3972121 w 8607832"/>
                <a:gd name="connsiteY254" fmla="*/ 5988468 h 6279209"/>
                <a:gd name="connsiteX255" fmla="*/ 3994331 w 8607832"/>
                <a:gd name="connsiteY255" fmla="*/ 5968277 h 6279209"/>
                <a:gd name="connsiteX256" fmla="*/ 4005099 w 8607832"/>
                <a:gd name="connsiteY256" fmla="*/ 5995198 h 6279209"/>
                <a:gd name="connsiteX257" fmla="*/ 4071054 w 8607832"/>
                <a:gd name="connsiteY257" fmla="*/ 6040290 h 6279209"/>
                <a:gd name="connsiteX258" fmla="*/ 4100667 w 8607832"/>
                <a:gd name="connsiteY258" fmla="*/ 6026829 h 6279209"/>
                <a:gd name="connsiteX259" fmla="*/ 4110089 w 8607832"/>
                <a:gd name="connsiteY259" fmla="*/ 5993179 h 6279209"/>
                <a:gd name="connsiteX260" fmla="*/ 4124895 w 8607832"/>
                <a:gd name="connsiteY260" fmla="*/ 6032214 h 6279209"/>
                <a:gd name="connsiteX261" fmla="*/ 4117492 w 8607832"/>
                <a:gd name="connsiteY261" fmla="*/ 6106918 h 6279209"/>
                <a:gd name="connsiteX262" fmla="*/ 4080476 w 8607832"/>
                <a:gd name="connsiteY262" fmla="*/ 6141242 h 6279209"/>
                <a:gd name="connsiteX263" fmla="*/ 4176717 w 8607832"/>
                <a:gd name="connsiteY263" fmla="*/ 6189025 h 6279209"/>
                <a:gd name="connsiteX264" fmla="*/ 4170660 w 8607832"/>
                <a:gd name="connsiteY264" fmla="*/ 6271133 h 6279209"/>
                <a:gd name="connsiteX265" fmla="*/ 4195562 w 8607832"/>
                <a:gd name="connsiteY265" fmla="*/ 6277863 h 6279209"/>
                <a:gd name="connsiteX266" fmla="*/ 4261517 w 8607832"/>
                <a:gd name="connsiteY266" fmla="*/ 6267768 h 6279209"/>
                <a:gd name="connsiteX267" fmla="*/ 4289784 w 8607832"/>
                <a:gd name="connsiteY267" fmla="*/ 6247578 h 6279209"/>
                <a:gd name="connsiteX268" fmla="*/ 4295840 w 8607832"/>
                <a:gd name="connsiteY268" fmla="*/ 6204505 h 6279209"/>
                <a:gd name="connsiteX269" fmla="*/ 4305936 w 8607832"/>
                <a:gd name="connsiteY269" fmla="*/ 6182969 h 6279209"/>
                <a:gd name="connsiteX270" fmla="*/ 4324107 w 8607832"/>
                <a:gd name="connsiteY270" fmla="*/ 6199794 h 6279209"/>
                <a:gd name="connsiteX271" fmla="*/ 4336894 w 8607832"/>
                <a:gd name="connsiteY271" fmla="*/ 6230752 h 6279209"/>
                <a:gd name="connsiteX272" fmla="*/ 4342951 w 8607832"/>
                <a:gd name="connsiteY272" fmla="*/ 6226714 h 6279209"/>
                <a:gd name="connsiteX273" fmla="*/ 4369872 w 8607832"/>
                <a:gd name="connsiteY273" fmla="*/ 6185660 h 6279209"/>
                <a:gd name="connsiteX274" fmla="*/ 4382659 w 8607832"/>
                <a:gd name="connsiteY274" fmla="*/ 6234791 h 6279209"/>
                <a:gd name="connsiteX275" fmla="*/ 4406888 w 8607832"/>
                <a:gd name="connsiteY275" fmla="*/ 6265749 h 6279209"/>
                <a:gd name="connsiteX276" fmla="*/ 4484284 w 8607832"/>
                <a:gd name="connsiteY276" fmla="*/ 6275171 h 6279209"/>
                <a:gd name="connsiteX277" fmla="*/ 4499090 w 8607832"/>
                <a:gd name="connsiteY277" fmla="*/ 6272479 h 6279209"/>
                <a:gd name="connsiteX278" fmla="*/ 4512551 w 8607832"/>
                <a:gd name="connsiteY278" fmla="*/ 6181622 h 6279209"/>
                <a:gd name="connsiteX279" fmla="*/ 4572449 w 8607832"/>
                <a:gd name="connsiteY279" fmla="*/ 6153356 h 6279209"/>
                <a:gd name="connsiteX280" fmla="*/ 4575814 w 8607832"/>
                <a:gd name="connsiteY280" fmla="*/ 6127781 h 6279209"/>
                <a:gd name="connsiteX281" fmla="*/ 4538125 w 8607832"/>
                <a:gd name="connsiteY281" fmla="*/ 6076633 h 6279209"/>
                <a:gd name="connsiteX282" fmla="*/ 4536779 w 8607832"/>
                <a:gd name="connsiteY282" fmla="*/ 6042309 h 6279209"/>
                <a:gd name="connsiteX283" fmla="*/ 4573122 w 8607832"/>
                <a:gd name="connsiteY283" fmla="*/ 6032214 h 6279209"/>
                <a:gd name="connsiteX284" fmla="*/ 4637731 w 8607832"/>
                <a:gd name="connsiteY284" fmla="*/ 6051058 h 6279209"/>
                <a:gd name="connsiteX285" fmla="*/ 4665997 w 8607832"/>
                <a:gd name="connsiteY285" fmla="*/ 6029522 h 6279209"/>
                <a:gd name="connsiteX286" fmla="*/ 4665997 w 8607832"/>
                <a:gd name="connsiteY286" fmla="*/ 5985776 h 6279209"/>
                <a:gd name="connsiteX287" fmla="*/ 4681477 w 8607832"/>
                <a:gd name="connsiteY287" fmla="*/ 5966931 h 6279209"/>
                <a:gd name="connsiteX288" fmla="*/ 4701667 w 8607832"/>
                <a:gd name="connsiteY288" fmla="*/ 5981065 h 6279209"/>
                <a:gd name="connsiteX289" fmla="*/ 4724550 w 8607832"/>
                <a:gd name="connsiteY289" fmla="*/ 6054423 h 6279209"/>
                <a:gd name="connsiteX290" fmla="*/ 4743394 w 8607832"/>
                <a:gd name="connsiteY290" fmla="*/ 6073268 h 6279209"/>
                <a:gd name="connsiteX291" fmla="*/ 4752143 w 8607832"/>
                <a:gd name="connsiteY291" fmla="*/ 6050385 h 6279209"/>
                <a:gd name="connsiteX292" fmla="*/ 4752143 w 8607832"/>
                <a:gd name="connsiteY292" fmla="*/ 5996544 h 6279209"/>
                <a:gd name="connsiteX293" fmla="*/ 4800600 w 8607832"/>
                <a:gd name="connsiteY293" fmla="*/ 6046347 h 6279209"/>
                <a:gd name="connsiteX294" fmla="*/ 4859825 w 8607832"/>
                <a:gd name="connsiteY294" fmla="*/ 6088747 h 6279209"/>
                <a:gd name="connsiteX295" fmla="*/ 4932511 w 8607832"/>
                <a:gd name="connsiteY295" fmla="*/ 6036252 h 6279209"/>
                <a:gd name="connsiteX296" fmla="*/ 4919050 w 8607832"/>
                <a:gd name="connsiteY296" fmla="*/ 5940011 h 6279209"/>
                <a:gd name="connsiteX297" fmla="*/ 4830213 w 8607832"/>
                <a:gd name="connsiteY297" fmla="*/ 5933281 h 6279209"/>
                <a:gd name="connsiteX298" fmla="*/ 4779064 w 8607832"/>
                <a:gd name="connsiteY298" fmla="*/ 5876074 h 6279209"/>
                <a:gd name="connsiteX299" fmla="*/ 4778391 w 8607832"/>
                <a:gd name="connsiteY299" fmla="*/ 5829637 h 6279209"/>
                <a:gd name="connsiteX300" fmla="*/ 5091342 w 8607832"/>
                <a:gd name="connsiteY300" fmla="*/ 5236712 h 6279209"/>
                <a:gd name="connsiteX301" fmla="*/ 5116243 w 8607832"/>
                <a:gd name="connsiteY301" fmla="*/ 5202389 h 6279209"/>
                <a:gd name="connsiteX302" fmla="*/ 5269690 w 8607832"/>
                <a:gd name="connsiteY302" fmla="*/ 5086631 h 6279209"/>
                <a:gd name="connsiteX303" fmla="*/ 5744837 w 8607832"/>
                <a:gd name="connsiteY303" fmla="*/ 4795889 h 6279209"/>
                <a:gd name="connsiteX304" fmla="*/ 5814830 w 8607832"/>
                <a:gd name="connsiteY304" fmla="*/ 4775699 h 6279209"/>
                <a:gd name="connsiteX305" fmla="*/ 6103553 w 8607832"/>
                <a:gd name="connsiteY305" fmla="*/ 4765603 h 6279209"/>
                <a:gd name="connsiteX306" fmla="*/ 7086824 w 8607832"/>
                <a:gd name="connsiteY306" fmla="*/ 4811369 h 6279209"/>
                <a:gd name="connsiteX307" fmla="*/ 7489959 w 8607832"/>
                <a:gd name="connsiteY307" fmla="*/ 4805311 h 6279209"/>
                <a:gd name="connsiteX308" fmla="*/ 7516880 w 8607832"/>
                <a:gd name="connsiteY308" fmla="*/ 4801946 h 6279209"/>
                <a:gd name="connsiteX309" fmla="*/ 7536397 w 8607832"/>
                <a:gd name="connsiteY309" fmla="*/ 4800600 h 6279209"/>
                <a:gd name="connsiteX310" fmla="*/ 7619850 w 8607832"/>
                <a:gd name="connsiteY310" fmla="*/ 4791178 h 6279209"/>
                <a:gd name="connsiteX311" fmla="*/ 7661577 w 8607832"/>
                <a:gd name="connsiteY311" fmla="*/ 4813388 h 6279209"/>
                <a:gd name="connsiteX312" fmla="*/ 7920014 w 8607832"/>
                <a:gd name="connsiteY312" fmla="*/ 5004523 h 6279209"/>
                <a:gd name="connsiteX313" fmla="*/ 8354780 w 8607832"/>
                <a:gd name="connsiteY313" fmla="*/ 4830886 h 6279209"/>
                <a:gd name="connsiteX314" fmla="*/ 8579567 w 8607832"/>
                <a:gd name="connsiteY314" fmla="*/ 4409580 h 6279209"/>
                <a:gd name="connsiteX315" fmla="*/ 8613217 w 8607832"/>
                <a:gd name="connsiteY315" fmla="*/ 4250076 h 6279209"/>
                <a:gd name="connsiteX316" fmla="*/ 8613217 w 8607832"/>
                <a:gd name="connsiteY316" fmla="*/ 4196235 h 6279209"/>
                <a:gd name="connsiteX317" fmla="*/ 8420062 w 8607832"/>
                <a:gd name="connsiteY317" fmla="*/ 4211041 h 6279209"/>
                <a:gd name="connsiteX318" fmla="*/ 4571776 w 8607832"/>
                <a:gd name="connsiteY318" fmla="*/ 915970 h 6279209"/>
                <a:gd name="connsiteX319" fmla="*/ 4583890 w 8607832"/>
                <a:gd name="connsiteY319" fmla="*/ 888377 h 6279209"/>
                <a:gd name="connsiteX320" fmla="*/ 4571776 w 8607832"/>
                <a:gd name="connsiteY320" fmla="*/ 915970 h 6279209"/>
                <a:gd name="connsiteX321" fmla="*/ 2362948 w 8607832"/>
                <a:gd name="connsiteY321" fmla="*/ 965100 h 6279209"/>
                <a:gd name="connsiteX322" fmla="*/ 2363621 w 8607832"/>
                <a:gd name="connsiteY322" fmla="*/ 962408 h 6279209"/>
                <a:gd name="connsiteX323" fmla="*/ 2368332 w 8607832"/>
                <a:gd name="connsiteY323" fmla="*/ 967119 h 6279209"/>
                <a:gd name="connsiteX324" fmla="*/ 2362948 w 8607832"/>
                <a:gd name="connsiteY324" fmla="*/ 965100 h 6279209"/>
                <a:gd name="connsiteX325" fmla="*/ 2435633 w 8607832"/>
                <a:gd name="connsiteY325" fmla="*/ 1055284 h 6279209"/>
                <a:gd name="connsiteX326" fmla="*/ 2426211 w 8607832"/>
                <a:gd name="connsiteY326" fmla="*/ 1053265 h 6279209"/>
                <a:gd name="connsiteX327" fmla="*/ 2370351 w 8607832"/>
                <a:gd name="connsiteY327" fmla="*/ 968465 h 6279209"/>
                <a:gd name="connsiteX328" fmla="*/ 2432268 w 8607832"/>
                <a:gd name="connsiteY328" fmla="*/ 1045862 h 6279209"/>
                <a:gd name="connsiteX329" fmla="*/ 2435633 w 8607832"/>
                <a:gd name="connsiteY329" fmla="*/ 1055284 h 6279209"/>
                <a:gd name="connsiteX330" fmla="*/ 695895 w 8607832"/>
                <a:gd name="connsiteY330" fmla="*/ 1016922 h 6279209"/>
                <a:gd name="connsiteX331" fmla="*/ 692530 w 8607832"/>
                <a:gd name="connsiteY331" fmla="*/ 1005481 h 6279209"/>
                <a:gd name="connsiteX332" fmla="*/ 695895 w 8607832"/>
                <a:gd name="connsiteY332" fmla="*/ 1016922 h 6279209"/>
                <a:gd name="connsiteX333" fmla="*/ 4511205 w 8607832"/>
                <a:gd name="connsiteY333" fmla="*/ 6014042 h 6279209"/>
                <a:gd name="connsiteX334" fmla="*/ 4537452 w 8607832"/>
                <a:gd name="connsiteY334" fmla="*/ 5944049 h 6279209"/>
                <a:gd name="connsiteX335" fmla="*/ 4511205 w 8607832"/>
                <a:gd name="connsiteY335" fmla="*/ 6014042 h 6279209"/>
                <a:gd name="connsiteX336" fmla="*/ 4750797 w 8607832"/>
                <a:gd name="connsiteY336" fmla="*/ 5917128 h 6279209"/>
                <a:gd name="connsiteX337" fmla="*/ 4741375 w 8607832"/>
                <a:gd name="connsiteY337" fmla="*/ 5939338 h 6279209"/>
                <a:gd name="connsiteX338" fmla="*/ 4732626 w 8607832"/>
                <a:gd name="connsiteY338" fmla="*/ 5935300 h 6279209"/>
                <a:gd name="connsiteX339" fmla="*/ 4727915 w 8607832"/>
                <a:gd name="connsiteY339" fmla="*/ 5907706 h 6279209"/>
                <a:gd name="connsiteX340" fmla="*/ 4750797 w 8607832"/>
                <a:gd name="connsiteY340" fmla="*/ 5875402 h 6279209"/>
                <a:gd name="connsiteX341" fmla="*/ 4750797 w 8607832"/>
                <a:gd name="connsiteY341" fmla="*/ 5917128 h 6279209"/>
                <a:gd name="connsiteX342" fmla="*/ 4875978 w 8607832"/>
                <a:gd name="connsiteY342" fmla="*/ 5457461 h 6279209"/>
                <a:gd name="connsiteX343" fmla="*/ 4616868 w 8607832"/>
                <a:gd name="connsiteY343" fmla="*/ 5877421 h 6279209"/>
                <a:gd name="connsiteX344" fmla="*/ 4562354 w 8607832"/>
                <a:gd name="connsiteY344" fmla="*/ 5884824 h 6279209"/>
                <a:gd name="connsiteX345" fmla="*/ 4880015 w 8607832"/>
                <a:gd name="connsiteY345" fmla="*/ 5419772 h 6279209"/>
                <a:gd name="connsiteX346" fmla="*/ 4875978 w 8607832"/>
                <a:gd name="connsiteY346" fmla="*/ 5457461 h 6279209"/>
                <a:gd name="connsiteX347" fmla="*/ 5020675 w 8607832"/>
                <a:gd name="connsiteY347" fmla="*/ 5141145 h 6279209"/>
                <a:gd name="connsiteX348" fmla="*/ 4989717 w 8607832"/>
                <a:gd name="connsiteY348" fmla="*/ 5179506 h 6279209"/>
                <a:gd name="connsiteX349" fmla="*/ 4445922 w 8607832"/>
                <a:gd name="connsiteY349" fmla="*/ 5878767 h 6279209"/>
                <a:gd name="connsiteX350" fmla="*/ 4415637 w 8607832"/>
                <a:gd name="connsiteY350" fmla="*/ 5953471 h 6279209"/>
                <a:gd name="connsiteX351" fmla="*/ 4357085 w 8607832"/>
                <a:gd name="connsiteY351" fmla="*/ 6075286 h 6279209"/>
                <a:gd name="connsiteX352" fmla="*/ 4338240 w 8607832"/>
                <a:gd name="connsiteY352" fmla="*/ 6125762 h 6279209"/>
                <a:gd name="connsiteX353" fmla="*/ 4322761 w 8607832"/>
                <a:gd name="connsiteY353" fmla="*/ 6080671 h 6279209"/>
                <a:gd name="connsiteX354" fmla="*/ 4306609 w 8607832"/>
                <a:gd name="connsiteY354" fmla="*/ 6061826 h 6279209"/>
                <a:gd name="connsiteX355" fmla="*/ 4295168 w 8607832"/>
                <a:gd name="connsiteY355" fmla="*/ 6082689 h 6279209"/>
                <a:gd name="connsiteX356" fmla="*/ 4292475 w 8607832"/>
                <a:gd name="connsiteY356" fmla="*/ 6112302 h 6279209"/>
                <a:gd name="connsiteX357" fmla="*/ 4277669 w 8607832"/>
                <a:gd name="connsiteY357" fmla="*/ 6097496 h 6279209"/>
                <a:gd name="connsiteX358" fmla="*/ 4183447 w 8607832"/>
                <a:gd name="connsiteY358" fmla="*/ 5282478 h 6279209"/>
                <a:gd name="connsiteX359" fmla="*/ 4412945 w 8607832"/>
                <a:gd name="connsiteY359" fmla="*/ 4743394 h 6279209"/>
                <a:gd name="connsiteX360" fmla="*/ 5036828 w 8607832"/>
                <a:gd name="connsiteY360" fmla="*/ 3935106 h 6279209"/>
                <a:gd name="connsiteX361" fmla="*/ 5054999 w 8607832"/>
                <a:gd name="connsiteY361" fmla="*/ 3966064 h 6279209"/>
                <a:gd name="connsiteX362" fmla="*/ 5020675 w 8607832"/>
                <a:gd name="connsiteY362" fmla="*/ 5141145 h 6279209"/>
                <a:gd name="connsiteX0" fmla="*/ 8420062 w 8613218"/>
                <a:gd name="connsiteY0" fmla="*/ 4211041 h 6281670"/>
                <a:gd name="connsiteX1" fmla="*/ 7990681 w 8613218"/>
                <a:gd name="connsiteY1" fmla="*/ 4231232 h 6281670"/>
                <a:gd name="connsiteX2" fmla="*/ 7630619 w 8613218"/>
                <a:gd name="connsiteY2" fmla="*/ 4614849 h 6281670"/>
                <a:gd name="connsiteX3" fmla="*/ 7659558 w 8613218"/>
                <a:gd name="connsiteY3" fmla="*/ 4643788 h 6281670"/>
                <a:gd name="connsiteX4" fmla="*/ 7859443 w 8613218"/>
                <a:gd name="connsiteY4" fmla="*/ 4617541 h 6281670"/>
                <a:gd name="connsiteX5" fmla="*/ 8222196 w 8613218"/>
                <a:gd name="connsiteY5" fmla="*/ 4498418 h 6281670"/>
                <a:gd name="connsiteX6" fmla="*/ 8236330 w 8613218"/>
                <a:gd name="connsiteY6" fmla="*/ 4496398 h 6281670"/>
                <a:gd name="connsiteX7" fmla="*/ 8228254 w 8613218"/>
                <a:gd name="connsiteY7" fmla="*/ 4504475 h 6281670"/>
                <a:gd name="connsiteX8" fmla="*/ 7670326 w 8613218"/>
                <a:gd name="connsiteY8" fmla="*/ 4709743 h 6281670"/>
                <a:gd name="connsiteX9" fmla="*/ 7436791 w 8613218"/>
                <a:gd name="connsiteY9" fmla="*/ 4735318 h 6281670"/>
                <a:gd name="connsiteX10" fmla="*/ 6759067 w 8613218"/>
                <a:gd name="connsiteY10" fmla="*/ 4696956 h 6281670"/>
                <a:gd name="connsiteX11" fmla="*/ 6037597 w 8613218"/>
                <a:gd name="connsiteY11" fmla="*/ 4656576 h 6281670"/>
                <a:gd name="connsiteX12" fmla="*/ 6023464 w 8613218"/>
                <a:gd name="connsiteY12" fmla="*/ 4649172 h 6281670"/>
                <a:gd name="connsiteX13" fmla="*/ 6361317 w 8613218"/>
                <a:gd name="connsiteY13" fmla="*/ 4472170 h 6281670"/>
                <a:gd name="connsiteX14" fmla="*/ 6783296 w 8613218"/>
                <a:gd name="connsiteY14" fmla="*/ 4236616 h 6281670"/>
                <a:gd name="connsiteX15" fmla="*/ 7066634 w 8613218"/>
                <a:gd name="connsiteY15" fmla="*/ 4052210 h 6281670"/>
                <a:gd name="connsiteX16" fmla="*/ 7151433 w 8613218"/>
                <a:gd name="connsiteY16" fmla="*/ 4042115 h 6281670"/>
                <a:gd name="connsiteX17" fmla="*/ 7304208 w 8613218"/>
                <a:gd name="connsiteY17" fmla="*/ 4071727 h 6281670"/>
                <a:gd name="connsiteX18" fmla="*/ 7625235 w 8613218"/>
                <a:gd name="connsiteY18" fmla="*/ 3948566 h 6281670"/>
                <a:gd name="connsiteX19" fmla="*/ 8172394 w 8613218"/>
                <a:gd name="connsiteY19" fmla="*/ 2496877 h 6281670"/>
                <a:gd name="connsiteX20" fmla="*/ 7882325 w 8613218"/>
                <a:gd name="connsiteY20" fmla="*/ 1811077 h 6281670"/>
                <a:gd name="connsiteX21" fmla="*/ 7854059 w 8613218"/>
                <a:gd name="connsiteY21" fmla="*/ 1889820 h 6281670"/>
                <a:gd name="connsiteX22" fmla="*/ 7732917 w 8613218"/>
                <a:gd name="connsiteY22" fmla="*/ 2389195 h 6281670"/>
                <a:gd name="connsiteX23" fmla="*/ 7607736 w 8613218"/>
                <a:gd name="connsiteY23" fmla="*/ 2746565 h 6281670"/>
                <a:gd name="connsiteX24" fmla="*/ 7178354 w 8613218"/>
                <a:gd name="connsiteY24" fmla="*/ 3424962 h 6281670"/>
                <a:gd name="connsiteX25" fmla="*/ 7050481 w 8613218"/>
                <a:gd name="connsiteY25" fmla="*/ 3653113 h 6281670"/>
                <a:gd name="connsiteX26" fmla="*/ 7022888 w 8613218"/>
                <a:gd name="connsiteY26" fmla="*/ 3873861 h 6281670"/>
                <a:gd name="connsiteX27" fmla="*/ 7057884 w 8613218"/>
                <a:gd name="connsiteY27" fmla="*/ 3889341 h 6281670"/>
                <a:gd name="connsiteX28" fmla="*/ 7311611 w 8613218"/>
                <a:gd name="connsiteY28" fmla="*/ 3701570 h 6281670"/>
                <a:gd name="connsiteX29" fmla="*/ 7883672 w 8613218"/>
                <a:gd name="connsiteY29" fmla="*/ 2875784 h 6281670"/>
                <a:gd name="connsiteX30" fmla="*/ 7909246 w 8613218"/>
                <a:gd name="connsiteY30" fmla="*/ 2790311 h 6281670"/>
                <a:gd name="connsiteX31" fmla="*/ 7835888 w 8613218"/>
                <a:gd name="connsiteY31" fmla="*/ 3051440 h 6281670"/>
                <a:gd name="connsiteX32" fmla="*/ 7279306 w 8613218"/>
                <a:gd name="connsiteY32" fmla="*/ 3802522 h 6281670"/>
                <a:gd name="connsiteX33" fmla="*/ 6992603 w 8613218"/>
                <a:gd name="connsiteY33" fmla="*/ 4017213 h 6281670"/>
                <a:gd name="connsiteX34" fmla="*/ 6713302 w 8613218"/>
                <a:gd name="connsiteY34" fmla="*/ 4190851 h 6281670"/>
                <a:gd name="connsiteX35" fmla="*/ 6627830 w 8613218"/>
                <a:gd name="connsiteY35" fmla="*/ 4239308 h 6281670"/>
                <a:gd name="connsiteX36" fmla="*/ 6605620 w 8613218"/>
                <a:gd name="connsiteY36" fmla="*/ 4251422 h 6281670"/>
                <a:gd name="connsiteX37" fmla="*/ 6226714 w 8613218"/>
                <a:gd name="connsiteY37" fmla="*/ 4447268 h 6281670"/>
                <a:gd name="connsiteX38" fmla="*/ 5314782 w 8613218"/>
                <a:gd name="connsiteY38" fmla="*/ 4943279 h 6281670"/>
                <a:gd name="connsiteX39" fmla="*/ 5158643 w 8613218"/>
                <a:gd name="connsiteY39" fmla="*/ 5046250 h 6281670"/>
                <a:gd name="connsiteX40" fmla="*/ 5162681 w 8613218"/>
                <a:gd name="connsiteY40" fmla="*/ 5025387 h 6281670"/>
                <a:gd name="connsiteX41" fmla="*/ 5227290 w 8613218"/>
                <a:gd name="connsiteY41" fmla="*/ 4323434 h 6281670"/>
                <a:gd name="connsiteX42" fmla="*/ 5106148 w 8613218"/>
                <a:gd name="connsiteY42" fmla="*/ 3860401 h 6281670"/>
                <a:gd name="connsiteX43" fmla="*/ 5139799 w 8613218"/>
                <a:gd name="connsiteY43" fmla="*/ 3818675 h 6281670"/>
                <a:gd name="connsiteX44" fmla="*/ 5695034 w 8613218"/>
                <a:gd name="connsiteY44" fmla="*/ 3194119 h 6281670"/>
                <a:gd name="connsiteX45" fmla="*/ 5830983 w 8613218"/>
                <a:gd name="connsiteY45" fmla="*/ 3023174 h 6281670"/>
                <a:gd name="connsiteX46" fmla="*/ 5873382 w 8613218"/>
                <a:gd name="connsiteY46" fmla="*/ 3008367 h 6281670"/>
                <a:gd name="connsiteX47" fmla="*/ 5983083 w 8613218"/>
                <a:gd name="connsiteY47" fmla="*/ 3009040 h 6281670"/>
                <a:gd name="connsiteX48" fmla="*/ 6257000 w 8613218"/>
                <a:gd name="connsiteY48" fmla="*/ 2840787 h 6281670"/>
                <a:gd name="connsiteX49" fmla="*/ 6605620 w 8613218"/>
                <a:gd name="connsiteY49" fmla="*/ 2172485 h 6281670"/>
                <a:gd name="connsiteX50" fmla="*/ 6623118 w 8613218"/>
                <a:gd name="connsiteY50" fmla="*/ 1339969 h 6281670"/>
                <a:gd name="connsiteX51" fmla="*/ 6528224 w 8613218"/>
                <a:gd name="connsiteY51" fmla="*/ 660899 h 6281670"/>
                <a:gd name="connsiteX52" fmla="*/ 6514091 w 8613218"/>
                <a:gd name="connsiteY52" fmla="*/ 520239 h 6281670"/>
                <a:gd name="connsiteX53" fmla="*/ 6493900 w 8613218"/>
                <a:gd name="connsiteY53" fmla="*/ 546486 h 6281670"/>
                <a:gd name="connsiteX54" fmla="*/ 6244212 w 8613218"/>
                <a:gd name="connsiteY54" fmla="*/ 975869 h 6281670"/>
                <a:gd name="connsiteX55" fmla="*/ 5935300 w 8613218"/>
                <a:gd name="connsiteY55" fmla="*/ 1788868 h 6281670"/>
                <a:gd name="connsiteX56" fmla="*/ 5707148 w 8613218"/>
                <a:gd name="connsiteY56" fmla="*/ 2531874 h 6281670"/>
                <a:gd name="connsiteX57" fmla="*/ 5679555 w 8613218"/>
                <a:gd name="connsiteY57" fmla="*/ 2738489 h 6281670"/>
                <a:gd name="connsiteX58" fmla="*/ 5734069 w 8613218"/>
                <a:gd name="connsiteY58" fmla="*/ 2914818 h 6281670"/>
                <a:gd name="connsiteX59" fmla="*/ 5963566 w 8613218"/>
                <a:gd name="connsiteY59" fmla="*/ 2599175 h 6281670"/>
                <a:gd name="connsiteX60" fmla="*/ 6141914 w 8613218"/>
                <a:gd name="connsiteY60" fmla="*/ 2254593 h 6281670"/>
                <a:gd name="connsiteX61" fmla="*/ 6262384 w 8613218"/>
                <a:gd name="connsiteY61" fmla="*/ 1884436 h 6281670"/>
                <a:gd name="connsiteX62" fmla="*/ 6343145 w 8613218"/>
                <a:gd name="connsiteY62" fmla="*/ 1508222 h 6281670"/>
                <a:gd name="connsiteX63" fmla="*/ 6310167 w 8613218"/>
                <a:gd name="connsiteY63" fmla="*/ 1747814 h 6281670"/>
                <a:gd name="connsiteX64" fmla="*/ 6045001 w 8613218"/>
                <a:gd name="connsiteY64" fmla="*/ 2568890 h 6281670"/>
                <a:gd name="connsiteX65" fmla="*/ 5560432 w 8613218"/>
                <a:gd name="connsiteY65" fmla="*/ 3235173 h 6281670"/>
                <a:gd name="connsiteX66" fmla="*/ 5096726 w 8613218"/>
                <a:gd name="connsiteY66" fmla="*/ 3741278 h 6281670"/>
                <a:gd name="connsiteX67" fmla="*/ 5067113 w 8613218"/>
                <a:gd name="connsiteY67" fmla="*/ 3767525 h 6281670"/>
                <a:gd name="connsiteX68" fmla="*/ 4911647 w 8613218"/>
                <a:gd name="connsiteY68" fmla="*/ 3459959 h 6281670"/>
                <a:gd name="connsiteX69" fmla="*/ 4890784 w 8613218"/>
                <a:gd name="connsiteY69" fmla="*/ 3404099 h 6281670"/>
                <a:gd name="connsiteX70" fmla="*/ 4849730 w 8613218"/>
                <a:gd name="connsiteY70" fmla="*/ 3028558 h 6281670"/>
                <a:gd name="connsiteX71" fmla="*/ 4856460 w 8613218"/>
                <a:gd name="connsiteY71" fmla="*/ 2981447 h 6281670"/>
                <a:gd name="connsiteX72" fmla="*/ 4952701 w 8613218"/>
                <a:gd name="connsiteY72" fmla="*/ 2717626 h 6281670"/>
                <a:gd name="connsiteX73" fmla="*/ 5173449 w 8613218"/>
                <a:gd name="connsiteY73" fmla="*/ 2368332 h 6281670"/>
                <a:gd name="connsiteX74" fmla="*/ 5481689 w 8613218"/>
                <a:gd name="connsiteY74" fmla="*/ 1759928 h 6281670"/>
                <a:gd name="connsiteX75" fmla="*/ 5514667 w 8613218"/>
                <a:gd name="connsiteY75" fmla="*/ 1741757 h 6281670"/>
                <a:gd name="connsiteX76" fmla="*/ 5803389 w 8613218"/>
                <a:gd name="connsiteY76" fmla="*/ 1570812 h 6281670"/>
                <a:gd name="connsiteX77" fmla="*/ 5822907 w 8613218"/>
                <a:gd name="connsiteY77" fmla="*/ 1095665 h 6281670"/>
                <a:gd name="connsiteX78" fmla="*/ 5540241 w 8613218"/>
                <a:gd name="connsiteY78" fmla="*/ 601000 h 6281670"/>
                <a:gd name="connsiteX79" fmla="*/ 5514667 w 8613218"/>
                <a:gd name="connsiteY79" fmla="*/ 600327 h 6281670"/>
                <a:gd name="connsiteX80" fmla="*/ 5421791 w 8613218"/>
                <a:gd name="connsiteY80" fmla="*/ 697914 h 6281670"/>
                <a:gd name="connsiteX81" fmla="*/ 5124319 w 8613218"/>
                <a:gd name="connsiteY81" fmla="*/ 1196617 h 6281670"/>
                <a:gd name="connsiteX82" fmla="*/ 5316801 w 8613218"/>
                <a:gd name="connsiteY82" fmla="*/ 1686570 h 6281670"/>
                <a:gd name="connsiteX83" fmla="*/ 5361220 w 8613218"/>
                <a:gd name="connsiteY83" fmla="*/ 1669072 h 6281670"/>
                <a:gd name="connsiteX84" fmla="*/ 5461499 w 8613218"/>
                <a:gd name="connsiteY84" fmla="*/ 1248439 h 6281670"/>
                <a:gd name="connsiteX85" fmla="*/ 5491784 w 8613218"/>
                <a:gd name="connsiteY85" fmla="*/ 1043170 h 6281670"/>
                <a:gd name="connsiteX86" fmla="*/ 5497841 w 8613218"/>
                <a:gd name="connsiteY86" fmla="*/ 1081532 h 6281670"/>
                <a:gd name="connsiteX87" fmla="*/ 5481016 w 8613218"/>
                <a:gd name="connsiteY87" fmla="*/ 1353429 h 6281670"/>
                <a:gd name="connsiteX88" fmla="*/ 5415734 w 8613218"/>
                <a:gd name="connsiteY88" fmla="*/ 1727624 h 6281670"/>
                <a:gd name="connsiteX89" fmla="*/ 5151240 w 8613218"/>
                <a:gd name="connsiteY89" fmla="*/ 2245171 h 6281670"/>
                <a:gd name="connsiteX90" fmla="*/ 4908282 w 8613218"/>
                <a:gd name="connsiteY90" fmla="*/ 2596483 h 6281670"/>
                <a:gd name="connsiteX91" fmla="*/ 4750124 w 8613218"/>
                <a:gd name="connsiteY91" fmla="*/ 2989523 h 6281670"/>
                <a:gd name="connsiteX92" fmla="*/ 4747432 w 8613218"/>
                <a:gd name="connsiteY92" fmla="*/ 3017116 h 6281670"/>
                <a:gd name="connsiteX93" fmla="*/ 4743394 w 8613218"/>
                <a:gd name="connsiteY93" fmla="*/ 3043364 h 6281670"/>
                <a:gd name="connsiteX94" fmla="*/ 4737337 w 8613218"/>
                <a:gd name="connsiteY94" fmla="*/ 3162487 h 6281670"/>
                <a:gd name="connsiteX95" fmla="*/ 4680804 w 8613218"/>
                <a:gd name="connsiteY95" fmla="*/ 3076341 h 6281670"/>
                <a:gd name="connsiteX96" fmla="*/ 4591293 w 8613218"/>
                <a:gd name="connsiteY96" fmla="*/ 2915491 h 6281670"/>
                <a:gd name="connsiteX97" fmla="*/ 4573122 w 8613218"/>
                <a:gd name="connsiteY97" fmla="*/ 2881841 h 6281670"/>
                <a:gd name="connsiteX98" fmla="*/ 4565719 w 8613218"/>
                <a:gd name="connsiteY98" fmla="*/ 2868381 h 6281670"/>
                <a:gd name="connsiteX99" fmla="*/ 4552259 w 8613218"/>
                <a:gd name="connsiteY99" fmla="*/ 2838095 h 6281670"/>
                <a:gd name="connsiteX100" fmla="*/ 4404869 w 8613218"/>
                <a:gd name="connsiteY100" fmla="*/ 2499569 h 6281670"/>
                <a:gd name="connsiteX101" fmla="*/ 4425059 w 8613218"/>
                <a:gd name="connsiteY101" fmla="*/ 2408713 h 6281670"/>
                <a:gd name="connsiteX102" fmla="*/ 4497071 w 8613218"/>
                <a:gd name="connsiteY102" fmla="*/ 2304396 h 6281670"/>
                <a:gd name="connsiteX103" fmla="*/ 4551585 w 8613218"/>
                <a:gd name="connsiteY103" fmla="*/ 2152968 h 6281670"/>
                <a:gd name="connsiteX104" fmla="*/ 4741375 w 8613218"/>
                <a:gd name="connsiteY104" fmla="*/ 1413327 h 6281670"/>
                <a:gd name="connsiteX105" fmla="*/ 4929146 w 8613218"/>
                <a:gd name="connsiteY105" fmla="*/ 819730 h 6281670"/>
                <a:gd name="connsiteX106" fmla="*/ 5233347 w 8613218"/>
                <a:gd name="connsiteY106" fmla="*/ 28940 h 6281670"/>
                <a:gd name="connsiteX107" fmla="*/ 5238058 w 8613218"/>
                <a:gd name="connsiteY107" fmla="*/ 0 h 6281670"/>
                <a:gd name="connsiteX108" fmla="*/ 4976929 w 8613218"/>
                <a:gd name="connsiteY108" fmla="*/ 159504 h 6281670"/>
                <a:gd name="connsiteX109" fmla="*/ 4204984 w 8613218"/>
                <a:gd name="connsiteY109" fmla="*/ 890396 h 6281670"/>
                <a:gd name="connsiteX110" fmla="*/ 3943182 w 8613218"/>
                <a:gd name="connsiteY110" fmla="*/ 2139508 h 6281670"/>
                <a:gd name="connsiteX111" fmla="*/ 4076438 w 8613218"/>
                <a:gd name="connsiteY111" fmla="*/ 2389868 h 6281670"/>
                <a:gd name="connsiteX112" fmla="*/ 4215079 w 8613218"/>
                <a:gd name="connsiteY112" fmla="*/ 2474668 h 6281670"/>
                <a:gd name="connsiteX113" fmla="*/ 4244018 w 8613218"/>
                <a:gd name="connsiteY113" fmla="*/ 2445055 h 6281670"/>
                <a:gd name="connsiteX114" fmla="*/ 4230558 w 8613218"/>
                <a:gd name="connsiteY114" fmla="*/ 1718875 h 6281670"/>
                <a:gd name="connsiteX115" fmla="*/ 4411599 w 8613218"/>
                <a:gd name="connsiteY115" fmla="*/ 1186522 h 6281670"/>
                <a:gd name="connsiteX116" fmla="*/ 4552259 w 8613218"/>
                <a:gd name="connsiteY116" fmla="*/ 934815 h 6281670"/>
                <a:gd name="connsiteX117" fmla="*/ 4572449 w 8613218"/>
                <a:gd name="connsiteY117" fmla="*/ 920008 h 6281670"/>
                <a:gd name="connsiteX118" fmla="*/ 4553604 w 8613218"/>
                <a:gd name="connsiteY118" fmla="*/ 956351 h 6281670"/>
                <a:gd name="connsiteX119" fmla="*/ 4390735 w 8613218"/>
                <a:gd name="connsiteY119" fmla="*/ 1302280 h 6281670"/>
                <a:gd name="connsiteX120" fmla="*/ 4340260 w 8613218"/>
                <a:gd name="connsiteY120" fmla="*/ 2524471 h 6281670"/>
                <a:gd name="connsiteX121" fmla="*/ 4501109 w 8613218"/>
                <a:gd name="connsiteY121" fmla="*/ 2892609 h 6281670"/>
                <a:gd name="connsiteX122" fmla="*/ 4519281 w 8613218"/>
                <a:gd name="connsiteY122" fmla="*/ 2931644 h 6281670"/>
                <a:gd name="connsiteX123" fmla="*/ 4692918 w 8613218"/>
                <a:gd name="connsiteY123" fmla="*/ 3241230 h 6281670"/>
                <a:gd name="connsiteX124" fmla="*/ 4992409 w 8613218"/>
                <a:gd name="connsiteY124" fmla="*/ 3809925 h 6281670"/>
                <a:gd name="connsiteX125" fmla="*/ 5000485 w 8613218"/>
                <a:gd name="connsiteY125" fmla="*/ 3847614 h 6281670"/>
                <a:gd name="connsiteX126" fmla="*/ 4993755 w 8613218"/>
                <a:gd name="connsiteY126" fmla="*/ 3855017 h 6281670"/>
                <a:gd name="connsiteX127" fmla="*/ 4993082 w 8613218"/>
                <a:gd name="connsiteY127" fmla="*/ 3855690 h 6281670"/>
                <a:gd name="connsiteX128" fmla="*/ 4982313 w 8613218"/>
                <a:gd name="connsiteY128" fmla="*/ 3867131 h 6281670"/>
                <a:gd name="connsiteX129" fmla="*/ 4626290 w 8613218"/>
                <a:gd name="connsiteY129" fmla="*/ 4274977 h 6281670"/>
                <a:gd name="connsiteX130" fmla="*/ 4180755 w 8613218"/>
                <a:gd name="connsiteY130" fmla="*/ 4968853 h 6281670"/>
                <a:gd name="connsiteX131" fmla="*/ 4071727 w 8613218"/>
                <a:gd name="connsiteY131" fmla="*/ 5853192 h 6281670"/>
                <a:gd name="connsiteX132" fmla="*/ 4040769 w 8613218"/>
                <a:gd name="connsiteY132" fmla="*/ 5907706 h 6281670"/>
                <a:gd name="connsiteX133" fmla="*/ 4005099 w 8613218"/>
                <a:gd name="connsiteY133" fmla="*/ 5881459 h 6281670"/>
                <a:gd name="connsiteX134" fmla="*/ 4007791 w 8613218"/>
                <a:gd name="connsiteY134" fmla="*/ 5830983 h 6281670"/>
                <a:gd name="connsiteX135" fmla="*/ 3990293 w 8613218"/>
                <a:gd name="connsiteY135" fmla="*/ 5807427 h 6281670"/>
                <a:gd name="connsiteX136" fmla="*/ 3964045 w 8613218"/>
                <a:gd name="connsiteY136" fmla="*/ 5789256 h 6281670"/>
                <a:gd name="connsiteX137" fmla="*/ 3941836 w 8613218"/>
                <a:gd name="connsiteY137" fmla="*/ 5705129 h 6281670"/>
                <a:gd name="connsiteX138" fmla="*/ 3908185 w 8613218"/>
                <a:gd name="connsiteY138" fmla="*/ 5236040 h 6281670"/>
                <a:gd name="connsiteX139" fmla="*/ 3918953 w 8613218"/>
                <a:gd name="connsiteY139" fmla="*/ 4237288 h 6281670"/>
                <a:gd name="connsiteX140" fmla="*/ 3786370 w 8613218"/>
                <a:gd name="connsiteY140" fmla="*/ 3122779 h 6281670"/>
                <a:gd name="connsiteX141" fmla="*/ 3570333 w 8613218"/>
                <a:gd name="connsiteY141" fmla="*/ 2570236 h 6281670"/>
                <a:gd name="connsiteX142" fmla="*/ 3563603 w 8613218"/>
                <a:gd name="connsiteY142" fmla="*/ 2556776 h 6281670"/>
                <a:gd name="connsiteX143" fmla="*/ 3556872 w 8613218"/>
                <a:gd name="connsiteY143" fmla="*/ 2543315 h 6281670"/>
                <a:gd name="connsiteX144" fmla="*/ 3531298 w 8613218"/>
                <a:gd name="connsiteY144" fmla="*/ 2494185 h 6281670"/>
                <a:gd name="connsiteX145" fmla="*/ 3525241 w 8613218"/>
                <a:gd name="connsiteY145" fmla="*/ 2482071 h 6281670"/>
                <a:gd name="connsiteX146" fmla="*/ 3410829 w 8613218"/>
                <a:gd name="connsiteY146" fmla="*/ 2273437 h 6281670"/>
                <a:gd name="connsiteX147" fmla="*/ 3411502 w 8613218"/>
                <a:gd name="connsiteY147" fmla="*/ 2229018 h 6281670"/>
                <a:gd name="connsiteX148" fmla="*/ 3451209 w 8613218"/>
                <a:gd name="connsiteY148" fmla="*/ 2126720 h 6281670"/>
                <a:gd name="connsiteX149" fmla="*/ 3431692 w 8613218"/>
                <a:gd name="connsiteY149" fmla="*/ 1895877 h 6281670"/>
                <a:gd name="connsiteX150" fmla="*/ 3186715 w 8613218"/>
                <a:gd name="connsiteY150" fmla="*/ 1401886 h 6281670"/>
                <a:gd name="connsiteX151" fmla="*/ 2531874 w 8613218"/>
                <a:gd name="connsiteY151" fmla="*/ 701952 h 6281670"/>
                <a:gd name="connsiteX152" fmla="*/ 1731662 w 8613218"/>
                <a:gd name="connsiteY152" fmla="*/ 39035 h 6281670"/>
                <a:gd name="connsiteX153" fmla="*/ 1722913 w 8613218"/>
                <a:gd name="connsiteY153" fmla="*/ 36343 h 6281670"/>
                <a:gd name="connsiteX154" fmla="*/ 1723586 w 8613218"/>
                <a:gd name="connsiteY154" fmla="*/ 47111 h 6281670"/>
                <a:gd name="connsiteX155" fmla="*/ 1984042 w 8613218"/>
                <a:gd name="connsiteY155" fmla="*/ 871552 h 6281670"/>
                <a:gd name="connsiteX156" fmla="*/ 2773486 w 8613218"/>
                <a:gd name="connsiteY156" fmla="*/ 2064130 h 6281670"/>
                <a:gd name="connsiteX157" fmla="*/ 3058170 w 8613218"/>
                <a:gd name="connsiteY157" fmla="*/ 2286897 h 6281670"/>
                <a:gd name="connsiteX158" fmla="*/ 3235845 w 8613218"/>
                <a:gd name="connsiteY158" fmla="*/ 2329297 h 6281670"/>
                <a:gd name="connsiteX159" fmla="*/ 3256709 w 8613218"/>
                <a:gd name="connsiteY159" fmla="*/ 2294974 h 6281670"/>
                <a:gd name="connsiteX160" fmla="*/ 3083072 w 8613218"/>
                <a:gd name="connsiteY160" fmla="*/ 1999521 h 6281670"/>
                <a:gd name="connsiteX161" fmla="*/ 2450440 w 8613218"/>
                <a:gd name="connsiteY161" fmla="*/ 1092973 h 6281670"/>
                <a:gd name="connsiteX162" fmla="*/ 2432941 w 8613218"/>
                <a:gd name="connsiteY162" fmla="*/ 1062014 h 6281670"/>
                <a:gd name="connsiteX163" fmla="*/ 2454478 w 8613218"/>
                <a:gd name="connsiteY163" fmla="*/ 1076820 h 6281670"/>
                <a:gd name="connsiteX164" fmla="*/ 2967986 w 8613218"/>
                <a:gd name="connsiteY164" fmla="*/ 1739738 h 6281670"/>
                <a:gd name="connsiteX165" fmla="*/ 3266131 w 8613218"/>
                <a:gd name="connsiteY165" fmla="*/ 2175850 h 6281670"/>
                <a:gd name="connsiteX166" fmla="*/ 3457939 w 8613218"/>
                <a:gd name="connsiteY166" fmla="*/ 2509665 h 6281670"/>
                <a:gd name="connsiteX167" fmla="*/ 3464670 w 8613218"/>
                <a:gd name="connsiteY167" fmla="*/ 2523125 h 6281670"/>
                <a:gd name="connsiteX168" fmla="*/ 3471400 w 8613218"/>
                <a:gd name="connsiteY168" fmla="*/ 2536585 h 6281670"/>
                <a:gd name="connsiteX169" fmla="*/ 3478130 w 8613218"/>
                <a:gd name="connsiteY169" fmla="*/ 2550045 h 6281670"/>
                <a:gd name="connsiteX170" fmla="*/ 3484860 w 8613218"/>
                <a:gd name="connsiteY170" fmla="*/ 2563506 h 6281670"/>
                <a:gd name="connsiteX171" fmla="*/ 3491590 w 8613218"/>
                <a:gd name="connsiteY171" fmla="*/ 2576966 h 6281670"/>
                <a:gd name="connsiteX172" fmla="*/ 3498320 w 8613218"/>
                <a:gd name="connsiteY172" fmla="*/ 2590426 h 6281670"/>
                <a:gd name="connsiteX173" fmla="*/ 3504378 w 8613218"/>
                <a:gd name="connsiteY173" fmla="*/ 2605906 h 6281670"/>
                <a:gd name="connsiteX174" fmla="*/ 3733875 w 8613218"/>
                <a:gd name="connsiteY174" fmla="*/ 3249979 h 6281670"/>
                <a:gd name="connsiteX175" fmla="*/ 3823385 w 8613218"/>
                <a:gd name="connsiteY175" fmla="*/ 4359777 h 6281670"/>
                <a:gd name="connsiteX176" fmla="*/ 3816655 w 8613218"/>
                <a:gd name="connsiteY176" fmla="*/ 4369199 h 6281670"/>
                <a:gd name="connsiteX177" fmla="*/ 3800503 w 8613218"/>
                <a:gd name="connsiteY177" fmla="*/ 4322761 h 6281670"/>
                <a:gd name="connsiteX178" fmla="*/ 3407464 w 8613218"/>
                <a:gd name="connsiteY178" fmla="*/ 3663208 h 6281670"/>
                <a:gd name="connsiteX179" fmla="*/ 2516395 w 8613218"/>
                <a:gd name="connsiteY179" fmla="*/ 2980101 h 6281670"/>
                <a:gd name="connsiteX180" fmla="*/ 2502934 w 8613218"/>
                <a:gd name="connsiteY180" fmla="*/ 2971351 h 6281670"/>
                <a:gd name="connsiteX181" fmla="*/ 2390541 w 8613218"/>
                <a:gd name="connsiteY181" fmla="*/ 2898666 h 6281670"/>
                <a:gd name="connsiteX182" fmla="*/ 2247863 w 8613218"/>
                <a:gd name="connsiteY182" fmla="*/ 2802425 h 6281670"/>
                <a:gd name="connsiteX183" fmla="*/ 2055381 w 8613218"/>
                <a:gd name="connsiteY183" fmla="*/ 2665131 h 6281670"/>
                <a:gd name="connsiteX184" fmla="*/ 1471879 w 8613218"/>
                <a:gd name="connsiteY184" fmla="*/ 2148930 h 6281670"/>
                <a:gd name="connsiteX185" fmla="*/ 1461111 w 8613218"/>
                <a:gd name="connsiteY185" fmla="*/ 2109895 h 6281670"/>
                <a:gd name="connsiteX186" fmla="*/ 1501492 w 8613218"/>
                <a:gd name="connsiteY186" fmla="*/ 1918759 h 6281670"/>
                <a:gd name="connsiteX187" fmla="*/ 1395155 w 8613218"/>
                <a:gd name="connsiteY187" fmla="*/ 1570812 h 6281670"/>
                <a:gd name="connsiteX188" fmla="*/ 937507 w 8613218"/>
                <a:gd name="connsiteY188" fmla="*/ 860783 h 6281670"/>
                <a:gd name="connsiteX189" fmla="*/ 682435 w 8613218"/>
                <a:gd name="connsiteY189" fmla="*/ 471109 h 6281670"/>
                <a:gd name="connsiteX190" fmla="*/ 590905 w 8613218"/>
                <a:gd name="connsiteY190" fmla="*/ 214691 h 6281670"/>
                <a:gd name="connsiteX191" fmla="*/ 581483 w 8613218"/>
                <a:gd name="connsiteY191" fmla="*/ 222767 h 6281670"/>
                <a:gd name="connsiteX192" fmla="*/ 555909 w 8613218"/>
                <a:gd name="connsiteY192" fmla="*/ 262475 h 6281670"/>
                <a:gd name="connsiteX193" fmla="*/ 423998 w 8613218"/>
                <a:gd name="connsiteY193" fmla="*/ 619845 h 6281670"/>
                <a:gd name="connsiteX194" fmla="*/ 443515 w 8613218"/>
                <a:gd name="connsiteY194" fmla="*/ 1227575 h 6281670"/>
                <a:gd name="connsiteX195" fmla="*/ 806942 w 8613218"/>
                <a:gd name="connsiteY195" fmla="*/ 1996156 h 6281670"/>
                <a:gd name="connsiteX196" fmla="*/ 1087589 w 8613218"/>
                <a:gd name="connsiteY196" fmla="*/ 2216231 h 6281670"/>
                <a:gd name="connsiteX197" fmla="*/ 1317086 w 8613218"/>
                <a:gd name="connsiteY197" fmla="*/ 2233729 h 6281670"/>
                <a:gd name="connsiteX198" fmla="*/ 1327181 w 8613218"/>
                <a:gd name="connsiteY198" fmla="*/ 2198060 h 6281670"/>
                <a:gd name="connsiteX199" fmla="*/ 816364 w 8613218"/>
                <a:gd name="connsiteY199" fmla="*/ 1324489 h 6281670"/>
                <a:gd name="connsiteX200" fmla="*/ 702625 w 8613218"/>
                <a:gd name="connsiteY200" fmla="*/ 1031056 h 6281670"/>
                <a:gd name="connsiteX201" fmla="*/ 767908 w 8613218"/>
                <a:gd name="connsiteY201" fmla="*/ 1173061 h 6281670"/>
                <a:gd name="connsiteX202" fmla="*/ 1444285 w 8613218"/>
                <a:gd name="connsiteY202" fmla="*/ 2226326 h 6281670"/>
                <a:gd name="connsiteX203" fmla="*/ 2209501 w 8613218"/>
                <a:gd name="connsiteY203" fmla="*/ 2876457 h 6281670"/>
                <a:gd name="connsiteX204" fmla="*/ 2308434 w 8613218"/>
                <a:gd name="connsiteY204" fmla="*/ 2939720 h 6281670"/>
                <a:gd name="connsiteX205" fmla="*/ 2340738 w 8613218"/>
                <a:gd name="connsiteY205" fmla="*/ 2972025 h 6281670"/>
                <a:gd name="connsiteX206" fmla="*/ 2302377 w 8613218"/>
                <a:gd name="connsiteY206" fmla="*/ 2972025 h 6281670"/>
                <a:gd name="connsiteX207" fmla="*/ 2266034 w 8613218"/>
                <a:gd name="connsiteY207" fmla="*/ 2967313 h 6281670"/>
                <a:gd name="connsiteX208" fmla="*/ 1817807 w 8613218"/>
                <a:gd name="connsiteY208" fmla="*/ 3025866 h 6281670"/>
                <a:gd name="connsiteX209" fmla="*/ 1007500 w 8613218"/>
                <a:gd name="connsiteY209" fmla="*/ 3309877 h 6281670"/>
                <a:gd name="connsiteX210" fmla="*/ 960389 w 8613218"/>
                <a:gd name="connsiteY210" fmla="*/ 3293725 h 6281670"/>
                <a:gd name="connsiteX211" fmla="*/ 446207 w 8613218"/>
                <a:gd name="connsiteY211" fmla="*/ 3134221 h 6281670"/>
                <a:gd name="connsiteX212" fmla="*/ 217383 w 8613218"/>
                <a:gd name="connsiteY212" fmla="*/ 3227096 h 6281670"/>
                <a:gd name="connsiteX213" fmla="*/ 0 w 8613218"/>
                <a:gd name="connsiteY213" fmla="*/ 3236518 h 6281670"/>
                <a:gd name="connsiteX214" fmla="*/ 0 w 8613218"/>
                <a:gd name="connsiteY214" fmla="*/ 3330740 h 6281670"/>
                <a:gd name="connsiteX215" fmla="*/ 9422 w 8613218"/>
                <a:gd name="connsiteY215" fmla="*/ 3346892 h 6281670"/>
                <a:gd name="connsiteX216" fmla="*/ 255072 w 8613218"/>
                <a:gd name="connsiteY216" fmla="*/ 3717723 h 6281670"/>
                <a:gd name="connsiteX217" fmla="*/ 747044 w 8613218"/>
                <a:gd name="connsiteY217" fmla="*/ 3826078 h 6281670"/>
                <a:gd name="connsiteX218" fmla="*/ 1016249 w 8613218"/>
                <a:gd name="connsiteY218" fmla="*/ 3490244 h 6281670"/>
                <a:gd name="connsiteX219" fmla="*/ 981253 w 8613218"/>
                <a:gd name="connsiteY219" fmla="*/ 3461305 h 6281670"/>
                <a:gd name="connsiteX220" fmla="*/ 563312 w 8613218"/>
                <a:gd name="connsiteY220" fmla="*/ 3490917 h 6281670"/>
                <a:gd name="connsiteX221" fmla="*/ 390347 w 8613218"/>
                <a:gd name="connsiteY221" fmla="*/ 3460632 h 6281670"/>
                <a:gd name="connsiteX222" fmla="*/ 489953 w 8613218"/>
                <a:gd name="connsiteY222" fmla="*/ 3463997 h 6281670"/>
                <a:gd name="connsiteX223" fmla="*/ 903183 w 8613218"/>
                <a:gd name="connsiteY223" fmla="*/ 3408137 h 6281670"/>
                <a:gd name="connsiteX224" fmla="*/ 1043170 w 8613218"/>
                <a:gd name="connsiteY224" fmla="*/ 3372467 h 6281670"/>
                <a:gd name="connsiteX225" fmla="*/ 1508895 w 8613218"/>
                <a:gd name="connsiteY225" fmla="*/ 3218347 h 6281670"/>
                <a:gd name="connsiteX226" fmla="*/ 1912029 w 8613218"/>
                <a:gd name="connsiteY226" fmla="*/ 3101243 h 6281670"/>
                <a:gd name="connsiteX227" fmla="*/ 1912029 w 8613218"/>
                <a:gd name="connsiteY227" fmla="*/ 3101243 h 6281670"/>
                <a:gd name="connsiteX228" fmla="*/ 1924816 w 8613218"/>
                <a:gd name="connsiteY228" fmla="*/ 3099224 h 6281670"/>
                <a:gd name="connsiteX229" fmla="*/ 1986061 w 8613218"/>
                <a:gd name="connsiteY229" fmla="*/ 3087783 h 6281670"/>
                <a:gd name="connsiteX230" fmla="*/ 1992791 w 8613218"/>
                <a:gd name="connsiteY230" fmla="*/ 3087110 h 6281670"/>
                <a:gd name="connsiteX231" fmla="*/ 2087013 w 8613218"/>
                <a:gd name="connsiteY231" fmla="*/ 3074322 h 6281670"/>
                <a:gd name="connsiteX232" fmla="*/ 2113933 w 8613218"/>
                <a:gd name="connsiteY232" fmla="*/ 3072976 h 6281670"/>
                <a:gd name="connsiteX233" fmla="*/ 2118644 w 8613218"/>
                <a:gd name="connsiteY233" fmla="*/ 3064227 h 6281670"/>
                <a:gd name="connsiteX234" fmla="*/ 2257958 w 8613218"/>
                <a:gd name="connsiteY234" fmla="*/ 3064227 h 6281670"/>
                <a:gd name="connsiteX235" fmla="*/ 2262669 w 8613218"/>
                <a:gd name="connsiteY235" fmla="*/ 3072976 h 6281670"/>
                <a:gd name="connsiteX236" fmla="*/ 2434960 w 8613218"/>
                <a:gd name="connsiteY236" fmla="*/ 3101243 h 6281670"/>
                <a:gd name="connsiteX237" fmla="*/ 2635518 w 8613218"/>
                <a:gd name="connsiteY237" fmla="*/ 3164506 h 6281670"/>
                <a:gd name="connsiteX238" fmla="*/ 3038653 w 8613218"/>
                <a:gd name="connsiteY238" fmla="*/ 3453902 h 6281670"/>
                <a:gd name="connsiteX239" fmla="*/ 3580428 w 8613218"/>
                <a:gd name="connsiteY239" fmla="*/ 4087880 h 6281670"/>
                <a:gd name="connsiteX240" fmla="*/ 3776274 w 8613218"/>
                <a:gd name="connsiteY240" fmla="*/ 4626290 h 6281670"/>
                <a:gd name="connsiteX241" fmla="*/ 3813963 w 8613218"/>
                <a:gd name="connsiteY241" fmla="*/ 4802619 h 6281670"/>
                <a:gd name="connsiteX242" fmla="*/ 3811944 w 8613218"/>
                <a:gd name="connsiteY242" fmla="*/ 5407658 h 6281670"/>
                <a:gd name="connsiteX243" fmla="*/ 3881265 w 8613218"/>
                <a:gd name="connsiteY243" fmla="*/ 5874056 h 6281670"/>
                <a:gd name="connsiteX244" fmla="*/ 3879919 w 8613218"/>
                <a:gd name="connsiteY244" fmla="*/ 5898957 h 6281670"/>
                <a:gd name="connsiteX245" fmla="*/ 3757430 w 8613218"/>
                <a:gd name="connsiteY245" fmla="*/ 5946068 h 6281670"/>
                <a:gd name="connsiteX246" fmla="*/ 3743970 w 8613218"/>
                <a:gd name="connsiteY246" fmla="*/ 6053750 h 6281670"/>
                <a:gd name="connsiteX247" fmla="*/ 3803195 w 8613218"/>
                <a:gd name="connsiteY247" fmla="*/ 6092112 h 6281670"/>
                <a:gd name="connsiteX248" fmla="*/ 3896071 w 8613218"/>
                <a:gd name="connsiteY248" fmla="*/ 6023464 h 6281670"/>
                <a:gd name="connsiteX249" fmla="*/ 3920972 w 8613218"/>
                <a:gd name="connsiteY249" fmla="*/ 5996544 h 6281670"/>
                <a:gd name="connsiteX250" fmla="*/ 3918953 w 8613218"/>
                <a:gd name="connsiteY250" fmla="*/ 6053077 h 6281670"/>
                <a:gd name="connsiteX251" fmla="*/ 3931741 w 8613218"/>
                <a:gd name="connsiteY251" fmla="*/ 6077978 h 6281670"/>
                <a:gd name="connsiteX252" fmla="*/ 3951931 w 8613218"/>
                <a:gd name="connsiteY252" fmla="*/ 6055769 h 6281670"/>
                <a:gd name="connsiteX253" fmla="*/ 3972121 w 8613218"/>
                <a:gd name="connsiteY253" fmla="*/ 5988468 h 6281670"/>
                <a:gd name="connsiteX254" fmla="*/ 3994331 w 8613218"/>
                <a:gd name="connsiteY254" fmla="*/ 5968277 h 6281670"/>
                <a:gd name="connsiteX255" fmla="*/ 4005099 w 8613218"/>
                <a:gd name="connsiteY255" fmla="*/ 5995198 h 6281670"/>
                <a:gd name="connsiteX256" fmla="*/ 4071054 w 8613218"/>
                <a:gd name="connsiteY256" fmla="*/ 6040290 h 6281670"/>
                <a:gd name="connsiteX257" fmla="*/ 4100667 w 8613218"/>
                <a:gd name="connsiteY257" fmla="*/ 6026829 h 6281670"/>
                <a:gd name="connsiteX258" fmla="*/ 4110089 w 8613218"/>
                <a:gd name="connsiteY258" fmla="*/ 5993179 h 6281670"/>
                <a:gd name="connsiteX259" fmla="*/ 4124895 w 8613218"/>
                <a:gd name="connsiteY259" fmla="*/ 6032214 h 6281670"/>
                <a:gd name="connsiteX260" fmla="*/ 4117492 w 8613218"/>
                <a:gd name="connsiteY260" fmla="*/ 6106918 h 6281670"/>
                <a:gd name="connsiteX261" fmla="*/ 4080476 w 8613218"/>
                <a:gd name="connsiteY261" fmla="*/ 6141242 h 6281670"/>
                <a:gd name="connsiteX262" fmla="*/ 4176717 w 8613218"/>
                <a:gd name="connsiteY262" fmla="*/ 6189025 h 6281670"/>
                <a:gd name="connsiteX263" fmla="*/ 4170660 w 8613218"/>
                <a:gd name="connsiteY263" fmla="*/ 6271133 h 6281670"/>
                <a:gd name="connsiteX264" fmla="*/ 4195562 w 8613218"/>
                <a:gd name="connsiteY264" fmla="*/ 6277863 h 6281670"/>
                <a:gd name="connsiteX265" fmla="*/ 4261517 w 8613218"/>
                <a:gd name="connsiteY265" fmla="*/ 6267768 h 6281670"/>
                <a:gd name="connsiteX266" fmla="*/ 4289784 w 8613218"/>
                <a:gd name="connsiteY266" fmla="*/ 6247578 h 6281670"/>
                <a:gd name="connsiteX267" fmla="*/ 4295840 w 8613218"/>
                <a:gd name="connsiteY267" fmla="*/ 6204505 h 6281670"/>
                <a:gd name="connsiteX268" fmla="*/ 4305936 w 8613218"/>
                <a:gd name="connsiteY268" fmla="*/ 6182969 h 6281670"/>
                <a:gd name="connsiteX269" fmla="*/ 4324107 w 8613218"/>
                <a:gd name="connsiteY269" fmla="*/ 6199794 h 6281670"/>
                <a:gd name="connsiteX270" fmla="*/ 4336894 w 8613218"/>
                <a:gd name="connsiteY270" fmla="*/ 6230752 h 6281670"/>
                <a:gd name="connsiteX271" fmla="*/ 4342951 w 8613218"/>
                <a:gd name="connsiteY271" fmla="*/ 6226714 h 6281670"/>
                <a:gd name="connsiteX272" fmla="*/ 4369872 w 8613218"/>
                <a:gd name="connsiteY272" fmla="*/ 6185660 h 6281670"/>
                <a:gd name="connsiteX273" fmla="*/ 4382659 w 8613218"/>
                <a:gd name="connsiteY273" fmla="*/ 6234791 h 6281670"/>
                <a:gd name="connsiteX274" fmla="*/ 4406888 w 8613218"/>
                <a:gd name="connsiteY274" fmla="*/ 6265749 h 6281670"/>
                <a:gd name="connsiteX275" fmla="*/ 4484284 w 8613218"/>
                <a:gd name="connsiteY275" fmla="*/ 6275171 h 6281670"/>
                <a:gd name="connsiteX276" fmla="*/ 4499090 w 8613218"/>
                <a:gd name="connsiteY276" fmla="*/ 6272479 h 6281670"/>
                <a:gd name="connsiteX277" fmla="*/ 4512551 w 8613218"/>
                <a:gd name="connsiteY277" fmla="*/ 6181622 h 6281670"/>
                <a:gd name="connsiteX278" fmla="*/ 4572449 w 8613218"/>
                <a:gd name="connsiteY278" fmla="*/ 6153356 h 6281670"/>
                <a:gd name="connsiteX279" fmla="*/ 4575814 w 8613218"/>
                <a:gd name="connsiteY279" fmla="*/ 6127781 h 6281670"/>
                <a:gd name="connsiteX280" fmla="*/ 4538125 w 8613218"/>
                <a:gd name="connsiteY280" fmla="*/ 6076633 h 6281670"/>
                <a:gd name="connsiteX281" fmla="*/ 4536779 w 8613218"/>
                <a:gd name="connsiteY281" fmla="*/ 6042309 h 6281670"/>
                <a:gd name="connsiteX282" fmla="*/ 4573122 w 8613218"/>
                <a:gd name="connsiteY282" fmla="*/ 6032214 h 6281670"/>
                <a:gd name="connsiteX283" fmla="*/ 4637731 w 8613218"/>
                <a:gd name="connsiteY283" fmla="*/ 6051058 h 6281670"/>
                <a:gd name="connsiteX284" fmla="*/ 4665997 w 8613218"/>
                <a:gd name="connsiteY284" fmla="*/ 6029522 h 6281670"/>
                <a:gd name="connsiteX285" fmla="*/ 4665997 w 8613218"/>
                <a:gd name="connsiteY285" fmla="*/ 5985776 h 6281670"/>
                <a:gd name="connsiteX286" fmla="*/ 4681477 w 8613218"/>
                <a:gd name="connsiteY286" fmla="*/ 5966931 h 6281670"/>
                <a:gd name="connsiteX287" fmla="*/ 4701667 w 8613218"/>
                <a:gd name="connsiteY287" fmla="*/ 5981065 h 6281670"/>
                <a:gd name="connsiteX288" fmla="*/ 4724550 w 8613218"/>
                <a:gd name="connsiteY288" fmla="*/ 6054423 h 6281670"/>
                <a:gd name="connsiteX289" fmla="*/ 4743394 w 8613218"/>
                <a:gd name="connsiteY289" fmla="*/ 6073268 h 6281670"/>
                <a:gd name="connsiteX290" fmla="*/ 4752143 w 8613218"/>
                <a:gd name="connsiteY290" fmla="*/ 6050385 h 6281670"/>
                <a:gd name="connsiteX291" fmla="*/ 4752143 w 8613218"/>
                <a:gd name="connsiteY291" fmla="*/ 5996544 h 6281670"/>
                <a:gd name="connsiteX292" fmla="*/ 4800600 w 8613218"/>
                <a:gd name="connsiteY292" fmla="*/ 6046347 h 6281670"/>
                <a:gd name="connsiteX293" fmla="*/ 4859825 w 8613218"/>
                <a:gd name="connsiteY293" fmla="*/ 6088747 h 6281670"/>
                <a:gd name="connsiteX294" fmla="*/ 4932511 w 8613218"/>
                <a:gd name="connsiteY294" fmla="*/ 6036252 h 6281670"/>
                <a:gd name="connsiteX295" fmla="*/ 4919050 w 8613218"/>
                <a:gd name="connsiteY295" fmla="*/ 5940011 h 6281670"/>
                <a:gd name="connsiteX296" fmla="*/ 4830213 w 8613218"/>
                <a:gd name="connsiteY296" fmla="*/ 5933281 h 6281670"/>
                <a:gd name="connsiteX297" fmla="*/ 4779064 w 8613218"/>
                <a:gd name="connsiteY297" fmla="*/ 5876074 h 6281670"/>
                <a:gd name="connsiteX298" fmla="*/ 4778391 w 8613218"/>
                <a:gd name="connsiteY298" fmla="*/ 5829637 h 6281670"/>
                <a:gd name="connsiteX299" fmla="*/ 5091342 w 8613218"/>
                <a:gd name="connsiteY299" fmla="*/ 5236712 h 6281670"/>
                <a:gd name="connsiteX300" fmla="*/ 5116243 w 8613218"/>
                <a:gd name="connsiteY300" fmla="*/ 5202389 h 6281670"/>
                <a:gd name="connsiteX301" fmla="*/ 5269690 w 8613218"/>
                <a:gd name="connsiteY301" fmla="*/ 5086631 h 6281670"/>
                <a:gd name="connsiteX302" fmla="*/ 5744837 w 8613218"/>
                <a:gd name="connsiteY302" fmla="*/ 4795889 h 6281670"/>
                <a:gd name="connsiteX303" fmla="*/ 5814830 w 8613218"/>
                <a:gd name="connsiteY303" fmla="*/ 4775699 h 6281670"/>
                <a:gd name="connsiteX304" fmla="*/ 6103553 w 8613218"/>
                <a:gd name="connsiteY304" fmla="*/ 4765603 h 6281670"/>
                <a:gd name="connsiteX305" fmla="*/ 7086824 w 8613218"/>
                <a:gd name="connsiteY305" fmla="*/ 4811369 h 6281670"/>
                <a:gd name="connsiteX306" fmla="*/ 7489959 w 8613218"/>
                <a:gd name="connsiteY306" fmla="*/ 4805311 h 6281670"/>
                <a:gd name="connsiteX307" fmla="*/ 7516880 w 8613218"/>
                <a:gd name="connsiteY307" fmla="*/ 4801946 h 6281670"/>
                <a:gd name="connsiteX308" fmla="*/ 7536397 w 8613218"/>
                <a:gd name="connsiteY308" fmla="*/ 4800600 h 6281670"/>
                <a:gd name="connsiteX309" fmla="*/ 7619850 w 8613218"/>
                <a:gd name="connsiteY309" fmla="*/ 4791178 h 6281670"/>
                <a:gd name="connsiteX310" fmla="*/ 7661577 w 8613218"/>
                <a:gd name="connsiteY310" fmla="*/ 4813388 h 6281670"/>
                <a:gd name="connsiteX311" fmla="*/ 7920014 w 8613218"/>
                <a:gd name="connsiteY311" fmla="*/ 5004523 h 6281670"/>
                <a:gd name="connsiteX312" fmla="*/ 8354780 w 8613218"/>
                <a:gd name="connsiteY312" fmla="*/ 4830886 h 6281670"/>
                <a:gd name="connsiteX313" fmla="*/ 8579567 w 8613218"/>
                <a:gd name="connsiteY313" fmla="*/ 4409580 h 6281670"/>
                <a:gd name="connsiteX314" fmla="*/ 8613217 w 8613218"/>
                <a:gd name="connsiteY314" fmla="*/ 4250076 h 6281670"/>
                <a:gd name="connsiteX315" fmla="*/ 8613217 w 8613218"/>
                <a:gd name="connsiteY315" fmla="*/ 4196235 h 6281670"/>
                <a:gd name="connsiteX316" fmla="*/ 8420062 w 8613218"/>
                <a:gd name="connsiteY316" fmla="*/ 4211041 h 6281670"/>
                <a:gd name="connsiteX317" fmla="*/ 4571776 w 8613218"/>
                <a:gd name="connsiteY317" fmla="*/ 915970 h 6281670"/>
                <a:gd name="connsiteX318" fmla="*/ 4583890 w 8613218"/>
                <a:gd name="connsiteY318" fmla="*/ 888377 h 6281670"/>
                <a:gd name="connsiteX319" fmla="*/ 4571776 w 8613218"/>
                <a:gd name="connsiteY319" fmla="*/ 915970 h 6281670"/>
                <a:gd name="connsiteX320" fmla="*/ 2362948 w 8613218"/>
                <a:gd name="connsiteY320" fmla="*/ 965100 h 6281670"/>
                <a:gd name="connsiteX321" fmla="*/ 2363621 w 8613218"/>
                <a:gd name="connsiteY321" fmla="*/ 962408 h 6281670"/>
                <a:gd name="connsiteX322" fmla="*/ 2368332 w 8613218"/>
                <a:gd name="connsiteY322" fmla="*/ 967119 h 6281670"/>
                <a:gd name="connsiteX323" fmla="*/ 2362948 w 8613218"/>
                <a:gd name="connsiteY323" fmla="*/ 965100 h 6281670"/>
                <a:gd name="connsiteX324" fmla="*/ 2435633 w 8613218"/>
                <a:gd name="connsiteY324" fmla="*/ 1055284 h 6281670"/>
                <a:gd name="connsiteX325" fmla="*/ 2426211 w 8613218"/>
                <a:gd name="connsiteY325" fmla="*/ 1053265 h 6281670"/>
                <a:gd name="connsiteX326" fmla="*/ 2370351 w 8613218"/>
                <a:gd name="connsiteY326" fmla="*/ 968465 h 6281670"/>
                <a:gd name="connsiteX327" fmla="*/ 2432268 w 8613218"/>
                <a:gd name="connsiteY327" fmla="*/ 1045862 h 6281670"/>
                <a:gd name="connsiteX328" fmla="*/ 2435633 w 8613218"/>
                <a:gd name="connsiteY328" fmla="*/ 1055284 h 6281670"/>
                <a:gd name="connsiteX329" fmla="*/ 695895 w 8613218"/>
                <a:gd name="connsiteY329" fmla="*/ 1016922 h 6281670"/>
                <a:gd name="connsiteX330" fmla="*/ 692530 w 8613218"/>
                <a:gd name="connsiteY330" fmla="*/ 1005481 h 6281670"/>
                <a:gd name="connsiteX331" fmla="*/ 695895 w 8613218"/>
                <a:gd name="connsiteY331" fmla="*/ 1016922 h 6281670"/>
                <a:gd name="connsiteX332" fmla="*/ 4511205 w 8613218"/>
                <a:gd name="connsiteY332" fmla="*/ 6014042 h 6281670"/>
                <a:gd name="connsiteX333" fmla="*/ 4537452 w 8613218"/>
                <a:gd name="connsiteY333" fmla="*/ 5944049 h 6281670"/>
                <a:gd name="connsiteX334" fmla="*/ 4511205 w 8613218"/>
                <a:gd name="connsiteY334" fmla="*/ 6014042 h 6281670"/>
                <a:gd name="connsiteX335" fmla="*/ 4750797 w 8613218"/>
                <a:gd name="connsiteY335" fmla="*/ 5917128 h 6281670"/>
                <a:gd name="connsiteX336" fmla="*/ 4741375 w 8613218"/>
                <a:gd name="connsiteY336" fmla="*/ 5939338 h 6281670"/>
                <a:gd name="connsiteX337" fmla="*/ 4732626 w 8613218"/>
                <a:gd name="connsiteY337" fmla="*/ 5935300 h 6281670"/>
                <a:gd name="connsiteX338" fmla="*/ 4727915 w 8613218"/>
                <a:gd name="connsiteY338" fmla="*/ 5907706 h 6281670"/>
                <a:gd name="connsiteX339" fmla="*/ 4750797 w 8613218"/>
                <a:gd name="connsiteY339" fmla="*/ 5875402 h 6281670"/>
                <a:gd name="connsiteX340" fmla="*/ 4750797 w 8613218"/>
                <a:gd name="connsiteY340" fmla="*/ 5917128 h 6281670"/>
                <a:gd name="connsiteX341" fmla="*/ 4875978 w 8613218"/>
                <a:gd name="connsiteY341" fmla="*/ 5457461 h 6281670"/>
                <a:gd name="connsiteX342" fmla="*/ 4616868 w 8613218"/>
                <a:gd name="connsiteY342" fmla="*/ 5877421 h 6281670"/>
                <a:gd name="connsiteX343" fmla="*/ 4562354 w 8613218"/>
                <a:gd name="connsiteY343" fmla="*/ 5884824 h 6281670"/>
                <a:gd name="connsiteX344" fmla="*/ 4880015 w 8613218"/>
                <a:gd name="connsiteY344" fmla="*/ 5419772 h 6281670"/>
                <a:gd name="connsiteX345" fmla="*/ 4875978 w 8613218"/>
                <a:gd name="connsiteY345" fmla="*/ 5457461 h 6281670"/>
                <a:gd name="connsiteX346" fmla="*/ 5020675 w 8613218"/>
                <a:gd name="connsiteY346" fmla="*/ 5141145 h 6281670"/>
                <a:gd name="connsiteX347" fmla="*/ 4989717 w 8613218"/>
                <a:gd name="connsiteY347" fmla="*/ 5179506 h 6281670"/>
                <a:gd name="connsiteX348" fmla="*/ 4445922 w 8613218"/>
                <a:gd name="connsiteY348" fmla="*/ 5878767 h 6281670"/>
                <a:gd name="connsiteX349" fmla="*/ 4415637 w 8613218"/>
                <a:gd name="connsiteY349" fmla="*/ 5953471 h 6281670"/>
                <a:gd name="connsiteX350" fmla="*/ 4357085 w 8613218"/>
                <a:gd name="connsiteY350" fmla="*/ 6075286 h 6281670"/>
                <a:gd name="connsiteX351" fmla="*/ 4338240 w 8613218"/>
                <a:gd name="connsiteY351" fmla="*/ 6125762 h 6281670"/>
                <a:gd name="connsiteX352" fmla="*/ 4322761 w 8613218"/>
                <a:gd name="connsiteY352" fmla="*/ 6080671 h 6281670"/>
                <a:gd name="connsiteX353" fmla="*/ 4306609 w 8613218"/>
                <a:gd name="connsiteY353" fmla="*/ 6061826 h 6281670"/>
                <a:gd name="connsiteX354" fmla="*/ 4295168 w 8613218"/>
                <a:gd name="connsiteY354" fmla="*/ 6082689 h 6281670"/>
                <a:gd name="connsiteX355" fmla="*/ 4292475 w 8613218"/>
                <a:gd name="connsiteY355" fmla="*/ 6112302 h 6281670"/>
                <a:gd name="connsiteX356" fmla="*/ 4277669 w 8613218"/>
                <a:gd name="connsiteY356" fmla="*/ 6097496 h 6281670"/>
                <a:gd name="connsiteX357" fmla="*/ 4183447 w 8613218"/>
                <a:gd name="connsiteY357" fmla="*/ 5282478 h 6281670"/>
                <a:gd name="connsiteX358" fmla="*/ 4412945 w 8613218"/>
                <a:gd name="connsiteY358" fmla="*/ 4743394 h 6281670"/>
                <a:gd name="connsiteX359" fmla="*/ 5036828 w 8613218"/>
                <a:gd name="connsiteY359" fmla="*/ 3935106 h 6281670"/>
                <a:gd name="connsiteX360" fmla="*/ 5054999 w 8613218"/>
                <a:gd name="connsiteY360" fmla="*/ 3966064 h 6281670"/>
                <a:gd name="connsiteX361" fmla="*/ 5020675 w 8613218"/>
                <a:gd name="connsiteY36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43394 w 8613217"/>
                <a:gd name="connsiteY92" fmla="*/ 3043364 h 6281670"/>
                <a:gd name="connsiteX93" fmla="*/ 4737337 w 8613217"/>
                <a:gd name="connsiteY93" fmla="*/ 3162487 h 6281670"/>
                <a:gd name="connsiteX94" fmla="*/ 4680804 w 8613217"/>
                <a:gd name="connsiteY94" fmla="*/ 3076341 h 6281670"/>
                <a:gd name="connsiteX95" fmla="*/ 4591293 w 8613217"/>
                <a:gd name="connsiteY95" fmla="*/ 2915491 h 6281670"/>
                <a:gd name="connsiteX96" fmla="*/ 4573122 w 8613217"/>
                <a:gd name="connsiteY96" fmla="*/ 2881841 h 6281670"/>
                <a:gd name="connsiteX97" fmla="*/ 4565719 w 8613217"/>
                <a:gd name="connsiteY97" fmla="*/ 2868381 h 6281670"/>
                <a:gd name="connsiteX98" fmla="*/ 4552259 w 8613217"/>
                <a:gd name="connsiteY98" fmla="*/ 2838095 h 6281670"/>
                <a:gd name="connsiteX99" fmla="*/ 4404869 w 8613217"/>
                <a:gd name="connsiteY99" fmla="*/ 2499569 h 6281670"/>
                <a:gd name="connsiteX100" fmla="*/ 4425059 w 8613217"/>
                <a:gd name="connsiteY100" fmla="*/ 2408713 h 6281670"/>
                <a:gd name="connsiteX101" fmla="*/ 4497071 w 8613217"/>
                <a:gd name="connsiteY101" fmla="*/ 2304396 h 6281670"/>
                <a:gd name="connsiteX102" fmla="*/ 4551585 w 8613217"/>
                <a:gd name="connsiteY102" fmla="*/ 2152968 h 6281670"/>
                <a:gd name="connsiteX103" fmla="*/ 4741375 w 8613217"/>
                <a:gd name="connsiteY103" fmla="*/ 1413327 h 6281670"/>
                <a:gd name="connsiteX104" fmla="*/ 4929146 w 8613217"/>
                <a:gd name="connsiteY104" fmla="*/ 819730 h 6281670"/>
                <a:gd name="connsiteX105" fmla="*/ 5233347 w 8613217"/>
                <a:gd name="connsiteY105" fmla="*/ 28940 h 6281670"/>
                <a:gd name="connsiteX106" fmla="*/ 5238058 w 8613217"/>
                <a:gd name="connsiteY106" fmla="*/ 0 h 6281670"/>
                <a:gd name="connsiteX107" fmla="*/ 4976929 w 8613217"/>
                <a:gd name="connsiteY107" fmla="*/ 159504 h 6281670"/>
                <a:gd name="connsiteX108" fmla="*/ 4204984 w 8613217"/>
                <a:gd name="connsiteY108" fmla="*/ 890396 h 6281670"/>
                <a:gd name="connsiteX109" fmla="*/ 3943182 w 8613217"/>
                <a:gd name="connsiteY109" fmla="*/ 2139508 h 6281670"/>
                <a:gd name="connsiteX110" fmla="*/ 4076438 w 8613217"/>
                <a:gd name="connsiteY110" fmla="*/ 2389868 h 6281670"/>
                <a:gd name="connsiteX111" fmla="*/ 4215079 w 8613217"/>
                <a:gd name="connsiteY111" fmla="*/ 2474668 h 6281670"/>
                <a:gd name="connsiteX112" fmla="*/ 4244018 w 8613217"/>
                <a:gd name="connsiteY112" fmla="*/ 2445055 h 6281670"/>
                <a:gd name="connsiteX113" fmla="*/ 4230558 w 8613217"/>
                <a:gd name="connsiteY113" fmla="*/ 1718875 h 6281670"/>
                <a:gd name="connsiteX114" fmla="*/ 4411599 w 8613217"/>
                <a:gd name="connsiteY114" fmla="*/ 1186522 h 6281670"/>
                <a:gd name="connsiteX115" fmla="*/ 4552259 w 8613217"/>
                <a:gd name="connsiteY115" fmla="*/ 934815 h 6281670"/>
                <a:gd name="connsiteX116" fmla="*/ 4572449 w 8613217"/>
                <a:gd name="connsiteY116" fmla="*/ 920008 h 6281670"/>
                <a:gd name="connsiteX117" fmla="*/ 4553604 w 8613217"/>
                <a:gd name="connsiteY117" fmla="*/ 956351 h 6281670"/>
                <a:gd name="connsiteX118" fmla="*/ 4390735 w 8613217"/>
                <a:gd name="connsiteY118" fmla="*/ 1302280 h 6281670"/>
                <a:gd name="connsiteX119" fmla="*/ 4340260 w 8613217"/>
                <a:gd name="connsiteY119" fmla="*/ 2524471 h 6281670"/>
                <a:gd name="connsiteX120" fmla="*/ 4501109 w 8613217"/>
                <a:gd name="connsiteY120" fmla="*/ 2892609 h 6281670"/>
                <a:gd name="connsiteX121" fmla="*/ 4519281 w 8613217"/>
                <a:gd name="connsiteY121" fmla="*/ 2931644 h 6281670"/>
                <a:gd name="connsiteX122" fmla="*/ 4692918 w 8613217"/>
                <a:gd name="connsiteY122" fmla="*/ 3241230 h 6281670"/>
                <a:gd name="connsiteX123" fmla="*/ 4992409 w 8613217"/>
                <a:gd name="connsiteY123" fmla="*/ 3809925 h 6281670"/>
                <a:gd name="connsiteX124" fmla="*/ 5000485 w 8613217"/>
                <a:gd name="connsiteY124" fmla="*/ 3847614 h 6281670"/>
                <a:gd name="connsiteX125" fmla="*/ 4993755 w 8613217"/>
                <a:gd name="connsiteY125" fmla="*/ 3855017 h 6281670"/>
                <a:gd name="connsiteX126" fmla="*/ 4993082 w 8613217"/>
                <a:gd name="connsiteY126" fmla="*/ 3855690 h 6281670"/>
                <a:gd name="connsiteX127" fmla="*/ 4982313 w 8613217"/>
                <a:gd name="connsiteY127" fmla="*/ 3867131 h 6281670"/>
                <a:gd name="connsiteX128" fmla="*/ 4626290 w 8613217"/>
                <a:gd name="connsiteY128" fmla="*/ 4274977 h 6281670"/>
                <a:gd name="connsiteX129" fmla="*/ 4180755 w 8613217"/>
                <a:gd name="connsiteY129" fmla="*/ 4968853 h 6281670"/>
                <a:gd name="connsiteX130" fmla="*/ 4071727 w 8613217"/>
                <a:gd name="connsiteY130" fmla="*/ 5853192 h 6281670"/>
                <a:gd name="connsiteX131" fmla="*/ 4040769 w 8613217"/>
                <a:gd name="connsiteY131" fmla="*/ 5907706 h 6281670"/>
                <a:gd name="connsiteX132" fmla="*/ 4005099 w 8613217"/>
                <a:gd name="connsiteY132" fmla="*/ 5881459 h 6281670"/>
                <a:gd name="connsiteX133" fmla="*/ 4007791 w 8613217"/>
                <a:gd name="connsiteY133" fmla="*/ 5830983 h 6281670"/>
                <a:gd name="connsiteX134" fmla="*/ 3990293 w 8613217"/>
                <a:gd name="connsiteY134" fmla="*/ 5807427 h 6281670"/>
                <a:gd name="connsiteX135" fmla="*/ 3964045 w 8613217"/>
                <a:gd name="connsiteY135" fmla="*/ 5789256 h 6281670"/>
                <a:gd name="connsiteX136" fmla="*/ 3941836 w 8613217"/>
                <a:gd name="connsiteY136" fmla="*/ 5705129 h 6281670"/>
                <a:gd name="connsiteX137" fmla="*/ 3908185 w 8613217"/>
                <a:gd name="connsiteY137" fmla="*/ 5236040 h 6281670"/>
                <a:gd name="connsiteX138" fmla="*/ 3918953 w 8613217"/>
                <a:gd name="connsiteY138" fmla="*/ 4237288 h 6281670"/>
                <a:gd name="connsiteX139" fmla="*/ 3786370 w 8613217"/>
                <a:gd name="connsiteY139" fmla="*/ 3122779 h 6281670"/>
                <a:gd name="connsiteX140" fmla="*/ 3570333 w 8613217"/>
                <a:gd name="connsiteY140" fmla="*/ 2570236 h 6281670"/>
                <a:gd name="connsiteX141" fmla="*/ 3563603 w 8613217"/>
                <a:gd name="connsiteY141" fmla="*/ 2556776 h 6281670"/>
                <a:gd name="connsiteX142" fmla="*/ 3556872 w 8613217"/>
                <a:gd name="connsiteY142" fmla="*/ 2543315 h 6281670"/>
                <a:gd name="connsiteX143" fmla="*/ 3531298 w 8613217"/>
                <a:gd name="connsiteY143" fmla="*/ 2494185 h 6281670"/>
                <a:gd name="connsiteX144" fmla="*/ 3525241 w 8613217"/>
                <a:gd name="connsiteY144" fmla="*/ 2482071 h 6281670"/>
                <a:gd name="connsiteX145" fmla="*/ 3410829 w 8613217"/>
                <a:gd name="connsiteY145" fmla="*/ 2273437 h 6281670"/>
                <a:gd name="connsiteX146" fmla="*/ 3411502 w 8613217"/>
                <a:gd name="connsiteY146" fmla="*/ 2229018 h 6281670"/>
                <a:gd name="connsiteX147" fmla="*/ 3451209 w 8613217"/>
                <a:gd name="connsiteY147" fmla="*/ 2126720 h 6281670"/>
                <a:gd name="connsiteX148" fmla="*/ 3431692 w 8613217"/>
                <a:gd name="connsiteY148" fmla="*/ 1895877 h 6281670"/>
                <a:gd name="connsiteX149" fmla="*/ 3186715 w 8613217"/>
                <a:gd name="connsiteY149" fmla="*/ 1401886 h 6281670"/>
                <a:gd name="connsiteX150" fmla="*/ 2531874 w 8613217"/>
                <a:gd name="connsiteY150" fmla="*/ 701952 h 6281670"/>
                <a:gd name="connsiteX151" fmla="*/ 1731662 w 8613217"/>
                <a:gd name="connsiteY151" fmla="*/ 39035 h 6281670"/>
                <a:gd name="connsiteX152" fmla="*/ 1722913 w 8613217"/>
                <a:gd name="connsiteY152" fmla="*/ 36343 h 6281670"/>
                <a:gd name="connsiteX153" fmla="*/ 1723586 w 8613217"/>
                <a:gd name="connsiteY153" fmla="*/ 47111 h 6281670"/>
                <a:gd name="connsiteX154" fmla="*/ 1984042 w 8613217"/>
                <a:gd name="connsiteY154" fmla="*/ 871552 h 6281670"/>
                <a:gd name="connsiteX155" fmla="*/ 2773486 w 8613217"/>
                <a:gd name="connsiteY155" fmla="*/ 2064130 h 6281670"/>
                <a:gd name="connsiteX156" fmla="*/ 3058170 w 8613217"/>
                <a:gd name="connsiteY156" fmla="*/ 2286897 h 6281670"/>
                <a:gd name="connsiteX157" fmla="*/ 3235845 w 8613217"/>
                <a:gd name="connsiteY157" fmla="*/ 2329297 h 6281670"/>
                <a:gd name="connsiteX158" fmla="*/ 3256709 w 8613217"/>
                <a:gd name="connsiteY158" fmla="*/ 2294974 h 6281670"/>
                <a:gd name="connsiteX159" fmla="*/ 3083072 w 8613217"/>
                <a:gd name="connsiteY159" fmla="*/ 1999521 h 6281670"/>
                <a:gd name="connsiteX160" fmla="*/ 2450440 w 8613217"/>
                <a:gd name="connsiteY160" fmla="*/ 1092973 h 6281670"/>
                <a:gd name="connsiteX161" fmla="*/ 2432941 w 8613217"/>
                <a:gd name="connsiteY161" fmla="*/ 1062014 h 6281670"/>
                <a:gd name="connsiteX162" fmla="*/ 2454478 w 8613217"/>
                <a:gd name="connsiteY162" fmla="*/ 1076820 h 6281670"/>
                <a:gd name="connsiteX163" fmla="*/ 2967986 w 8613217"/>
                <a:gd name="connsiteY163" fmla="*/ 1739738 h 6281670"/>
                <a:gd name="connsiteX164" fmla="*/ 3266131 w 8613217"/>
                <a:gd name="connsiteY164" fmla="*/ 2175850 h 6281670"/>
                <a:gd name="connsiteX165" fmla="*/ 3457939 w 8613217"/>
                <a:gd name="connsiteY165" fmla="*/ 2509665 h 6281670"/>
                <a:gd name="connsiteX166" fmla="*/ 3464670 w 8613217"/>
                <a:gd name="connsiteY166" fmla="*/ 2523125 h 6281670"/>
                <a:gd name="connsiteX167" fmla="*/ 3471400 w 8613217"/>
                <a:gd name="connsiteY167" fmla="*/ 2536585 h 6281670"/>
                <a:gd name="connsiteX168" fmla="*/ 3478130 w 8613217"/>
                <a:gd name="connsiteY168" fmla="*/ 2550045 h 6281670"/>
                <a:gd name="connsiteX169" fmla="*/ 3484860 w 8613217"/>
                <a:gd name="connsiteY169" fmla="*/ 2563506 h 6281670"/>
                <a:gd name="connsiteX170" fmla="*/ 3491590 w 8613217"/>
                <a:gd name="connsiteY170" fmla="*/ 2576966 h 6281670"/>
                <a:gd name="connsiteX171" fmla="*/ 3498320 w 8613217"/>
                <a:gd name="connsiteY171" fmla="*/ 2590426 h 6281670"/>
                <a:gd name="connsiteX172" fmla="*/ 3504378 w 8613217"/>
                <a:gd name="connsiteY172" fmla="*/ 2605906 h 6281670"/>
                <a:gd name="connsiteX173" fmla="*/ 3733875 w 8613217"/>
                <a:gd name="connsiteY173" fmla="*/ 3249979 h 6281670"/>
                <a:gd name="connsiteX174" fmla="*/ 3823385 w 8613217"/>
                <a:gd name="connsiteY174" fmla="*/ 4359777 h 6281670"/>
                <a:gd name="connsiteX175" fmla="*/ 3816655 w 8613217"/>
                <a:gd name="connsiteY175" fmla="*/ 4369199 h 6281670"/>
                <a:gd name="connsiteX176" fmla="*/ 3800503 w 8613217"/>
                <a:gd name="connsiteY176" fmla="*/ 4322761 h 6281670"/>
                <a:gd name="connsiteX177" fmla="*/ 3407464 w 8613217"/>
                <a:gd name="connsiteY177" fmla="*/ 3663208 h 6281670"/>
                <a:gd name="connsiteX178" fmla="*/ 2516395 w 8613217"/>
                <a:gd name="connsiteY178" fmla="*/ 2980101 h 6281670"/>
                <a:gd name="connsiteX179" fmla="*/ 2502934 w 8613217"/>
                <a:gd name="connsiteY179" fmla="*/ 2971351 h 6281670"/>
                <a:gd name="connsiteX180" fmla="*/ 2390541 w 8613217"/>
                <a:gd name="connsiteY180" fmla="*/ 2898666 h 6281670"/>
                <a:gd name="connsiteX181" fmla="*/ 2247863 w 8613217"/>
                <a:gd name="connsiteY181" fmla="*/ 2802425 h 6281670"/>
                <a:gd name="connsiteX182" fmla="*/ 2055381 w 8613217"/>
                <a:gd name="connsiteY182" fmla="*/ 2665131 h 6281670"/>
                <a:gd name="connsiteX183" fmla="*/ 1471879 w 8613217"/>
                <a:gd name="connsiteY183" fmla="*/ 2148930 h 6281670"/>
                <a:gd name="connsiteX184" fmla="*/ 1461111 w 8613217"/>
                <a:gd name="connsiteY184" fmla="*/ 2109895 h 6281670"/>
                <a:gd name="connsiteX185" fmla="*/ 1501492 w 8613217"/>
                <a:gd name="connsiteY185" fmla="*/ 1918759 h 6281670"/>
                <a:gd name="connsiteX186" fmla="*/ 1395155 w 8613217"/>
                <a:gd name="connsiteY186" fmla="*/ 1570812 h 6281670"/>
                <a:gd name="connsiteX187" fmla="*/ 937507 w 8613217"/>
                <a:gd name="connsiteY187" fmla="*/ 860783 h 6281670"/>
                <a:gd name="connsiteX188" fmla="*/ 682435 w 8613217"/>
                <a:gd name="connsiteY188" fmla="*/ 471109 h 6281670"/>
                <a:gd name="connsiteX189" fmla="*/ 590905 w 8613217"/>
                <a:gd name="connsiteY189" fmla="*/ 214691 h 6281670"/>
                <a:gd name="connsiteX190" fmla="*/ 581483 w 8613217"/>
                <a:gd name="connsiteY190" fmla="*/ 222767 h 6281670"/>
                <a:gd name="connsiteX191" fmla="*/ 555909 w 8613217"/>
                <a:gd name="connsiteY191" fmla="*/ 262475 h 6281670"/>
                <a:gd name="connsiteX192" fmla="*/ 423998 w 8613217"/>
                <a:gd name="connsiteY192" fmla="*/ 619845 h 6281670"/>
                <a:gd name="connsiteX193" fmla="*/ 443515 w 8613217"/>
                <a:gd name="connsiteY193" fmla="*/ 1227575 h 6281670"/>
                <a:gd name="connsiteX194" fmla="*/ 806942 w 8613217"/>
                <a:gd name="connsiteY194" fmla="*/ 1996156 h 6281670"/>
                <a:gd name="connsiteX195" fmla="*/ 1087589 w 8613217"/>
                <a:gd name="connsiteY195" fmla="*/ 2216231 h 6281670"/>
                <a:gd name="connsiteX196" fmla="*/ 1317086 w 8613217"/>
                <a:gd name="connsiteY196" fmla="*/ 2233729 h 6281670"/>
                <a:gd name="connsiteX197" fmla="*/ 1327181 w 8613217"/>
                <a:gd name="connsiteY197" fmla="*/ 2198060 h 6281670"/>
                <a:gd name="connsiteX198" fmla="*/ 816364 w 8613217"/>
                <a:gd name="connsiteY198" fmla="*/ 1324489 h 6281670"/>
                <a:gd name="connsiteX199" fmla="*/ 702625 w 8613217"/>
                <a:gd name="connsiteY199" fmla="*/ 1031056 h 6281670"/>
                <a:gd name="connsiteX200" fmla="*/ 767908 w 8613217"/>
                <a:gd name="connsiteY200" fmla="*/ 1173061 h 6281670"/>
                <a:gd name="connsiteX201" fmla="*/ 1444285 w 8613217"/>
                <a:gd name="connsiteY201" fmla="*/ 2226326 h 6281670"/>
                <a:gd name="connsiteX202" fmla="*/ 2209501 w 8613217"/>
                <a:gd name="connsiteY202" fmla="*/ 2876457 h 6281670"/>
                <a:gd name="connsiteX203" fmla="*/ 2308434 w 8613217"/>
                <a:gd name="connsiteY203" fmla="*/ 2939720 h 6281670"/>
                <a:gd name="connsiteX204" fmla="*/ 2340738 w 8613217"/>
                <a:gd name="connsiteY204" fmla="*/ 2972025 h 6281670"/>
                <a:gd name="connsiteX205" fmla="*/ 2302377 w 8613217"/>
                <a:gd name="connsiteY205" fmla="*/ 2972025 h 6281670"/>
                <a:gd name="connsiteX206" fmla="*/ 2266034 w 8613217"/>
                <a:gd name="connsiteY206" fmla="*/ 2967313 h 6281670"/>
                <a:gd name="connsiteX207" fmla="*/ 1817807 w 8613217"/>
                <a:gd name="connsiteY207" fmla="*/ 3025866 h 6281670"/>
                <a:gd name="connsiteX208" fmla="*/ 1007500 w 8613217"/>
                <a:gd name="connsiteY208" fmla="*/ 3309877 h 6281670"/>
                <a:gd name="connsiteX209" fmla="*/ 960389 w 8613217"/>
                <a:gd name="connsiteY209" fmla="*/ 3293725 h 6281670"/>
                <a:gd name="connsiteX210" fmla="*/ 446207 w 8613217"/>
                <a:gd name="connsiteY210" fmla="*/ 3134221 h 6281670"/>
                <a:gd name="connsiteX211" fmla="*/ 217383 w 8613217"/>
                <a:gd name="connsiteY211" fmla="*/ 3227096 h 6281670"/>
                <a:gd name="connsiteX212" fmla="*/ 0 w 8613217"/>
                <a:gd name="connsiteY212" fmla="*/ 3236518 h 6281670"/>
                <a:gd name="connsiteX213" fmla="*/ 0 w 8613217"/>
                <a:gd name="connsiteY213" fmla="*/ 3330740 h 6281670"/>
                <a:gd name="connsiteX214" fmla="*/ 9422 w 8613217"/>
                <a:gd name="connsiteY214" fmla="*/ 3346892 h 6281670"/>
                <a:gd name="connsiteX215" fmla="*/ 255072 w 8613217"/>
                <a:gd name="connsiteY215" fmla="*/ 3717723 h 6281670"/>
                <a:gd name="connsiteX216" fmla="*/ 747044 w 8613217"/>
                <a:gd name="connsiteY216" fmla="*/ 3826078 h 6281670"/>
                <a:gd name="connsiteX217" fmla="*/ 1016249 w 8613217"/>
                <a:gd name="connsiteY217" fmla="*/ 3490244 h 6281670"/>
                <a:gd name="connsiteX218" fmla="*/ 981253 w 8613217"/>
                <a:gd name="connsiteY218" fmla="*/ 3461305 h 6281670"/>
                <a:gd name="connsiteX219" fmla="*/ 563312 w 8613217"/>
                <a:gd name="connsiteY219" fmla="*/ 3490917 h 6281670"/>
                <a:gd name="connsiteX220" fmla="*/ 390347 w 8613217"/>
                <a:gd name="connsiteY220" fmla="*/ 3460632 h 6281670"/>
                <a:gd name="connsiteX221" fmla="*/ 489953 w 8613217"/>
                <a:gd name="connsiteY221" fmla="*/ 3463997 h 6281670"/>
                <a:gd name="connsiteX222" fmla="*/ 903183 w 8613217"/>
                <a:gd name="connsiteY222" fmla="*/ 3408137 h 6281670"/>
                <a:gd name="connsiteX223" fmla="*/ 1043170 w 8613217"/>
                <a:gd name="connsiteY223" fmla="*/ 3372467 h 6281670"/>
                <a:gd name="connsiteX224" fmla="*/ 1508895 w 8613217"/>
                <a:gd name="connsiteY224" fmla="*/ 3218347 h 6281670"/>
                <a:gd name="connsiteX225" fmla="*/ 1912029 w 8613217"/>
                <a:gd name="connsiteY225" fmla="*/ 3101243 h 6281670"/>
                <a:gd name="connsiteX226" fmla="*/ 1912029 w 8613217"/>
                <a:gd name="connsiteY226" fmla="*/ 3101243 h 6281670"/>
                <a:gd name="connsiteX227" fmla="*/ 1924816 w 8613217"/>
                <a:gd name="connsiteY227" fmla="*/ 3099224 h 6281670"/>
                <a:gd name="connsiteX228" fmla="*/ 1986061 w 8613217"/>
                <a:gd name="connsiteY228" fmla="*/ 3087783 h 6281670"/>
                <a:gd name="connsiteX229" fmla="*/ 1992791 w 8613217"/>
                <a:gd name="connsiteY229" fmla="*/ 3087110 h 6281670"/>
                <a:gd name="connsiteX230" fmla="*/ 2087013 w 8613217"/>
                <a:gd name="connsiteY230" fmla="*/ 3074322 h 6281670"/>
                <a:gd name="connsiteX231" fmla="*/ 2113933 w 8613217"/>
                <a:gd name="connsiteY231" fmla="*/ 3072976 h 6281670"/>
                <a:gd name="connsiteX232" fmla="*/ 2118644 w 8613217"/>
                <a:gd name="connsiteY232" fmla="*/ 3064227 h 6281670"/>
                <a:gd name="connsiteX233" fmla="*/ 2257958 w 8613217"/>
                <a:gd name="connsiteY233" fmla="*/ 3064227 h 6281670"/>
                <a:gd name="connsiteX234" fmla="*/ 2262669 w 8613217"/>
                <a:gd name="connsiteY234" fmla="*/ 3072976 h 6281670"/>
                <a:gd name="connsiteX235" fmla="*/ 2434960 w 8613217"/>
                <a:gd name="connsiteY235" fmla="*/ 3101243 h 6281670"/>
                <a:gd name="connsiteX236" fmla="*/ 2635518 w 8613217"/>
                <a:gd name="connsiteY236" fmla="*/ 3164506 h 6281670"/>
                <a:gd name="connsiteX237" fmla="*/ 3038653 w 8613217"/>
                <a:gd name="connsiteY237" fmla="*/ 3453902 h 6281670"/>
                <a:gd name="connsiteX238" fmla="*/ 3580428 w 8613217"/>
                <a:gd name="connsiteY238" fmla="*/ 4087880 h 6281670"/>
                <a:gd name="connsiteX239" fmla="*/ 3776274 w 8613217"/>
                <a:gd name="connsiteY239" fmla="*/ 4626290 h 6281670"/>
                <a:gd name="connsiteX240" fmla="*/ 3813963 w 8613217"/>
                <a:gd name="connsiteY240" fmla="*/ 4802619 h 6281670"/>
                <a:gd name="connsiteX241" fmla="*/ 3811944 w 8613217"/>
                <a:gd name="connsiteY241" fmla="*/ 5407658 h 6281670"/>
                <a:gd name="connsiteX242" fmla="*/ 3881265 w 8613217"/>
                <a:gd name="connsiteY242" fmla="*/ 5874056 h 6281670"/>
                <a:gd name="connsiteX243" fmla="*/ 3879919 w 8613217"/>
                <a:gd name="connsiteY243" fmla="*/ 5898957 h 6281670"/>
                <a:gd name="connsiteX244" fmla="*/ 3757430 w 8613217"/>
                <a:gd name="connsiteY244" fmla="*/ 5946068 h 6281670"/>
                <a:gd name="connsiteX245" fmla="*/ 3743970 w 8613217"/>
                <a:gd name="connsiteY245" fmla="*/ 6053750 h 6281670"/>
                <a:gd name="connsiteX246" fmla="*/ 3803195 w 8613217"/>
                <a:gd name="connsiteY246" fmla="*/ 6092112 h 6281670"/>
                <a:gd name="connsiteX247" fmla="*/ 3896071 w 8613217"/>
                <a:gd name="connsiteY247" fmla="*/ 6023464 h 6281670"/>
                <a:gd name="connsiteX248" fmla="*/ 3920972 w 8613217"/>
                <a:gd name="connsiteY248" fmla="*/ 5996544 h 6281670"/>
                <a:gd name="connsiteX249" fmla="*/ 3918953 w 8613217"/>
                <a:gd name="connsiteY249" fmla="*/ 6053077 h 6281670"/>
                <a:gd name="connsiteX250" fmla="*/ 3931741 w 8613217"/>
                <a:gd name="connsiteY250" fmla="*/ 6077978 h 6281670"/>
                <a:gd name="connsiteX251" fmla="*/ 3951931 w 8613217"/>
                <a:gd name="connsiteY251" fmla="*/ 6055769 h 6281670"/>
                <a:gd name="connsiteX252" fmla="*/ 3972121 w 8613217"/>
                <a:gd name="connsiteY252" fmla="*/ 5988468 h 6281670"/>
                <a:gd name="connsiteX253" fmla="*/ 3994331 w 8613217"/>
                <a:gd name="connsiteY253" fmla="*/ 5968277 h 6281670"/>
                <a:gd name="connsiteX254" fmla="*/ 4005099 w 8613217"/>
                <a:gd name="connsiteY254" fmla="*/ 5995198 h 6281670"/>
                <a:gd name="connsiteX255" fmla="*/ 4071054 w 8613217"/>
                <a:gd name="connsiteY255" fmla="*/ 6040290 h 6281670"/>
                <a:gd name="connsiteX256" fmla="*/ 4100667 w 8613217"/>
                <a:gd name="connsiteY256" fmla="*/ 6026829 h 6281670"/>
                <a:gd name="connsiteX257" fmla="*/ 4110089 w 8613217"/>
                <a:gd name="connsiteY257" fmla="*/ 5993179 h 6281670"/>
                <a:gd name="connsiteX258" fmla="*/ 4124895 w 8613217"/>
                <a:gd name="connsiteY258" fmla="*/ 6032214 h 6281670"/>
                <a:gd name="connsiteX259" fmla="*/ 4117492 w 8613217"/>
                <a:gd name="connsiteY259" fmla="*/ 6106918 h 6281670"/>
                <a:gd name="connsiteX260" fmla="*/ 4080476 w 8613217"/>
                <a:gd name="connsiteY260" fmla="*/ 6141242 h 6281670"/>
                <a:gd name="connsiteX261" fmla="*/ 4176717 w 8613217"/>
                <a:gd name="connsiteY261" fmla="*/ 6189025 h 6281670"/>
                <a:gd name="connsiteX262" fmla="*/ 4170660 w 8613217"/>
                <a:gd name="connsiteY262" fmla="*/ 6271133 h 6281670"/>
                <a:gd name="connsiteX263" fmla="*/ 4195562 w 8613217"/>
                <a:gd name="connsiteY263" fmla="*/ 6277863 h 6281670"/>
                <a:gd name="connsiteX264" fmla="*/ 4261517 w 8613217"/>
                <a:gd name="connsiteY264" fmla="*/ 6267768 h 6281670"/>
                <a:gd name="connsiteX265" fmla="*/ 4289784 w 8613217"/>
                <a:gd name="connsiteY265" fmla="*/ 6247578 h 6281670"/>
                <a:gd name="connsiteX266" fmla="*/ 4295840 w 8613217"/>
                <a:gd name="connsiteY266" fmla="*/ 6204505 h 6281670"/>
                <a:gd name="connsiteX267" fmla="*/ 4305936 w 8613217"/>
                <a:gd name="connsiteY267" fmla="*/ 6182969 h 6281670"/>
                <a:gd name="connsiteX268" fmla="*/ 4324107 w 8613217"/>
                <a:gd name="connsiteY268" fmla="*/ 6199794 h 6281670"/>
                <a:gd name="connsiteX269" fmla="*/ 4336894 w 8613217"/>
                <a:gd name="connsiteY269" fmla="*/ 6230752 h 6281670"/>
                <a:gd name="connsiteX270" fmla="*/ 4342951 w 8613217"/>
                <a:gd name="connsiteY270" fmla="*/ 6226714 h 6281670"/>
                <a:gd name="connsiteX271" fmla="*/ 4369872 w 8613217"/>
                <a:gd name="connsiteY271" fmla="*/ 6185660 h 6281670"/>
                <a:gd name="connsiteX272" fmla="*/ 4382659 w 8613217"/>
                <a:gd name="connsiteY272" fmla="*/ 6234791 h 6281670"/>
                <a:gd name="connsiteX273" fmla="*/ 4406888 w 8613217"/>
                <a:gd name="connsiteY273" fmla="*/ 6265749 h 6281670"/>
                <a:gd name="connsiteX274" fmla="*/ 4484284 w 8613217"/>
                <a:gd name="connsiteY274" fmla="*/ 6275171 h 6281670"/>
                <a:gd name="connsiteX275" fmla="*/ 4499090 w 8613217"/>
                <a:gd name="connsiteY275" fmla="*/ 6272479 h 6281670"/>
                <a:gd name="connsiteX276" fmla="*/ 4512551 w 8613217"/>
                <a:gd name="connsiteY276" fmla="*/ 6181622 h 6281670"/>
                <a:gd name="connsiteX277" fmla="*/ 4572449 w 8613217"/>
                <a:gd name="connsiteY277" fmla="*/ 6153356 h 6281670"/>
                <a:gd name="connsiteX278" fmla="*/ 4575814 w 8613217"/>
                <a:gd name="connsiteY278" fmla="*/ 6127781 h 6281670"/>
                <a:gd name="connsiteX279" fmla="*/ 4538125 w 8613217"/>
                <a:gd name="connsiteY279" fmla="*/ 6076633 h 6281670"/>
                <a:gd name="connsiteX280" fmla="*/ 4536779 w 8613217"/>
                <a:gd name="connsiteY280" fmla="*/ 6042309 h 6281670"/>
                <a:gd name="connsiteX281" fmla="*/ 4573122 w 8613217"/>
                <a:gd name="connsiteY281" fmla="*/ 6032214 h 6281670"/>
                <a:gd name="connsiteX282" fmla="*/ 4637731 w 8613217"/>
                <a:gd name="connsiteY282" fmla="*/ 6051058 h 6281670"/>
                <a:gd name="connsiteX283" fmla="*/ 4665997 w 8613217"/>
                <a:gd name="connsiteY283" fmla="*/ 6029522 h 6281670"/>
                <a:gd name="connsiteX284" fmla="*/ 4665997 w 8613217"/>
                <a:gd name="connsiteY284" fmla="*/ 5985776 h 6281670"/>
                <a:gd name="connsiteX285" fmla="*/ 4681477 w 8613217"/>
                <a:gd name="connsiteY285" fmla="*/ 5966931 h 6281670"/>
                <a:gd name="connsiteX286" fmla="*/ 4701667 w 8613217"/>
                <a:gd name="connsiteY286" fmla="*/ 5981065 h 6281670"/>
                <a:gd name="connsiteX287" fmla="*/ 4724550 w 8613217"/>
                <a:gd name="connsiteY287" fmla="*/ 6054423 h 6281670"/>
                <a:gd name="connsiteX288" fmla="*/ 4743394 w 8613217"/>
                <a:gd name="connsiteY288" fmla="*/ 6073268 h 6281670"/>
                <a:gd name="connsiteX289" fmla="*/ 4752143 w 8613217"/>
                <a:gd name="connsiteY289" fmla="*/ 6050385 h 6281670"/>
                <a:gd name="connsiteX290" fmla="*/ 4752143 w 8613217"/>
                <a:gd name="connsiteY290" fmla="*/ 5996544 h 6281670"/>
                <a:gd name="connsiteX291" fmla="*/ 4800600 w 8613217"/>
                <a:gd name="connsiteY291" fmla="*/ 6046347 h 6281670"/>
                <a:gd name="connsiteX292" fmla="*/ 4859825 w 8613217"/>
                <a:gd name="connsiteY292" fmla="*/ 6088747 h 6281670"/>
                <a:gd name="connsiteX293" fmla="*/ 4932511 w 8613217"/>
                <a:gd name="connsiteY293" fmla="*/ 6036252 h 6281670"/>
                <a:gd name="connsiteX294" fmla="*/ 4919050 w 8613217"/>
                <a:gd name="connsiteY294" fmla="*/ 5940011 h 6281670"/>
                <a:gd name="connsiteX295" fmla="*/ 4830213 w 8613217"/>
                <a:gd name="connsiteY295" fmla="*/ 5933281 h 6281670"/>
                <a:gd name="connsiteX296" fmla="*/ 4779064 w 8613217"/>
                <a:gd name="connsiteY296" fmla="*/ 5876074 h 6281670"/>
                <a:gd name="connsiteX297" fmla="*/ 4778391 w 8613217"/>
                <a:gd name="connsiteY297" fmla="*/ 5829637 h 6281670"/>
                <a:gd name="connsiteX298" fmla="*/ 5091342 w 8613217"/>
                <a:gd name="connsiteY298" fmla="*/ 5236712 h 6281670"/>
                <a:gd name="connsiteX299" fmla="*/ 5116243 w 8613217"/>
                <a:gd name="connsiteY299" fmla="*/ 5202389 h 6281670"/>
                <a:gd name="connsiteX300" fmla="*/ 5269690 w 8613217"/>
                <a:gd name="connsiteY300" fmla="*/ 5086631 h 6281670"/>
                <a:gd name="connsiteX301" fmla="*/ 5744837 w 8613217"/>
                <a:gd name="connsiteY301" fmla="*/ 4795889 h 6281670"/>
                <a:gd name="connsiteX302" fmla="*/ 5814830 w 8613217"/>
                <a:gd name="connsiteY302" fmla="*/ 4775699 h 6281670"/>
                <a:gd name="connsiteX303" fmla="*/ 6103553 w 8613217"/>
                <a:gd name="connsiteY303" fmla="*/ 4765603 h 6281670"/>
                <a:gd name="connsiteX304" fmla="*/ 7086824 w 8613217"/>
                <a:gd name="connsiteY304" fmla="*/ 4811369 h 6281670"/>
                <a:gd name="connsiteX305" fmla="*/ 7489959 w 8613217"/>
                <a:gd name="connsiteY305" fmla="*/ 4805311 h 6281670"/>
                <a:gd name="connsiteX306" fmla="*/ 7516880 w 8613217"/>
                <a:gd name="connsiteY306" fmla="*/ 4801946 h 6281670"/>
                <a:gd name="connsiteX307" fmla="*/ 7536397 w 8613217"/>
                <a:gd name="connsiteY307" fmla="*/ 4800600 h 6281670"/>
                <a:gd name="connsiteX308" fmla="*/ 7619850 w 8613217"/>
                <a:gd name="connsiteY308" fmla="*/ 4791178 h 6281670"/>
                <a:gd name="connsiteX309" fmla="*/ 7661577 w 8613217"/>
                <a:gd name="connsiteY309" fmla="*/ 4813388 h 6281670"/>
                <a:gd name="connsiteX310" fmla="*/ 7920014 w 8613217"/>
                <a:gd name="connsiteY310" fmla="*/ 5004523 h 6281670"/>
                <a:gd name="connsiteX311" fmla="*/ 8354780 w 8613217"/>
                <a:gd name="connsiteY311" fmla="*/ 4830886 h 6281670"/>
                <a:gd name="connsiteX312" fmla="*/ 8579567 w 8613217"/>
                <a:gd name="connsiteY312" fmla="*/ 4409580 h 6281670"/>
                <a:gd name="connsiteX313" fmla="*/ 8613217 w 8613217"/>
                <a:gd name="connsiteY313" fmla="*/ 4250076 h 6281670"/>
                <a:gd name="connsiteX314" fmla="*/ 8613217 w 8613217"/>
                <a:gd name="connsiteY314" fmla="*/ 4196235 h 6281670"/>
                <a:gd name="connsiteX315" fmla="*/ 8420062 w 8613217"/>
                <a:gd name="connsiteY315" fmla="*/ 4211041 h 6281670"/>
                <a:gd name="connsiteX316" fmla="*/ 4571776 w 8613217"/>
                <a:gd name="connsiteY316" fmla="*/ 915970 h 6281670"/>
                <a:gd name="connsiteX317" fmla="*/ 4583890 w 8613217"/>
                <a:gd name="connsiteY317" fmla="*/ 888377 h 6281670"/>
                <a:gd name="connsiteX318" fmla="*/ 4571776 w 8613217"/>
                <a:gd name="connsiteY318" fmla="*/ 915970 h 6281670"/>
                <a:gd name="connsiteX319" fmla="*/ 2362948 w 8613217"/>
                <a:gd name="connsiteY319" fmla="*/ 965100 h 6281670"/>
                <a:gd name="connsiteX320" fmla="*/ 2363621 w 8613217"/>
                <a:gd name="connsiteY320" fmla="*/ 962408 h 6281670"/>
                <a:gd name="connsiteX321" fmla="*/ 2368332 w 8613217"/>
                <a:gd name="connsiteY321" fmla="*/ 967119 h 6281670"/>
                <a:gd name="connsiteX322" fmla="*/ 2362948 w 8613217"/>
                <a:gd name="connsiteY322" fmla="*/ 965100 h 6281670"/>
                <a:gd name="connsiteX323" fmla="*/ 2435633 w 8613217"/>
                <a:gd name="connsiteY323" fmla="*/ 1055284 h 6281670"/>
                <a:gd name="connsiteX324" fmla="*/ 2426211 w 8613217"/>
                <a:gd name="connsiteY324" fmla="*/ 1053265 h 6281670"/>
                <a:gd name="connsiteX325" fmla="*/ 2370351 w 8613217"/>
                <a:gd name="connsiteY325" fmla="*/ 968465 h 6281670"/>
                <a:gd name="connsiteX326" fmla="*/ 2432268 w 8613217"/>
                <a:gd name="connsiteY326" fmla="*/ 1045862 h 6281670"/>
                <a:gd name="connsiteX327" fmla="*/ 2435633 w 8613217"/>
                <a:gd name="connsiteY327" fmla="*/ 1055284 h 6281670"/>
                <a:gd name="connsiteX328" fmla="*/ 695895 w 8613217"/>
                <a:gd name="connsiteY328" fmla="*/ 1016922 h 6281670"/>
                <a:gd name="connsiteX329" fmla="*/ 692530 w 8613217"/>
                <a:gd name="connsiteY329" fmla="*/ 1005481 h 6281670"/>
                <a:gd name="connsiteX330" fmla="*/ 695895 w 8613217"/>
                <a:gd name="connsiteY330" fmla="*/ 1016922 h 6281670"/>
                <a:gd name="connsiteX331" fmla="*/ 4511205 w 8613217"/>
                <a:gd name="connsiteY331" fmla="*/ 6014042 h 6281670"/>
                <a:gd name="connsiteX332" fmla="*/ 4537452 w 8613217"/>
                <a:gd name="connsiteY332" fmla="*/ 5944049 h 6281670"/>
                <a:gd name="connsiteX333" fmla="*/ 4511205 w 8613217"/>
                <a:gd name="connsiteY333" fmla="*/ 6014042 h 6281670"/>
                <a:gd name="connsiteX334" fmla="*/ 4750797 w 8613217"/>
                <a:gd name="connsiteY334" fmla="*/ 5917128 h 6281670"/>
                <a:gd name="connsiteX335" fmla="*/ 4741375 w 8613217"/>
                <a:gd name="connsiteY335" fmla="*/ 5939338 h 6281670"/>
                <a:gd name="connsiteX336" fmla="*/ 4732626 w 8613217"/>
                <a:gd name="connsiteY336" fmla="*/ 5935300 h 6281670"/>
                <a:gd name="connsiteX337" fmla="*/ 4727915 w 8613217"/>
                <a:gd name="connsiteY337" fmla="*/ 5907706 h 6281670"/>
                <a:gd name="connsiteX338" fmla="*/ 4750797 w 8613217"/>
                <a:gd name="connsiteY338" fmla="*/ 5875402 h 6281670"/>
                <a:gd name="connsiteX339" fmla="*/ 4750797 w 8613217"/>
                <a:gd name="connsiteY339" fmla="*/ 5917128 h 6281670"/>
                <a:gd name="connsiteX340" fmla="*/ 4875978 w 8613217"/>
                <a:gd name="connsiteY340" fmla="*/ 5457461 h 6281670"/>
                <a:gd name="connsiteX341" fmla="*/ 4616868 w 8613217"/>
                <a:gd name="connsiteY341" fmla="*/ 5877421 h 6281670"/>
                <a:gd name="connsiteX342" fmla="*/ 4562354 w 8613217"/>
                <a:gd name="connsiteY342" fmla="*/ 5884824 h 6281670"/>
                <a:gd name="connsiteX343" fmla="*/ 4880015 w 8613217"/>
                <a:gd name="connsiteY343" fmla="*/ 5419772 h 6281670"/>
                <a:gd name="connsiteX344" fmla="*/ 4875978 w 8613217"/>
                <a:gd name="connsiteY344" fmla="*/ 5457461 h 6281670"/>
                <a:gd name="connsiteX345" fmla="*/ 5020675 w 8613217"/>
                <a:gd name="connsiteY345" fmla="*/ 5141145 h 6281670"/>
                <a:gd name="connsiteX346" fmla="*/ 4989717 w 8613217"/>
                <a:gd name="connsiteY346" fmla="*/ 5179506 h 6281670"/>
                <a:gd name="connsiteX347" fmla="*/ 4445922 w 8613217"/>
                <a:gd name="connsiteY347" fmla="*/ 5878767 h 6281670"/>
                <a:gd name="connsiteX348" fmla="*/ 4415637 w 8613217"/>
                <a:gd name="connsiteY348" fmla="*/ 5953471 h 6281670"/>
                <a:gd name="connsiteX349" fmla="*/ 4357085 w 8613217"/>
                <a:gd name="connsiteY349" fmla="*/ 6075286 h 6281670"/>
                <a:gd name="connsiteX350" fmla="*/ 4338240 w 8613217"/>
                <a:gd name="connsiteY350" fmla="*/ 6125762 h 6281670"/>
                <a:gd name="connsiteX351" fmla="*/ 4322761 w 8613217"/>
                <a:gd name="connsiteY351" fmla="*/ 6080671 h 6281670"/>
                <a:gd name="connsiteX352" fmla="*/ 4306609 w 8613217"/>
                <a:gd name="connsiteY352" fmla="*/ 6061826 h 6281670"/>
                <a:gd name="connsiteX353" fmla="*/ 4295168 w 8613217"/>
                <a:gd name="connsiteY353" fmla="*/ 6082689 h 6281670"/>
                <a:gd name="connsiteX354" fmla="*/ 4292475 w 8613217"/>
                <a:gd name="connsiteY354" fmla="*/ 6112302 h 6281670"/>
                <a:gd name="connsiteX355" fmla="*/ 4277669 w 8613217"/>
                <a:gd name="connsiteY355" fmla="*/ 6097496 h 6281670"/>
                <a:gd name="connsiteX356" fmla="*/ 4183447 w 8613217"/>
                <a:gd name="connsiteY356" fmla="*/ 5282478 h 6281670"/>
                <a:gd name="connsiteX357" fmla="*/ 4412945 w 8613217"/>
                <a:gd name="connsiteY357" fmla="*/ 4743394 h 6281670"/>
                <a:gd name="connsiteX358" fmla="*/ 5036828 w 8613217"/>
                <a:gd name="connsiteY358" fmla="*/ 3935106 h 6281670"/>
                <a:gd name="connsiteX359" fmla="*/ 5054999 w 8613217"/>
                <a:gd name="connsiteY359" fmla="*/ 3966064 h 6281670"/>
                <a:gd name="connsiteX360" fmla="*/ 5020675 w 8613217"/>
                <a:gd name="connsiteY36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73122 w 8613217"/>
                <a:gd name="connsiteY95" fmla="*/ 2881841 h 6281670"/>
                <a:gd name="connsiteX96" fmla="*/ 4565719 w 8613217"/>
                <a:gd name="connsiteY96" fmla="*/ 2868381 h 6281670"/>
                <a:gd name="connsiteX97" fmla="*/ 4552259 w 8613217"/>
                <a:gd name="connsiteY97" fmla="*/ 2838095 h 6281670"/>
                <a:gd name="connsiteX98" fmla="*/ 4404869 w 8613217"/>
                <a:gd name="connsiteY98" fmla="*/ 2499569 h 6281670"/>
                <a:gd name="connsiteX99" fmla="*/ 4425059 w 8613217"/>
                <a:gd name="connsiteY99" fmla="*/ 2408713 h 6281670"/>
                <a:gd name="connsiteX100" fmla="*/ 4497071 w 8613217"/>
                <a:gd name="connsiteY100" fmla="*/ 2304396 h 6281670"/>
                <a:gd name="connsiteX101" fmla="*/ 4551585 w 8613217"/>
                <a:gd name="connsiteY101" fmla="*/ 2152968 h 6281670"/>
                <a:gd name="connsiteX102" fmla="*/ 4741375 w 8613217"/>
                <a:gd name="connsiteY102" fmla="*/ 1413327 h 6281670"/>
                <a:gd name="connsiteX103" fmla="*/ 4929146 w 8613217"/>
                <a:gd name="connsiteY103" fmla="*/ 819730 h 6281670"/>
                <a:gd name="connsiteX104" fmla="*/ 5233347 w 8613217"/>
                <a:gd name="connsiteY104" fmla="*/ 28940 h 6281670"/>
                <a:gd name="connsiteX105" fmla="*/ 5238058 w 8613217"/>
                <a:gd name="connsiteY105" fmla="*/ 0 h 6281670"/>
                <a:gd name="connsiteX106" fmla="*/ 4976929 w 8613217"/>
                <a:gd name="connsiteY106" fmla="*/ 159504 h 6281670"/>
                <a:gd name="connsiteX107" fmla="*/ 4204984 w 8613217"/>
                <a:gd name="connsiteY107" fmla="*/ 890396 h 6281670"/>
                <a:gd name="connsiteX108" fmla="*/ 3943182 w 8613217"/>
                <a:gd name="connsiteY108" fmla="*/ 2139508 h 6281670"/>
                <a:gd name="connsiteX109" fmla="*/ 4076438 w 8613217"/>
                <a:gd name="connsiteY109" fmla="*/ 2389868 h 6281670"/>
                <a:gd name="connsiteX110" fmla="*/ 4215079 w 8613217"/>
                <a:gd name="connsiteY110" fmla="*/ 2474668 h 6281670"/>
                <a:gd name="connsiteX111" fmla="*/ 4244018 w 8613217"/>
                <a:gd name="connsiteY111" fmla="*/ 2445055 h 6281670"/>
                <a:gd name="connsiteX112" fmla="*/ 4230558 w 8613217"/>
                <a:gd name="connsiteY112" fmla="*/ 1718875 h 6281670"/>
                <a:gd name="connsiteX113" fmla="*/ 4411599 w 8613217"/>
                <a:gd name="connsiteY113" fmla="*/ 1186522 h 6281670"/>
                <a:gd name="connsiteX114" fmla="*/ 4552259 w 8613217"/>
                <a:gd name="connsiteY114" fmla="*/ 934815 h 6281670"/>
                <a:gd name="connsiteX115" fmla="*/ 4572449 w 8613217"/>
                <a:gd name="connsiteY115" fmla="*/ 920008 h 6281670"/>
                <a:gd name="connsiteX116" fmla="*/ 4553604 w 8613217"/>
                <a:gd name="connsiteY116" fmla="*/ 956351 h 6281670"/>
                <a:gd name="connsiteX117" fmla="*/ 4390735 w 8613217"/>
                <a:gd name="connsiteY117" fmla="*/ 1302280 h 6281670"/>
                <a:gd name="connsiteX118" fmla="*/ 4340260 w 8613217"/>
                <a:gd name="connsiteY118" fmla="*/ 2524471 h 6281670"/>
                <a:gd name="connsiteX119" fmla="*/ 4501109 w 8613217"/>
                <a:gd name="connsiteY119" fmla="*/ 2892609 h 6281670"/>
                <a:gd name="connsiteX120" fmla="*/ 4519281 w 8613217"/>
                <a:gd name="connsiteY120" fmla="*/ 2931644 h 6281670"/>
                <a:gd name="connsiteX121" fmla="*/ 4692918 w 8613217"/>
                <a:gd name="connsiteY121" fmla="*/ 3241230 h 6281670"/>
                <a:gd name="connsiteX122" fmla="*/ 4992409 w 8613217"/>
                <a:gd name="connsiteY122" fmla="*/ 3809925 h 6281670"/>
                <a:gd name="connsiteX123" fmla="*/ 5000485 w 8613217"/>
                <a:gd name="connsiteY123" fmla="*/ 3847614 h 6281670"/>
                <a:gd name="connsiteX124" fmla="*/ 4993755 w 8613217"/>
                <a:gd name="connsiteY124" fmla="*/ 3855017 h 6281670"/>
                <a:gd name="connsiteX125" fmla="*/ 4993082 w 8613217"/>
                <a:gd name="connsiteY125" fmla="*/ 3855690 h 6281670"/>
                <a:gd name="connsiteX126" fmla="*/ 4982313 w 8613217"/>
                <a:gd name="connsiteY126" fmla="*/ 3867131 h 6281670"/>
                <a:gd name="connsiteX127" fmla="*/ 4626290 w 8613217"/>
                <a:gd name="connsiteY127" fmla="*/ 4274977 h 6281670"/>
                <a:gd name="connsiteX128" fmla="*/ 4180755 w 8613217"/>
                <a:gd name="connsiteY128" fmla="*/ 4968853 h 6281670"/>
                <a:gd name="connsiteX129" fmla="*/ 4071727 w 8613217"/>
                <a:gd name="connsiteY129" fmla="*/ 5853192 h 6281670"/>
                <a:gd name="connsiteX130" fmla="*/ 4040769 w 8613217"/>
                <a:gd name="connsiteY130" fmla="*/ 5907706 h 6281670"/>
                <a:gd name="connsiteX131" fmla="*/ 4005099 w 8613217"/>
                <a:gd name="connsiteY131" fmla="*/ 5881459 h 6281670"/>
                <a:gd name="connsiteX132" fmla="*/ 4007791 w 8613217"/>
                <a:gd name="connsiteY132" fmla="*/ 5830983 h 6281670"/>
                <a:gd name="connsiteX133" fmla="*/ 3990293 w 8613217"/>
                <a:gd name="connsiteY133" fmla="*/ 5807427 h 6281670"/>
                <a:gd name="connsiteX134" fmla="*/ 3964045 w 8613217"/>
                <a:gd name="connsiteY134" fmla="*/ 5789256 h 6281670"/>
                <a:gd name="connsiteX135" fmla="*/ 3941836 w 8613217"/>
                <a:gd name="connsiteY135" fmla="*/ 5705129 h 6281670"/>
                <a:gd name="connsiteX136" fmla="*/ 3908185 w 8613217"/>
                <a:gd name="connsiteY136" fmla="*/ 5236040 h 6281670"/>
                <a:gd name="connsiteX137" fmla="*/ 3918953 w 8613217"/>
                <a:gd name="connsiteY137" fmla="*/ 4237288 h 6281670"/>
                <a:gd name="connsiteX138" fmla="*/ 3786370 w 8613217"/>
                <a:gd name="connsiteY138" fmla="*/ 3122779 h 6281670"/>
                <a:gd name="connsiteX139" fmla="*/ 3570333 w 8613217"/>
                <a:gd name="connsiteY139" fmla="*/ 2570236 h 6281670"/>
                <a:gd name="connsiteX140" fmla="*/ 3563603 w 8613217"/>
                <a:gd name="connsiteY140" fmla="*/ 2556776 h 6281670"/>
                <a:gd name="connsiteX141" fmla="*/ 3556872 w 8613217"/>
                <a:gd name="connsiteY141" fmla="*/ 2543315 h 6281670"/>
                <a:gd name="connsiteX142" fmla="*/ 3531298 w 8613217"/>
                <a:gd name="connsiteY142" fmla="*/ 2494185 h 6281670"/>
                <a:gd name="connsiteX143" fmla="*/ 3525241 w 8613217"/>
                <a:gd name="connsiteY143" fmla="*/ 2482071 h 6281670"/>
                <a:gd name="connsiteX144" fmla="*/ 3410829 w 8613217"/>
                <a:gd name="connsiteY144" fmla="*/ 2273437 h 6281670"/>
                <a:gd name="connsiteX145" fmla="*/ 3411502 w 8613217"/>
                <a:gd name="connsiteY145" fmla="*/ 2229018 h 6281670"/>
                <a:gd name="connsiteX146" fmla="*/ 3451209 w 8613217"/>
                <a:gd name="connsiteY146" fmla="*/ 2126720 h 6281670"/>
                <a:gd name="connsiteX147" fmla="*/ 3431692 w 8613217"/>
                <a:gd name="connsiteY147" fmla="*/ 1895877 h 6281670"/>
                <a:gd name="connsiteX148" fmla="*/ 3186715 w 8613217"/>
                <a:gd name="connsiteY148" fmla="*/ 1401886 h 6281670"/>
                <a:gd name="connsiteX149" fmla="*/ 2531874 w 8613217"/>
                <a:gd name="connsiteY149" fmla="*/ 701952 h 6281670"/>
                <a:gd name="connsiteX150" fmla="*/ 1731662 w 8613217"/>
                <a:gd name="connsiteY150" fmla="*/ 39035 h 6281670"/>
                <a:gd name="connsiteX151" fmla="*/ 1722913 w 8613217"/>
                <a:gd name="connsiteY151" fmla="*/ 36343 h 6281670"/>
                <a:gd name="connsiteX152" fmla="*/ 1723586 w 8613217"/>
                <a:gd name="connsiteY152" fmla="*/ 47111 h 6281670"/>
                <a:gd name="connsiteX153" fmla="*/ 1984042 w 8613217"/>
                <a:gd name="connsiteY153" fmla="*/ 871552 h 6281670"/>
                <a:gd name="connsiteX154" fmla="*/ 2773486 w 8613217"/>
                <a:gd name="connsiteY154" fmla="*/ 2064130 h 6281670"/>
                <a:gd name="connsiteX155" fmla="*/ 3058170 w 8613217"/>
                <a:gd name="connsiteY155" fmla="*/ 2286897 h 6281670"/>
                <a:gd name="connsiteX156" fmla="*/ 3235845 w 8613217"/>
                <a:gd name="connsiteY156" fmla="*/ 2329297 h 6281670"/>
                <a:gd name="connsiteX157" fmla="*/ 3256709 w 8613217"/>
                <a:gd name="connsiteY157" fmla="*/ 2294974 h 6281670"/>
                <a:gd name="connsiteX158" fmla="*/ 3083072 w 8613217"/>
                <a:gd name="connsiteY158" fmla="*/ 1999521 h 6281670"/>
                <a:gd name="connsiteX159" fmla="*/ 2450440 w 8613217"/>
                <a:gd name="connsiteY159" fmla="*/ 1092973 h 6281670"/>
                <a:gd name="connsiteX160" fmla="*/ 2432941 w 8613217"/>
                <a:gd name="connsiteY160" fmla="*/ 1062014 h 6281670"/>
                <a:gd name="connsiteX161" fmla="*/ 2454478 w 8613217"/>
                <a:gd name="connsiteY161" fmla="*/ 1076820 h 6281670"/>
                <a:gd name="connsiteX162" fmla="*/ 2967986 w 8613217"/>
                <a:gd name="connsiteY162" fmla="*/ 1739738 h 6281670"/>
                <a:gd name="connsiteX163" fmla="*/ 3266131 w 8613217"/>
                <a:gd name="connsiteY163" fmla="*/ 2175850 h 6281670"/>
                <a:gd name="connsiteX164" fmla="*/ 3457939 w 8613217"/>
                <a:gd name="connsiteY164" fmla="*/ 2509665 h 6281670"/>
                <a:gd name="connsiteX165" fmla="*/ 3464670 w 8613217"/>
                <a:gd name="connsiteY165" fmla="*/ 2523125 h 6281670"/>
                <a:gd name="connsiteX166" fmla="*/ 3471400 w 8613217"/>
                <a:gd name="connsiteY166" fmla="*/ 2536585 h 6281670"/>
                <a:gd name="connsiteX167" fmla="*/ 3478130 w 8613217"/>
                <a:gd name="connsiteY167" fmla="*/ 2550045 h 6281670"/>
                <a:gd name="connsiteX168" fmla="*/ 3484860 w 8613217"/>
                <a:gd name="connsiteY168" fmla="*/ 2563506 h 6281670"/>
                <a:gd name="connsiteX169" fmla="*/ 3491590 w 8613217"/>
                <a:gd name="connsiteY169" fmla="*/ 2576966 h 6281670"/>
                <a:gd name="connsiteX170" fmla="*/ 3498320 w 8613217"/>
                <a:gd name="connsiteY170" fmla="*/ 2590426 h 6281670"/>
                <a:gd name="connsiteX171" fmla="*/ 3504378 w 8613217"/>
                <a:gd name="connsiteY171" fmla="*/ 2605906 h 6281670"/>
                <a:gd name="connsiteX172" fmla="*/ 3733875 w 8613217"/>
                <a:gd name="connsiteY172" fmla="*/ 3249979 h 6281670"/>
                <a:gd name="connsiteX173" fmla="*/ 3823385 w 8613217"/>
                <a:gd name="connsiteY173" fmla="*/ 4359777 h 6281670"/>
                <a:gd name="connsiteX174" fmla="*/ 3816655 w 8613217"/>
                <a:gd name="connsiteY174" fmla="*/ 4369199 h 6281670"/>
                <a:gd name="connsiteX175" fmla="*/ 3800503 w 8613217"/>
                <a:gd name="connsiteY175" fmla="*/ 4322761 h 6281670"/>
                <a:gd name="connsiteX176" fmla="*/ 3407464 w 8613217"/>
                <a:gd name="connsiteY176" fmla="*/ 3663208 h 6281670"/>
                <a:gd name="connsiteX177" fmla="*/ 2516395 w 8613217"/>
                <a:gd name="connsiteY177" fmla="*/ 2980101 h 6281670"/>
                <a:gd name="connsiteX178" fmla="*/ 2502934 w 8613217"/>
                <a:gd name="connsiteY178" fmla="*/ 2971351 h 6281670"/>
                <a:gd name="connsiteX179" fmla="*/ 2390541 w 8613217"/>
                <a:gd name="connsiteY179" fmla="*/ 2898666 h 6281670"/>
                <a:gd name="connsiteX180" fmla="*/ 2247863 w 8613217"/>
                <a:gd name="connsiteY180" fmla="*/ 2802425 h 6281670"/>
                <a:gd name="connsiteX181" fmla="*/ 2055381 w 8613217"/>
                <a:gd name="connsiteY181" fmla="*/ 2665131 h 6281670"/>
                <a:gd name="connsiteX182" fmla="*/ 1471879 w 8613217"/>
                <a:gd name="connsiteY182" fmla="*/ 2148930 h 6281670"/>
                <a:gd name="connsiteX183" fmla="*/ 1461111 w 8613217"/>
                <a:gd name="connsiteY183" fmla="*/ 2109895 h 6281670"/>
                <a:gd name="connsiteX184" fmla="*/ 1501492 w 8613217"/>
                <a:gd name="connsiteY184" fmla="*/ 1918759 h 6281670"/>
                <a:gd name="connsiteX185" fmla="*/ 1395155 w 8613217"/>
                <a:gd name="connsiteY185" fmla="*/ 1570812 h 6281670"/>
                <a:gd name="connsiteX186" fmla="*/ 937507 w 8613217"/>
                <a:gd name="connsiteY186" fmla="*/ 860783 h 6281670"/>
                <a:gd name="connsiteX187" fmla="*/ 682435 w 8613217"/>
                <a:gd name="connsiteY187" fmla="*/ 471109 h 6281670"/>
                <a:gd name="connsiteX188" fmla="*/ 590905 w 8613217"/>
                <a:gd name="connsiteY188" fmla="*/ 214691 h 6281670"/>
                <a:gd name="connsiteX189" fmla="*/ 581483 w 8613217"/>
                <a:gd name="connsiteY189" fmla="*/ 222767 h 6281670"/>
                <a:gd name="connsiteX190" fmla="*/ 555909 w 8613217"/>
                <a:gd name="connsiteY190" fmla="*/ 262475 h 6281670"/>
                <a:gd name="connsiteX191" fmla="*/ 423998 w 8613217"/>
                <a:gd name="connsiteY191" fmla="*/ 619845 h 6281670"/>
                <a:gd name="connsiteX192" fmla="*/ 443515 w 8613217"/>
                <a:gd name="connsiteY192" fmla="*/ 1227575 h 6281670"/>
                <a:gd name="connsiteX193" fmla="*/ 806942 w 8613217"/>
                <a:gd name="connsiteY193" fmla="*/ 1996156 h 6281670"/>
                <a:gd name="connsiteX194" fmla="*/ 1087589 w 8613217"/>
                <a:gd name="connsiteY194" fmla="*/ 2216231 h 6281670"/>
                <a:gd name="connsiteX195" fmla="*/ 1317086 w 8613217"/>
                <a:gd name="connsiteY195" fmla="*/ 2233729 h 6281670"/>
                <a:gd name="connsiteX196" fmla="*/ 1327181 w 8613217"/>
                <a:gd name="connsiteY196" fmla="*/ 2198060 h 6281670"/>
                <a:gd name="connsiteX197" fmla="*/ 816364 w 8613217"/>
                <a:gd name="connsiteY197" fmla="*/ 1324489 h 6281670"/>
                <a:gd name="connsiteX198" fmla="*/ 702625 w 8613217"/>
                <a:gd name="connsiteY198" fmla="*/ 1031056 h 6281670"/>
                <a:gd name="connsiteX199" fmla="*/ 767908 w 8613217"/>
                <a:gd name="connsiteY199" fmla="*/ 1173061 h 6281670"/>
                <a:gd name="connsiteX200" fmla="*/ 1444285 w 8613217"/>
                <a:gd name="connsiteY200" fmla="*/ 2226326 h 6281670"/>
                <a:gd name="connsiteX201" fmla="*/ 2209501 w 8613217"/>
                <a:gd name="connsiteY201" fmla="*/ 2876457 h 6281670"/>
                <a:gd name="connsiteX202" fmla="*/ 2308434 w 8613217"/>
                <a:gd name="connsiteY202" fmla="*/ 2939720 h 6281670"/>
                <a:gd name="connsiteX203" fmla="*/ 2340738 w 8613217"/>
                <a:gd name="connsiteY203" fmla="*/ 2972025 h 6281670"/>
                <a:gd name="connsiteX204" fmla="*/ 2302377 w 8613217"/>
                <a:gd name="connsiteY204" fmla="*/ 2972025 h 6281670"/>
                <a:gd name="connsiteX205" fmla="*/ 2266034 w 8613217"/>
                <a:gd name="connsiteY205" fmla="*/ 2967313 h 6281670"/>
                <a:gd name="connsiteX206" fmla="*/ 1817807 w 8613217"/>
                <a:gd name="connsiteY206" fmla="*/ 3025866 h 6281670"/>
                <a:gd name="connsiteX207" fmla="*/ 1007500 w 8613217"/>
                <a:gd name="connsiteY207" fmla="*/ 3309877 h 6281670"/>
                <a:gd name="connsiteX208" fmla="*/ 960389 w 8613217"/>
                <a:gd name="connsiteY208" fmla="*/ 3293725 h 6281670"/>
                <a:gd name="connsiteX209" fmla="*/ 446207 w 8613217"/>
                <a:gd name="connsiteY209" fmla="*/ 3134221 h 6281670"/>
                <a:gd name="connsiteX210" fmla="*/ 217383 w 8613217"/>
                <a:gd name="connsiteY210" fmla="*/ 3227096 h 6281670"/>
                <a:gd name="connsiteX211" fmla="*/ 0 w 8613217"/>
                <a:gd name="connsiteY211" fmla="*/ 3236518 h 6281670"/>
                <a:gd name="connsiteX212" fmla="*/ 0 w 8613217"/>
                <a:gd name="connsiteY212" fmla="*/ 3330740 h 6281670"/>
                <a:gd name="connsiteX213" fmla="*/ 9422 w 8613217"/>
                <a:gd name="connsiteY213" fmla="*/ 3346892 h 6281670"/>
                <a:gd name="connsiteX214" fmla="*/ 255072 w 8613217"/>
                <a:gd name="connsiteY214" fmla="*/ 3717723 h 6281670"/>
                <a:gd name="connsiteX215" fmla="*/ 747044 w 8613217"/>
                <a:gd name="connsiteY215" fmla="*/ 3826078 h 6281670"/>
                <a:gd name="connsiteX216" fmla="*/ 1016249 w 8613217"/>
                <a:gd name="connsiteY216" fmla="*/ 3490244 h 6281670"/>
                <a:gd name="connsiteX217" fmla="*/ 981253 w 8613217"/>
                <a:gd name="connsiteY217" fmla="*/ 3461305 h 6281670"/>
                <a:gd name="connsiteX218" fmla="*/ 563312 w 8613217"/>
                <a:gd name="connsiteY218" fmla="*/ 3490917 h 6281670"/>
                <a:gd name="connsiteX219" fmla="*/ 390347 w 8613217"/>
                <a:gd name="connsiteY219" fmla="*/ 3460632 h 6281670"/>
                <a:gd name="connsiteX220" fmla="*/ 489953 w 8613217"/>
                <a:gd name="connsiteY220" fmla="*/ 3463997 h 6281670"/>
                <a:gd name="connsiteX221" fmla="*/ 903183 w 8613217"/>
                <a:gd name="connsiteY221" fmla="*/ 3408137 h 6281670"/>
                <a:gd name="connsiteX222" fmla="*/ 1043170 w 8613217"/>
                <a:gd name="connsiteY222" fmla="*/ 3372467 h 6281670"/>
                <a:gd name="connsiteX223" fmla="*/ 1508895 w 8613217"/>
                <a:gd name="connsiteY223" fmla="*/ 3218347 h 6281670"/>
                <a:gd name="connsiteX224" fmla="*/ 1912029 w 8613217"/>
                <a:gd name="connsiteY224" fmla="*/ 3101243 h 6281670"/>
                <a:gd name="connsiteX225" fmla="*/ 1912029 w 8613217"/>
                <a:gd name="connsiteY225" fmla="*/ 3101243 h 6281670"/>
                <a:gd name="connsiteX226" fmla="*/ 1924816 w 8613217"/>
                <a:gd name="connsiteY226" fmla="*/ 3099224 h 6281670"/>
                <a:gd name="connsiteX227" fmla="*/ 1986061 w 8613217"/>
                <a:gd name="connsiteY227" fmla="*/ 3087783 h 6281670"/>
                <a:gd name="connsiteX228" fmla="*/ 1992791 w 8613217"/>
                <a:gd name="connsiteY228" fmla="*/ 3087110 h 6281670"/>
                <a:gd name="connsiteX229" fmla="*/ 2087013 w 8613217"/>
                <a:gd name="connsiteY229" fmla="*/ 3074322 h 6281670"/>
                <a:gd name="connsiteX230" fmla="*/ 2113933 w 8613217"/>
                <a:gd name="connsiteY230" fmla="*/ 3072976 h 6281670"/>
                <a:gd name="connsiteX231" fmla="*/ 2118644 w 8613217"/>
                <a:gd name="connsiteY231" fmla="*/ 3064227 h 6281670"/>
                <a:gd name="connsiteX232" fmla="*/ 2257958 w 8613217"/>
                <a:gd name="connsiteY232" fmla="*/ 3064227 h 6281670"/>
                <a:gd name="connsiteX233" fmla="*/ 2262669 w 8613217"/>
                <a:gd name="connsiteY233" fmla="*/ 3072976 h 6281670"/>
                <a:gd name="connsiteX234" fmla="*/ 2434960 w 8613217"/>
                <a:gd name="connsiteY234" fmla="*/ 3101243 h 6281670"/>
                <a:gd name="connsiteX235" fmla="*/ 2635518 w 8613217"/>
                <a:gd name="connsiteY235" fmla="*/ 3164506 h 6281670"/>
                <a:gd name="connsiteX236" fmla="*/ 3038653 w 8613217"/>
                <a:gd name="connsiteY236" fmla="*/ 3453902 h 6281670"/>
                <a:gd name="connsiteX237" fmla="*/ 3580428 w 8613217"/>
                <a:gd name="connsiteY237" fmla="*/ 4087880 h 6281670"/>
                <a:gd name="connsiteX238" fmla="*/ 3776274 w 8613217"/>
                <a:gd name="connsiteY238" fmla="*/ 4626290 h 6281670"/>
                <a:gd name="connsiteX239" fmla="*/ 3813963 w 8613217"/>
                <a:gd name="connsiteY239" fmla="*/ 4802619 h 6281670"/>
                <a:gd name="connsiteX240" fmla="*/ 3811944 w 8613217"/>
                <a:gd name="connsiteY240" fmla="*/ 5407658 h 6281670"/>
                <a:gd name="connsiteX241" fmla="*/ 3881265 w 8613217"/>
                <a:gd name="connsiteY241" fmla="*/ 5874056 h 6281670"/>
                <a:gd name="connsiteX242" fmla="*/ 3879919 w 8613217"/>
                <a:gd name="connsiteY242" fmla="*/ 5898957 h 6281670"/>
                <a:gd name="connsiteX243" fmla="*/ 3757430 w 8613217"/>
                <a:gd name="connsiteY243" fmla="*/ 5946068 h 6281670"/>
                <a:gd name="connsiteX244" fmla="*/ 3743970 w 8613217"/>
                <a:gd name="connsiteY244" fmla="*/ 6053750 h 6281670"/>
                <a:gd name="connsiteX245" fmla="*/ 3803195 w 8613217"/>
                <a:gd name="connsiteY245" fmla="*/ 6092112 h 6281670"/>
                <a:gd name="connsiteX246" fmla="*/ 3896071 w 8613217"/>
                <a:gd name="connsiteY246" fmla="*/ 6023464 h 6281670"/>
                <a:gd name="connsiteX247" fmla="*/ 3920972 w 8613217"/>
                <a:gd name="connsiteY247" fmla="*/ 5996544 h 6281670"/>
                <a:gd name="connsiteX248" fmla="*/ 3918953 w 8613217"/>
                <a:gd name="connsiteY248" fmla="*/ 6053077 h 6281670"/>
                <a:gd name="connsiteX249" fmla="*/ 3931741 w 8613217"/>
                <a:gd name="connsiteY249" fmla="*/ 6077978 h 6281670"/>
                <a:gd name="connsiteX250" fmla="*/ 3951931 w 8613217"/>
                <a:gd name="connsiteY250" fmla="*/ 6055769 h 6281670"/>
                <a:gd name="connsiteX251" fmla="*/ 3972121 w 8613217"/>
                <a:gd name="connsiteY251" fmla="*/ 5988468 h 6281670"/>
                <a:gd name="connsiteX252" fmla="*/ 3994331 w 8613217"/>
                <a:gd name="connsiteY252" fmla="*/ 5968277 h 6281670"/>
                <a:gd name="connsiteX253" fmla="*/ 4005099 w 8613217"/>
                <a:gd name="connsiteY253" fmla="*/ 5995198 h 6281670"/>
                <a:gd name="connsiteX254" fmla="*/ 4071054 w 8613217"/>
                <a:gd name="connsiteY254" fmla="*/ 6040290 h 6281670"/>
                <a:gd name="connsiteX255" fmla="*/ 4100667 w 8613217"/>
                <a:gd name="connsiteY255" fmla="*/ 6026829 h 6281670"/>
                <a:gd name="connsiteX256" fmla="*/ 4110089 w 8613217"/>
                <a:gd name="connsiteY256" fmla="*/ 5993179 h 6281670"/>
                <a:gd name="connsiteX257" fmla="*/ 4124895 w 8613217"/>
                <a:gd name="connsiteY257" fmla="*/ 6032214 h 6281670"/>
                <a:gd name="connsiteX258" fmla="*/ 4117492 w 8613217"/>
                <a:gd name="connsiteY258" fmla="*/ 6106918 h 6281670"/>
                <a:gd name="connsiteX259" fmla="*/ 4080476 w 8613217"/>
                <a:gd name="connsiteY259" fmla="*/ 6141242 h 6281670"/>
                <a:gd name="connsiteX260" fmla="*/ 4176717 w 8613217"/>
                <a:gd name="connsiteY260" fmla="*/ 6189025 h 6281670"/>
                <a:gd name="connsiteX261" fmla="*/ 4170660 w 8613217"/>
                <a:gd name="connsiteY261" fmla="*/ 6271133 h 6281670"/>
                <a:gd name="connsiteX262" fmla="*/ 4195562 w 8613217"/>
                <a:gd name="connsiteY262" fmla="*/ 6277863 h 6281670"/>
                <a:gd name="connsiteX263" fmla="*/ 4261517 w 8613217"/>
                <a:gd name="connsiteY263" fmla="*/ 6267768 h 6281670"/>
                <a:gd name="connsiteX264" fmla="*/ 4289784 w 8613217"/>
                <a:gd name="connsiteY264" fmla="*/ 6247578 h 6281670"/>
                <a:gd name="connsiteX265" fmla="*/ 4295840 w 8613217"/>
                <a:gd name="connsiteY265" fmla="*/ 6204505 h 6281670"/>
                <a:gd name="connsiteX266" fmla="*/ 4305936 w 8613217"/>
                <a:gd name="connsiteY266" fmla="*/ 6182969 h 6281670"/>
                <a:gd name="connsiteX267" fmla="*/ 4324107 w 8613217"/>
                <a:gd name="connsiteY267" fmla="*/ 6199794 h 6281670"/>
                <a:gd name="connsiteX268" fmla="*/ 4336894 w 8613217"/>
                <a:gd name="connsiteY268" fmla="*/ 6230752 h 6281670"/>
                <a:gd name="connsiteX269" fmla="*/ 4342951 w 8613217"/>
                <a:gd name="connsiteY269" fmla="*/ 6226714 h 6281670"/>
                <a:gd name="connsiteX270" fmla="*/ 4369872 w 8613217"/>
                <a:gd name="connsiteY270" fmla="*/ 6185660 h 6281670"/>
                <a:gd name="connsiteX271" fmla="*/ 4382659 w 8613217"/>
                <a:gd name="connsiteY271" fmla="*/ 6234791 h 6281670"/>
                <a:gd name="connsiteX272" fmla="*/ 4406888 w 8613217"/>
                <a:gd name="connsiteY272" fmla="*/ 6265749 h 6281670"/>
                <a:gd name="connsiteX273" fmla="*/ 4484284 w 8613217"/>
                <a:gd name="connsiteY273" fmla="*/ 6275171 h 6281670"/>
                <a:gd name="connsiteX274" fmla="*/ 4499090 w 8613217"/>
                <a:gd name="connsiteY274" fmla="*/ 6272479 h 6281670"/>
                <a:gd name="connsiteX275" fmla="*/ 4512551 w 8613217"/>
                <a:gd name="connsiteY275" fmla="*/ 6181622 h 6281670"/>
                <a:gd name="connsiteX276" fmla="*/ 4572449 w 8613217"/>
                <a:gd name="connsiteY276" fmla="*/ 6153356 h 6281670"/>
                <a:gd name="connsiteX277" fmla="*/ 4575814 w 8613217"/>
                <a:gd name="connsiteY277" fmla="*/ 6127781 h 6281670"/>
                <a:gd name="connsiteX278" fmla="*/ 4538125 w 8613217"/>
                <a:gd name="connsiteY278" fmla="*/ 6076633 h 6281670"/>
                <a:gd name="connsiteX279" fmla="*/ 4536779 w 8613217"/>
                <a:gd name="connsiteY279" fmla="*/ 6042309 h 6281670"/>
                <a:gd name="connsiteX280" fmla="*/ 4573122 w 8613217"/>
                <a:gd name="connsiteY280" fmla="*/ 6032214 h 6281670"/>
                <a:gd name="connsiteX281" fmla="*/ 4637731 w 8613217"/>
                <a:gd name="connsiteY281" fmla="*/ 6051058 h 6281670"/>
                <a:gd name="connsiteX282" fmla="*/ 4665997 w 8613217"/>
                <a:gd name="connsiteY282" fmla="*/ 6029522 h 6281670"/>
                <a:gd name="connsiteX283" fmla="*/ 4665997 w 8613217"/>
                <a:gd name="connsiteY283" fmla="*/ 5985776 h 6281670"/>
                <a:gd name="connsiteX284" fmla="*/ 4681477 w 8613217"/>
                <a:gd name="connsiteY284" fmla="*/ 5966931 h 6281670"/>
                <a:gd name="connsiteX285" fmla="*/ 4701667 w 8613217"/>
                <a:gd name="connsiteY285" fmla="*/ 5981065 h 6281670"/>
                <a:gd name="connsiteX286" fmla="*/ 4724550 w 8613217"/>
                <a:gd name="connsiteY286" fmla="*/ 6054423 h 6281670"/>
                <a:gd name="connsiteX287" fmla="*/ 4743394 w 8613217"/>
                <a:gd name="connsiteY287" fmla="*/ 6073268 h 6281670"/>
                <a:gd name="connsiteX288" fmla="*/ 4752143 w 8613217"/>
                <a:gd name="connsiteY288" fmla="*/ 6050385 h 6281670"/>
                <a:gd name="connsiteX289" fmla="*/ 4752143 w 8613217"/>
                <a:gd name="connsiteY289" fmla="*/ 5996544 h 6281670"/>
                <a:gd name="connsiteX290" fmla="*/ 4800600 w 8613217"/>
                <a:gd name="connsiteY290" fmla="*/ 6046347 h 6281670"/>
                <a:gd name="connsiteX291" fmla="*/ 4859825 w 8613217"/>
                <a:gd name="connsiteY291" fmla="*/ 6088747 h 6281670"/>
                <a:gd name="connsiteX292" fmla="*/ 4932511 w 8613217"/>
                <a:gd name="connsiteY292" fmla="*/ 6036252 h 6281670"/>
                <a:gd name="connsiteX293" fmla="*/ 4919050 w 8613217"/>
                <a:gd name="connsiteY293" fmla="*/ 5940011 h 6281670"/>
                <a:gd name="connsiteX294" fmla="*/ 4830213 w 8613217"/>
                <a:gd name="connsiteY294" fmla="*/ 5933281 h 6281670"/>
                <a:gd name="connsiteX295" fmla="*/ 4779064 w 8613217"/>
                <a:gd name="connsiteY295" fmla="*/ 5876074 h 6281670"/>
                <a:gd name="connsiteX296" fmla="*/ 4778391 w 8613217"/>
                <a:gd name="connsiteY296" fmla="*/ 5829637 h 6281670"/>
                <a:gd name="connsiteX297" fmla="*/ 5091342 w 8613217"/>
                <a:gd name="connsiteY297" fmla="*/ 5236712 h 6281670"/>
                <a:gd name="connsiteX298" fmla="*/ 5116243 w 8613217"/>
                <a:gd name="connsiteY298" fmla="*/ 5202389 h 6281670"/>
                <a:gd name="connsiteX299" fmla="*/ 5269690 w 8613217"/>
                <a:gd name="connsiteY299" fmla="*/ 5086631 h 6281670"/>
                <a:gd name="connsiteX300" fmla="*/ 5744837 w 8613217"/>
                <a:gd name="connsiteY300" fmla="*/ 4795889 h 6281670"/>
                <a:gd name="connsiteX301" fmla="*/ 5814830 w 8613217"/>
                <a:gd name="connsiteY301" fmla="*/ 4775699 h 6281670"/>
                <a:gd name="connsiteX302" fmla="*/ 6103553 w 8613217"/>
                <a:gd name="connsiteY302" fmla="*/ 4765603 h 6281670"/>
                <a:gd name="connsiteX303" fmla="*/ 7086824 w 8613217"/>
                <a:gd name="connsiteY303" fmla="*/ 4811369 h 6281670"/>
                <a:gd name="connsiteX304" fmla="*/ 7489959 w 8613217"/>
                <a:gd name="connsiteY304" fmla="*/ 4805311 h 6281670"/>
                <a:gd name="connsiteX305" fmla="*/ 7516880 w 8613217"/>
                <a:gd name="connsiteY305" fmla="*/ 4801946 h 6281670"/>
                <a:gd name="connsiteX306" fmla="*/ 7536397 w 8613217"/>
                <a:gd name="connsiteY306" fmla="*/ 4800600 h 6281670"/>
                <a:gd name="connsiteX307" fmla="*/ 7619850 w 8613217"/>
                <a:gd name="connsiteY307" fmla="*/ 4791178 h 6281670"/>
                <a:gd name="connsiteX308" fmla="*/ 7661577 w 8613217"/>
                <a:gd name="connsiteY308" fmla="*/ 4813388 h 6281670"/>
                <a:gd name="connsiteX309" fmla="*/ 7920014 w 8613217"/>
                <a:gd name="connsiteY309" fmla="*/ 5004523 h 6281670"/>
                <a:gd name="connsiteX310" fmla="*/ 8354780 w 8613217"/>
                <a:gd name="connsiteY310" fmla="*/ 4830886 h 6281670"/>
                <a:gd name="connsiteX311" fmla="*/ 8579567 w 8613217"/>
                <a:gd name="connsiteY311" fmla="*/ 4409580 h 6281670"/>
                <a:gd name="connsiteX312" fmla="*/ 8613217 w 8613217"/>
                <a:gd name="connsiteY312" fmla="*/ 4250076 h 6281670"/>
                <a:gd name="connsiteX313" fmla="*/ 8613217 w 8613217"/>
                <a:gd name="connsiteY313" fmla="*/ 4196235 h 6281670"/>
                <a:gd name="connsiteX314" fmla="*/ 8420062 w 8613217"/>
                <a:gd name="connsiteY314" fmla="*/ 4211041 h 6281670"/>
                <a:gd name="connsiteX315" fmla="*/ 4571776 w 8613217"/>
                <a:gd name="connsiteY315" fmla="*/ 915970 h 6281670"/>
                <a:gd name="connsiteX316" fmla="*/ 4583890 w 8613217"/>
                <a:gd name="connsiteY316" fmla="*/ 888377 h 6281670"/>
                <a:gd name="connsiteX317" fmla="*/ 4571776 w 8613217"/>
                <a:gd name="connsiteY317" fmla="*/ 915970 h 6281670"/>
                <a:gd name="connsiteX318" fmla="*/ 2362948 w 8613217"/>
                <a:gd name="connsiteY318" fmla="*/ 965100 h 6281670"/>
                <a:gd name="connsiteX319" fmla="*/ 2363621 w 8613217"/>
                <a:gd name="connsiteY319" fmla="*/ 962408 h 6281670"/>
                <a:gd name="connsiteX320" fmla="*/ 2368332 w 8613217"/>
                <a:gd name="connsiteY320" fmla="*/ 967119 h 6281670"/>
                <a:gd name="connsiteX321" fmla="*/ 2362948 w 8613217"/>
                <a:gd name="connsiteY321" fmla="*/ 965100 h 6281670"/>
                <a:gd name="connsiteX322" fmla="*/ 2435633 w 8613217"/>
                <a:gd name="connsiteY322" fmla="*/ 1055284 h 6281670"/>
                <a:gd name="connsiteX323" fmla="*/ 2426211 w 8613217"/>
                <a:gd name="connsiteY323" fmla="*/ 1053265 h 6281670"/>
                <a:gd name="connsiteX324" fmla="*/ 2370351 w 8613217"/>
                <a:gd name="connsiteY324" fmla="*/ 968465 h 6281670"/>
                <a:gd name="connsiteX325" fmla="*/ 2432268 w 8613217"/>
                <a:gd name="connsiteY325" fmla="*/ 1045862 h 6281670"/>
                <a:gd name="connsiteX326" fmla="*/ 2435633 w 8613217"/>
                <a:gd name="connsiteY326" fmla="*/ 1055284 h 6281670"/>
                <a:gd name="connsiteX327" fmla="*/ 695895 w 8613217"/>
                <a:gd name="connsiteY327" fmla="*/ 1016922 h 6281670"/>
                <a:gd name="connsiteX328" fmla="*/ 692530 w 8613217"/>
                <a:gd name="connsiteY328" fmla="*/ 1005481 h 6281670"/>
                <a:gd name="connsiteX329" fmla="*/ 695895 w 8613217"/>
                <a:gd name="connsiteY329" fmla="*/ 1016922 h 6281670"/>
                <a:gd name="connsiteX330" fmla="*/ 4511205 w 8613217"/>
                <a:gd name="connsiteY330" fmla="*/ 6014042 h 6281670"/>
                <a:gd name="connsiteX331" fmla="*/ 4537452 w 8613217"/>
                <a:gd name="connsiteY331" fmla="*/ 5944049 h 6281670"/>
                <a:gd name="connsiteX332" fmla="*/ 4511205 w 8613217"/>
                <a:gd name="connsiteY332" fmla="*/ 6014042 h 6281670"/>
                <a:gd name="connsiteX333" fmla="*/ 4750797 w 8613217"/>
                <a:gd name="connsiteY333" fmla="*/ 5917128 h 6281670"/>
                <a:gd name="connsiteX334" fmla="*/ 4741375 w 8613217"/>
                <a:gd name="connsiteY334" fmla="*/ 5939338 h 6281670"/>
                <a:gd name="connsiteX335" fmla="*/ 4732626 w 8613217"/>
                <a:gd name="connsiteY335" fmla="*/ 5935300 h 6281670"/>
                <a:gd name="connsiteX336" fmla="*/ 4727915 w 8613217"/>
                <a:gd name="connsiteY336" fmla="*/ 5907706 h 6281670"/>
                <a:gd name="connsiteX337" fmla="*/ 4750797 w 8613217"/>
                <a:gd name="connsiteY337" fmla="*/ 5875402 h 6281670"/>
                <a:gd name="connsiteX338" fmla="*/ 4750797 w 8613217"/>
                <a:gd name="connsiteY338" fmla="*/ 5917128 h 6281670"/>
                <a:gd name="connsiteX339" fmla="*/ 4875978 w 8613217"/>
                <a:gd name="connsiteY339" fmla="*/ 5457461 h 6281670"/>
                <a:gd name="connsiteX340" fmla="*/ 4616868 w 8613217"/>
                <a:gd name="connsiteY340" fmla="*/ 5877421 h 6281670"/>
                <a:gd name="connsiteX341" fmla="*/ 4562354 w 8613217"/>
                <a:gd name="connsiteY341" fmla="*/ 5884824 h 6281670"/>
                <a:gd name="connsiteX342" fmla="*/ 4880015 w 8613217"/>
                <a:gd name="connsiteY342" fmla="*/ 5419772 h 6281670"/>
                <a:gd name="connsiteX343" fmla="*/ 4875978 w 8613217"/>
                <a:gd name="connsiteY343" fmla="*/ 5457461 h 6281670"/>
                <a:gd name="connsiteX344" fmla="*/ 5020675 w 8613217"/>
                <a:gd name="connsiteY344" fmla="*/ 5141145 h 6281670"/>
                <a:gd name="connsiteX345" fmla="*/ 4989717 w 8613217"/>
                <a:gd name="connsiteY345" fmla="*/ 5179506 h 6281670"/>
                <a:gd name="connsiteX346" fmla="*/ 4445922 w 8613217"/>
                <a:gd name="connsiteY346" fmla="*/ 5878767 h 6281670"/>
                <a:gd name="connsiteX347" fmla="*/ 4415637 w 8613217"/>
                <a:gd name="connsiteY347" fmla="*/ 5953471 h 6281670"/>
                <a:gd name="connsiteX348" fmla="*/ 4357085 w 8613217"/>
                <a:gd name="connsiteY348" fmla="*/ 6075286 h 6281670"/>
                <a:gd name="connsiteX349" fmla="*/ 4338240 w 8613217"/>
                <a:gd name="connsiteY349" fmla="*/ 6125762 h 6281670"/>
                <a:gd name="connsiteX350" fmla="*/ 4322761 w 8613217"/>
                <a:gd name="connsiteY350" fmla="*/ 6080671 h 6281670"/>
                <a:gd name="connsiteX351" fmla="*/ 4306609 w 8613217"/>
                <a:gd name="connsiteY351" fmla="*/ 6061826 h 6281670"/>
                <a:gd name="connsiteX352" fmla="*/ 4295168 w 8613217"/>
                <a:gd name="connsiteY352" fmla="*/ 6082689 h 6281670"/>
                <a:gd name="connsiteX353" fmla="*/ 4292475 w 8613217"/>
                <a:gd name="connsiteY353" fmla="*/ 6112302 h 6281670"/>
                <a:gd name="connsiteX354" fmla="*/ 4277669 w 8613217"/>
                <a:gd name="connsiteY354" fmla="*/ 6097496 h 6281670"/>
                <a:gd name="connsiteX355" fmla="*/ 4183447 w 8613217"/>
                <a:gd name="connsiteY355" fmla="*/ 5282478 h 6281670"/>
                <a:gd name="connsiteX356" fmla="*/ 4412945 w 8613217"/>
                <a:gd name="connsiteY356" fmla="*/ 4743394 h 6281670"/>
                <a:gd name="connsiteX357" fmla="*/ 5036828 w 8613217"/>
                <a:gd name="connsiteY357" fmla="*/ 3935106 h 6281670"/>
                <a:gd name="connsiteX358" fmla="*/ 5054999 w 8613217"/>
                <a:gd name="connsiteY358" fmla="*/ 3966064 h 6281670"/>
                <a:gd name="connsiteX359" fmla="*/ 5020675 w 8613217"/>
                <a:gd name="connsiteY359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65719 w 8613217"/>
                <a:gd name="connsiteY95" fmla="*/ 2868381 h 6281670"/>
                <a:gd name="connsiteX96" fmla="*/ 4552259 w 8613217"/>
                <a:gd name="connsiteY96" fmla="*/ 2838095 h 6281670"/>
                <a:gd name="connsiteX97" fmla="*/ 4404869 w 8613217"/>
                <a:gd name="connsiteY97" fmla="*/ 2499569 h 6281670"/>
                <a:gd name="connsiteX98" fmla="*/ 4425059 w 8613217"/>
                <a:gd name="connsiteY98" fmla="*/ 2408713 h 6281670"/>
                <a:gd name="connsiteX99" fmla="*/ 4497071 w 8613217"/>
                <a:gd name="connsiteY99" fmla="*/ 2304396 h 6281670"/>
                <a:gd name="connsiteX100" fmla="*/ 4551585 w 8613217"/>
                <a:gd name="connsiteY100" fmla="*/ 2152968 h 6281670"/>
                <a:gd name="connsiteX101" fmla="*/ 4741375 w 8613217"/>
                <a:gd name="connsiteY101" fmla="*/ 1413327 h 6281670"/>
                <a:gd name="connsiteX102" fmla="*/ 4929146 w 8613217"/>
                <a:gd name="connsiteY102" fmla="*/ 819730 h 6281670"/>
                <a:gd name="connsiteX103" fmla="*/ 5233347 w 8613217"/>
                <a:gd name="connsiteY103" fmla="*/ 28940 h 6281670"/>
                <a:gd name="connsiteX104" fmla="*/ 5238058 w 8613217"/>
                <a:gd name="connsiteY104" fmla="*/ 0 h 6281670"/>
                <a:gd name="connsiteX105" fmla="*/ 4976929 w 8613217"/>
                <a:gd name="connsiteY105" fmla="*/ 159504 h 6281670"/>
                <a:gd name="connsiteX106" fmla="*/ 4204984 w 8613217"/>
                <a:gd name="connsiteY106" fmla="*/ 890396 h 6281670"/>
                <a:gd name="connsiteX107" fmla="*/ 3943182 w 8613217"/>
                <a:gd name="connsiteY107" fmla="*/ 2139508 h 6281670"/>
                <a:gd name="connsiteX108" fmla="*/ 4076438 w 8613217"/>
                <a:gd name="connsiteY108" fmla="*/ 2389868 h 6281670"/>
                <a:gd name="connsiteX109" fmla="*/ 4215079 w 8613217"/>
                <a:gd name="connsiteY109" fmla="*/ 2474668 h 6281670"/>
                <a:gd name="connsiteX110" fmla="*/ 4244018 w 8613217"/>
                <a:gd name="connsiteY110" fmla="*/ 2445055 h 6281670"/>
                <a:gd name="connsiteX111" fmla="*/ 4230558 w 8613217"/>
                <a:gd name="connsiteY111" fmla="*/ 1718875 h 6281670"/>
                <a:gd name="connsiteX112" fmla="*/ 4411599 w 8613217"/>
                <a:gd name="connsiteY112" fmla="*/ 1186522 h 6281670"/>
                <a:gd name="connsiteX113" fmla="*/ 4552259 w 8613217"/>
                <a:gd name="connsiteY113" fmla="*/ 934815 h 6281670"/>
                <a:gd name="connsiteX114" fmla="*/ 4572449 w 8613217"/>
                <a:gd name="connsiteY114" fmla="*/ 920008 h 6281670"/>
                <a:gd name="connsiteX115" fmla="*/ 4553604 w 8613217"/>
                <a:gd name="connsiteY115" fmla="*/ 956351 h 6281670"/>
                <a:gd name="connsiteX116" fmla="*/ 4390735 w 8613217"/>
                <a:gd name="connsiteY116" fmla="*/ 1302280 h 6281670"/>
                <a:gd name="connsiteX117" fmla="*/ 4340260 w 8613217"/>
                <a:gd name="connsiteY117" fmla="*/ 2524471 h 6281670"/>
                <a:gd name="connsiteX118" fmla="*/ 4501109 w 8613217"/>
                <a:gd name="connsiteY118" fmla="*/ 2892609 h 6281670"/>
                <a:gd name="connsiteX119" fmla="*/ 4519281 w 8613217"/>
                <a:gd name="connsiteY119" fmla="*/ 2931644 h 6281670"/>
                <a:gd name="connsiteX120" fmla="*/ 4692918 w 8613217"/>
                <a:gd name="connsiteY120" fmla="*/ 3241230 h 6281670"/>
                <a:gd name="connsiteX121" fmla="*/ 4992409 w 8613217"/>
                <a:gd name="connsiteY121" fmla="*/ 3809925 h 6281670"/>
                <a:gd name="connsiteX122" fmla="*/ 5000485 w 8613217"/>
                <a:gd name="connsiteY122" fmla="*/ 3847614 h 6281670"/>
                <a:gd name="connsiteX123" fmla="*/ 4993755 w 8613217"/>
                <a:gd name="connsiteY123" fmla="*/ 3855017 h 6281670"/>
                <a:gd name="connsiteX124" fmla="*/ 4993082 w 8613217"/>
                <a:gd name="connsiteY124" fmla="*/ 3855690 h 6281670"/>
                <a:gd name="connsiteX125" fmla="*/ 4982313 w 8613217"/>
                <a:gd name="connsiteY125" fmla="*/ 3867131 h 6281670"/>
                <a:gd name="connsiteX126" fmla="*/ 4626290 w 8613217"/>
                <a:gd name="connsiteY126" fmla="*/ 4274977 h 6281670"/>
                <a:gd name="connsiteX127" fmla="*/ 4180755 w 8613217"/>
                <a:gd name="connsiteY127" fmla="*/ 4968853 h 6281670"/>
                <a:gd name="connsiteX128" fmla="*/ 4071727 w 8613217"/>
                <a:gd name="connsiteY128" fmla="*/ 5853192 h 6281670"/>
                <a:gd name="connsiteX129" fmla="*/ 4040769 w 8613217"/>
                <a:gd name="connsiteY129" fmla="*/ 5907706 h 6281670"/>
                <a:gd name="connsiteX130" fmla="*/ 4005099 w 8613217"/>
                <a:gd name="connsiteY130" fmla="*/ 5881459 h 6281670"/>
                <a:gd name="connsiteX131" fmla="*/ 4007791 w 8613217"/>
                <a:gd name="connsiteY131" fmla="*/ 5830983 h 6281670"/>
                <a:gd name="connsiteX132" fmla="*/ 3990293 w 8613217"/>
                <a:gd name="connsiteY132" fmla="*/ 5807427 h 6281670"/>
                <a:gd name="connsiteX133" fmla="*/ 3964045 w 8613217"/>
                <a:gd name="connsiteY133" fmla="*/ 5789256 h 6281670"/>
                <a:gd name="connsiteX134" fmla="*/ 3941836 w 8613217"/>
                <a:gd name="connsiteY134" fmla="*/ 5705129 h 6281670"/>
                <a:gd name="connsiteX135" fmla="*/ 3908185 w 8613217"/>
                <a:gd name="connsiteY135" fmla="*/ 5236040 h 6281670"/>
                <a:gd name="connsiteX136" fmla="*/ 3918953 w 8613217"/>
                <a:gd name="connsiteY136" fmla="*/ 4237288 h 6281670"/>
                <a:gd name="connsiteX137" fmla="*/ 3786370 w 8613217"/>
                <a:gd name="connsiteY137" fmla="*/ 3122779 h 6281670"/>
                <a:gd name="connsiteX138" fmla="*/ 3570333 w 8613217"/>
                <a:gd name="connsiteY138" fmla="*/ 2570236 h 6281670"/>
                <a:gd name="connsiteX139" fmla="*/ 3563603 w 8613217"/>
                <a:gd name="connsiteY139" fmla="*/ 2556776 h 6281670"/>
                <a:gd name="connsiteX140" fmla="*/ 3556872 w 8613217"/>
                <a:gd name="connsiteY140" fmla="*/ 2543315 h 6281670"/>
                <a:gd name="connsiteX141" fmla="*/ 3531298 w 8613217"/>
                <a:gd name="connsiteY141" fmla="*/ 2494185 h 6281670"/>
                <a:gd name="connsiteX142" fmla="*/ 3525241 w 8613217"/>
                <a:gd name="connsiteY142" fmla="*/ 2482071 h 6281670"/>
                <a:gd name="connsiteX143" fmla="*/ 3410829 w 8613217"/>
                <a:gd name="connsiteY143" fmla="*/ 2273437 h 6281670"/>
                <a:gd name="connsiteX144" fmla="*/ 3411502 w 8613217"/>
                <a:gd name="connsiteY144" fmla="*/ 2229018 h 6281670"/>
                <a:gd name="connsiteX145" fmla="*/ 3451209 w 8613217"/>
                <a:gd name="connsiteY145" fmla="*/ 2126720 h 6281670"/>
                <a:gd name="connsiteX146" fmla="*/ 3431692 w 8613217"/>
                <a:gd name="connsiteY146" fmla="*/ 1895877 h 6281670"/>
                <a:gd name="connsiteX147" fmla="*/ 3186715 w 8613217"/>
                <a:gd name="connsiteY147" fmla="*/ 1401886 h 6281670"/>
                <a:gd name="connsiteX148" fmla="*/ 2531874 w 8613217"/>
                <a:gd name="connsiteY148" fmla="*/ 701952 h 6281670"/>
                <a:gd name="connsiteX149" fmla="*/ 1731662 w 8613217"/>
                <a:gd name="connsiteY149" fmla="*/ 39035 h 6281670"/>
                <a:gd name="connsiteX150" fmla="*/ 1722913 w 8613217"/>
                <a:gd name="connsiteY150" fmla="*/ 36343 h 6281670"/>
                <a:gd name="connsiteX151" fmla="*/ 1723586 w 8613217"/>
                <a:gd name="connsiteY151" fmla="*/ 47111 h 6281670"/>
                <a:gd name="connsiteX152" fmla="*/ 1984042 w 8613217"/>
                <a:gd name="connsiteY152" fmla="*/ 871552 h 6281670"/>
                <a:gd name="connsiteX153" fmla="*/ 2773486 w 8613217"/>
                <a:gd name="connsiteY153" fmla="*/ 2064130 h 6281670"/>
                <a:gd name="connsiteX154" fmla="*/ 3058170 w 8613217"/>
                <a:gd name="connsiteY154" fmla="*/ 2286897 h 6281670"/>
                <a:gd name="connsiteX155" fmla="*/ 3235845 w 8613217"/>
                <a:gd name="connsiteY155" fmla="*/ 2329297 h 6281670"/>
                <a:gd name="connsiteX156" fmla="*/ 3256709 w 8613217"/>
                <a:gd name="connsiteY156" fmla="*/ 2294974 h 6281670"/>
                <a:gd name="connsiteX157" fmla="*/ 3083072 w 8613217"/>
                <a:gd name="connsiteY157" fmla="*/ 1999521 h 6281670"/>
                <a:gd name="connsiteX158" fmla="*/ 2450440 w 8613217"/>
                <a:gd name="connsiteY158" fmla="*/ 1092973 h 6281670"/>
                <a:gd name="connsiteX159" fmla="*/ 2432941 w 8613217"/>
                <a:gd name="connsiteY159" fmla="*/ 1062014 h 6281670"/>
                <a:gd name="connsiteX160" fmla="*/ 2454478 w 8613217"/>
                <a:gd name="connsiteY160" fmla="*/ 1076820 h 6281670"/>
                <a:gd name="connsiteX161" fmla="*/ 2967986 w 8613217"/>
                <a:gd name="connsiteY161" fmla="*/ 1739738 h 6281670"/>
                <a:gd name="connsiteX162" fmla="*/ 3266131 w 8613217"/>
                <a:gd name="connsiteY162" fmla="*/ 2175850 h 6281670"/>
                <a:gd name="connsiteX163" fmla="*/ 3457939 w 8613217"/>
                <a:gd name="connsiteY163" fmla="*/ 2509665 h 6281670"/>
                <a:gd name="connsiteX164" fmla="*/ 3464670 w 8613217"/>
                <a:gd name="connsiteY164" fmla="*/ 2523125 h 6281670"/>
                <a:gd name="connsiteX165" fmla="*/ 3471400 w 8613217"/>
                <a:gd name="connsiteY165" fmla="*/ 2536585 h 6281670"/>
                <a:gd name="connsiteX166" fmla="*/ 3478130 w 8613217"/>
                <a:gd name="connsiteY166" fmla="*/ 2550045 h 6281670"/>
                <a:gd name="connsiteX167" fmla="*/ 3484860 w 8613217"/>
                <a:gd name="connsiteY167" fmla="*/ 2563506 h 6281670"/>
                <a:gd name="connsiteX168" fmla="*/ 3491590 w 8613217"/>
                <a:gd name="connsiteY168" fmla="*/ 2576966 h 6281670"/>
                <a:gd name="connsiteX169" fmla="*/ 3498320 w 8613217"/>
                <a:gd name="connsiteY169" fmla="*/ 2590426 h 6281670"/>
                <a:gd name="connsiteX170" fmla="*/ 3504378 w 8613217"/>
                <a:gd name="connsiteY170" fmla="*/ 2605906 h 6281670"/>
                <a:gd name="connsiteX171" fmla="*/ 3733875 w 8613217"/>
                <a:gd name="connsiteY171" fmla="*/ 3249979 h 6281670"/>
                <a:gd name="connsiteX172" fmla="*/ 3823385 w 8613217"/>
                <a:gd name="connsiteY172" fmla="*/ 4359777 h 6281670"/>
                <a:gd name="connsiteX173" fmla="*/ 3816655 w 8613217"/>
                <a:gd name="connsiteY173" fmla="*/ 4369199 h 6281670"/>
                <a:gd name="connsiteX174" fmla="*/ 3800503 w 8613217"/>
                <a:gd name="connsiteY174" fmla="*/ 4322761 h 6281670"/>
                <a:gd name="connsiteX175" fmla="*/ 3407464 w 8613217"/>
                <a:gd name="connsiteY175" fmla="*/ 3663208 h 6281670"/>
                <a:gd name="connsiteX176" fmla="*/ 2516395 w 8613217"/>
                <a:gd name="connsiteY176" fmla="*/ 2980101 h 6281670"/>
                <a:gd name="connsiteX177" fmla="*/ 2502934 w 8613217"/>
                <a:gd name="connsiteY177" fmla="*/ 2971351 h 6281670"/>
                <a:gd name="connsiteX178" fmla="*/ 2390541 w 8613217"/>
                <a:gd name="connsiteY178" fmla="*/ 2898666 h 6281670"/>
                <a:gd name="connsiteX179" fmla="*/ 2247863 w 8613217"/>
                <a:gd name="connsiteY179" fmla="*/ 2802425 h 6281670"/>
                <a:gd name="connsiteX180" fmla="*/ 2055381 w 8613217"/>
                <a:gd name="connsiteY180" fmla="*/ 2665131 h 6281670"/>
                <a:gd name="connsiteX181" fmla="*/ 1471879 w 8613217"/>
                <a:gd name="connsiteY181" fmla="*/ 2148930 h 6281670"/>
                <a:gd name="connsiteX182" fmla="*/ 1461111 w 8613217"/>
                <a:gd name="connsiteY182" fmla="*/ 2109895 h 6281670"/>
                <a:gd name="connsiteX183" fmla="*/ 1501492 w 8613217"/>
                <a:gd name="connsiteY183" fmla="*/ 1918759 h 6281670"/>
                <a:gd name="connsiteX184" fmla="*/ 1395155 w 8613217"/>
                <a:gd name="connsiteY184" fmla="*/ 1570812 h 6281670"/>
                <a:gd name="connsiteX185" fmla="*/ 937507 w 8613217"/>
                <a:gd name="connsiteY185" fmla="*/ 860783 h 6281670"/>
                <a:gd name="connsiteX186" fmla="*/ 682435 w 8613217"/>
                <a:gd name="connsiteY186" fmla="*/ 471109 h 6281670"/>
                <a:gd name="connsiteX187" fmla="*/ 590905 w 8613217"/>
                <a:gd name="connsiteY187" fmla="*/ 214691 h 6281670"/>
                <a:gd name="connsiteX188" fmla="*/ 581483 w 8613217"/>
                <a:gd name="connsiteY188" fmla="*/ 222767 h 6281670"/>
                <a:gd name="connsiteX189" fmla="*/ 555909 w 8613217"/>
                <a:gd name="connsiteY189" fmla="*/ 262475 h 6281670"/>
                <a:gd name="connsiteX190" fmla="*/ 423998 w 8613217"/>
                <a:gd name="connsiteY190" fmla="*/ 619845 h 6281670"/>
                <a:gd name="connsiteX191" fmla="*/ 443515 w 8613217"/>
                <a:gd name="connsiteY191" fmla="*/ 1227575 h 6281670"/>
                <a:gd name="connsiteX192" fmla="*/ 806942 w 8613217"/>
                <a:gd name="connsiteY192" fmla="*/ 1996156 h 6281670"/>
                <a:gd name="connsiteX193" fmla="*/ 1087589 w 8613217"/>
                <a:gd name="connsiteY193" fmla="*/ 2216231 h 6281670"/>
                <a:gd name="connsiteX194" fmla="*/ 1317086 w 8613217"/>
                <a:gd name="connsiteY194" fmla="*/ 2233729 h 6281670"/>
                <a:gd name="connsiteX195" fmla="*/ 1327181 w 8613217"/>
                <a:gd name="connsiteY195" fmla="*/ 2198060 h 6281670"/>
                <a:gd name="connsiteX196" fmla="*/ 816364 w 8613217"/>
                <a:gd name="connsiteY196" fmla="*/ 1324489 h 6281670"/>
                <a:gd name="connsiteX197" fmla="*/ 702625 w 8613217"/>
                <a:gd name="connsiteY197" fmla="*/ 1031056 h 6281670"/>
                <a:gd name="connsiteX198" fmla="*/ 767908 w 8613217"/>
                <a:gd name="connsiteY198" fmla="*/ 1173061 h 6281670"/>
                <a:gd name="connsiteX199" fmla="*/ 1444285 w 8613217"/>
                <a:gd name="connsiteY199" fmla="*/ 2226326 h 6281670"/>
                <a:gd name="connsiteX200" fmla="*/ 2209501 w 8613217"/>
                <a:gd name="connsiteY200" fmla="*/ 2876457 h 6281670"/>
                <a:gd name="connsiteX201" fmla="*/ 2308434 w 8613217"/>
                <a:gd name="connsiteY201" fmla="*/ 2939720 h 6281670"/>
                <a:gd name="connsiteX202" fmla="*/ 2340738 w 8613217"/>
                <a:gd name="connsiteY202" fmla="*/ 2972025 h 6281670"/>
                <a:gd name="connsiteX203" fmla="*/ 2302377 w 8613217"/>
                <a:gd name="connsiteY203" fmla="*/ 2972025 h 6281670"/>
                <a:gd name="connsiteX204" fmla="*/ 2266034 w 8613217"/>
                <a:gd name="connsiteY204" fmla="*/ 2967313 h 6281670"/>
                <a:gd name="connsiteX205" fmla="*/ 1817807 w 8613217"/>
                <a:gd name="connsiteY205" fmla="*/ 3025866 h 6281670"/>
                <a:gd name="connsiteX206" fmla="*/ 1007500 w 8613217"/>
                <a:gd name="connsiteY206" fmla="*/ 3309877 h 6281670"/>
                <a:gd name="connsiteX207" fmla="*/ 960389 w 8613217"/>
                <a:gd name="connsiteY207" fmla="*/ 3293725 h 6281670"/>
                <a:gd name="connsiteX208" fmla="*/ 446207 w 8613217"/>
                <a:gd name="connsiteY208" fmla="*/ 3134221 h 6281670"/>
                <a:gd name="connsiteX209" fmla="*/ 217383 w 8613217"/>
                <a:gd name="connsiteY209" fmla="*/ 3227096 h 6281670"/>
                <a:gd name="connsiteX210" fmla="*/ 0 w 8613217"/>
                <a:gd name="connsiteY210" fmla="*/ 3236518 h 6281670"/>
                <a:gd name="connsiteX211" fmla="*/ 0 w 8613217"/>
                <a:gd name="connsiteY211" fmla="*/ 3330740 h 6281670"/>
                <a:gd name="connsiteX212" fmla="*/ 9422 w 8613217"/>
                <a:gd name="connsiteY212" fmla="*/ 3346892 h 6281670"/>
                <a:gd name="connsiteX213" fmla="*/ 255072 w 8613217"/>
                <a:gd name="connsiteY213" fmla="*/ 3717723 h 6281670"/>
                <a:gd name="connsiteX214" fmla="*/ 747044 w 8613217"/>
                <a:gd name="connsiteY214" fmla="*/ 3826078 h 6281670"/>
                <a:gd name="connsiteX215" fmla="*/ 1016249 w 8613217"/>
                <a:gd name="connsiteY215" fmla="*/ 3490244 h 6281670"/>
                <a:gd name="connsiteX216" fmla="*/ 981253 w 8613217"/>
                <a:gd name="connsiteY216" fmla="*/ 3461305 h 6281670"/>
                <a:gd name="connsiteX217" fmla="*/ 563312 w 8613217"/>
                <a:gd name="connsiteY217" fmla="*/ 3490917 h 6281670"/>
                <a:gd name="connsiteX218" fmla="*/ 390347 w 8613217"/>
                <a:gd name="connsiteY218" fmla="*/ 3460632 h 6281670"/>
                <a:gd name="connsiteX219" fmla="*/ 489953 w 8613217"/>
                <a:gd name="connsiteY219" fmla="*/ 3463997 h 6281670"/>
                <a:gd name="connsiteX220" fmla="*/ 903183 w 8613217"/>
                <a:gd name="connsiteY220" fmla="*/ 3408137 h 6281670"/>
                <a:gd name="connsiteX221" fmla="*/ 1043170 w 8613217"/>
                <a:gd name="connsiteY221" fmla="*/ 3372467 h 6281670"/>
                <a:gd name="connsiteX222" fmla="*/ 1508895 w 8613217"/>
                <a:gd name="connsiteY222" fmla="*/ 3218347 h 6281670"/>
                <a:gd name="connsiteX223" fmla="*/ 1912029 w 8613217"/>
                <a:gd name="connsiteY223" fmla="*/ 3101243 h 6281670"/>
                <a:gd name="connsiteX224" fmla="*/ 1912029 w 8613217"/>
                <a:gd name="connsiteY224" fmla="*/ 3101243 h 6281670"/>
                <a:gd name="connsiteX225" fmla="*/ 1924816 w 8613217"/>
                <a:gd name="connsiteY225" fmla="*/ 3099224 h 6281670"/>
                <a:gd name="connsiteX226" fmla="*/ 1986061 w 8613217"/>
                <a:gd name="connsiteY226" fmla="*/ 3087783 h 6281670"/>
                <a:gd name="connsiteX227" fmla="*/ 1992791 w 8613217"/>
                <a:gd name="connsiteY227" fmla="*/ 3087110 h 6281670"/>
                <a:gd name="connsiteX228" fmla="*/ 2087013 w 8613217"/>
                <a:gd name="connsiteY228" fmla="*/ 3074322 h 6281670"/>
                <a:gd name="connsiteX229" fmla="*/ 2113933 w 8613217"/>
                <a:gd name="connsiteY229" fmla="*/ 3072976 h 6281670"/>
                <a:gd name="connsiteX230" fmla="*/ 2118644 w 8613217"/>
                <a:gd name="connsiteY230" fmla="*/ 3064227 h 6281670"/>
                <a:gd name="connsiteX231" fmla="*/ 2257958 w 8613217"/>
                <a:gd name="connsiteY231" fmla="*/ 3064227 h 6281670"/>
                <a:gd name="connsiteX232" fmla="*/ 2262669 w 8613217"/>
                <a:gd name="connsiteY232" fmla="*/ 3072976 h 6281670"/>
                <a:gd name="connsiteX233" fmla="*/ 2434960 w 8613217"/>
                <a:gd name="connsiteY233" fmla="*/ 3101243 h 6281670"/>
                <a:gd name="connsiteX234" fmla="*/ 2635518 w 8613217"/>
                <a:gd name="connsiteY234" fmla="*/ 3164506 h 6281670"/>
                <a:gd name="connsiteX235" fmla="*/ 3038653 w 8613217"/>
                <a:gd name="connsiteY235" fmla="*/ 3453902 h 6281670"/>
                <a:gd name="connsiteX236" fmla="*/ 3580428 w 8613217"/>
                <a:gd name="connsiteY236" fmla="*/ 4087880 h 6281670"/>
                <a:gd name="connsiteX237" fmla="*/ 3776274 w 8613217"/>
                <a:gd name="connsiteY237" fmla="*/ 4626290 h 6281670"/>
                <a:gd name="connsiteX238" fmla="*/ 3813963 w 8613217"/>
                <a:gd name="connsiteY238" fmla="*/ 4802619 h 6281670"/>
                <a:gd name="connsiteX239" fmla="*/ 3811944 w 8613217"/>
                <a:gd name="connsiteY239" fmla="*/ 5407658 h 6281670"/>
                <a:gd name="connsiteX240" fmla="*/ 3881265 w 8613217"/>
                <a:gd name="connsiteY240" fmla="*/ 5874056 h 6281670"/>
                <a:gd name="connsiteX241" fmla="*/ 3879919 w 8613217"/>
                <a:gd name="connsiteY241" fmla="*/ 5898957 h 6281670"/>
                <a:gd name="connsiteX242" fmla="*/ 3757430 w 8613217"/>
                <a:gd name="connsiteY242" fmla="*/ 5946068 h 6281670"/>
                <a:gd name="connsiteX243" fmla="*/ 3743970 w 8613217"/>
                <a:gd name="connsiteY243" fmla="*/ 6053750 h 6281670"/>
                <a:gd name="connsiteX244" fmla="*/ 3803195 w 8613217"/>
                <a:gd name="connsiteY244" fmla="*/ 6092112 h 6281670"/>
                <a:gd name="connsiteX245" fmla="*/ 3896071 w 8613217"/>
                <a:gd name="connsiteY245" fmla="*/ 6023464 h 6281670"/>
                <a:gd name="connsiteX246" fmla="*/ 3920972 w 8613217"/>
                <a:gd name="connsiteY246" fmla="*/ 5996544 h 6281670"/>
                <a:gd name="connsiteX247" fmla="*/ 3918953 w 8613217"/>
                <a:gd name="connsiteY247" fmla="*/ 6053077 h 6281670"/>
                <a:gd name="connsiteX248" fmla="*/ 3931741 w 8613217"/>
                <a:gd name="connsiteY248" fmla="*/ 6077978 h 6281670"/>
                <a:gd name="connsiteX249" fmla="*/ 3951931 w 8613217"/>
                <a:gd name="connsiteY249" fmla="*/ 6055769 h 6281670"/>
                <a:gd name="connsiteX250" fmla="*/ 3972121 w 8613217"/>
                <a:gd name="connsiteY250" fmla="*/ 5988468 h 6281670"/>
                <a:gd name="connsiteX251" fmla="*/ 3994331 w 8613217"/>
                <a:gd name="connsiteY251" fmla="*/ 5968277 h 6281670"/>
                <a:gd name="connsiteX252" fmla="*/ 4005099 w 8613217"/>
                <a:gd name="connsiteY252" fmla="*/ 5995198 h 6281670"/>
                <a:gd name="connsiteX253" fmla="*/ 4071054 w 8613217"/>
                <a:gd name="connsiteY253" fmla="*/ 6040290 h 6281670"/>
                <a:gd name="connsiteX254" fmla="*/ 4100667 w 8613217"/>
                <a:gd name="connsiteY254" fmla="*/ 6026829 h 6281670"/>
                <a:gd name="connsiteX255" fmla="*/ 4110089 w 8613217"/>
                <a:gd name="connsiteY255" fmla="*/ 5993179 h 6281670"/>
                <a:gd name="connsiteX256" fmla="*/ 4124895 w 8613217"/>
                <a:gd name="connsiteY256" fmla="*/ 6032214 h 6281670"/>
                <a:gd name="connsiteX257" fmla="*/ 4117492 w 8613217"/>
                <a:gd name="connsiteY257" fmla="*/ 6106918 h 6281670"/>
                <a:gd name="connsiteX258" fmla="*/ 4080476 w 8613217"/>
                <a:gd name="connsiteY258" fmla="*/ 6141242 h 6281670"/>
                <a:gd name="connsiteX259" fmla="*/ 4176717 w 8613217"/>
                <a:gd name="connsiteY259" fmla="*/ 6189025 h 6281670"/>
                <a:gd name="connsiteX260" fmla="*/ 4170660 w 8613217"/>
                <a:gd name="connsiteY260" fmla="*/ 6271133 h 6281670"/>
                <a:gd name="connsiteX261" fmla="*/ 4195562 w 8613217"/>
                <a:gd name="connsiteY261" fmla="*/ 6277863 h 6281670"/>
                <a:gd name="connsiteX262" fmla="*/ 4261517 w 8613217"/>
                <a:gd name="connsiteY262" fmla="*/ 6267768 h 6281670"/>
                <a:gd name="connsiteX263" fmla="*/ 4289784 w 8613217"/>
                <a:gd name="connsiteY263" fmla="*/ 6247578 h 6281670"/>
                <a:gd name="connsiteX264" fmla="*/ 4295840 w 8613217"/>
                <a:gd name="connsiteY264" fmla="*/ 6204505 h 6281670"/>
                <a:gd name="connsiteX265" fmla="*/ 4305936 w 8613217"/>
                <a:gd name="connsiteY265" fmla="*/ 6182969 h 6281670"/>
                <a:gd name="connsiteX266" fmla="*/ 4324107 w 8613217"/>
                <a:gd name="connsiteY266" fmla="*/ 6199794 h 6281670"/>
                <a:gd name="connsiteX267" fmla="*/ 4336894 w 8613217"/>
                <a:gd name="connsiteY267" fmla="*/ 6230752 h 6281670"/>
                <a:gd name="connsiteX268" fmla="*/ 4342951 w 8613217"/>
                <a:gd name="connsiteY268" fmla="*/ 6226714 h 6281670"/>
                <a:gd name="connsiteX269" fmla="*/ 4369872 w 8613217"/>
                <a:gd name="connsiteY269" fmla="*/ 6185660 h 6281670"/>
                <a:gd name="connsiteX270" fmla="*/ 4382659 w 8613217"/>
                <a:gd name="connsiteY270" fmla="*/ 6234791 h 6281670"/>
                <a:gd name="connsiteX271" fmla="*/ 4406888 w 8613217"/>
                <a:gd name="connsiteY271" fmla="*/ 6265749 h 6281670"/>
                <a:gd name="connsiteX272" fmla="*/ 4484284 w 8613217"/>
                <a:gd name="connsiteY272" fmla="*/ 6275171 h 6281670"/>
                <a:gd name="connsiteX273" fmla="*/ 4499090 w 8613217"/>
                <a:gd name="connsiteY273" fmla="*/ 6272479 h 6281670"/>
                <a:gd name="connsiteX274" fmla="*/ 4512551 w 8613217"/>
                <a:gd name="connsiteY274" fmla="*/ 6181622 h 6281670"/>
                <a:gd name="connsiteX275" fmla="*/ 4572449 w 8613217"/>
                <a:gd name="connsiteY275" fmla="*/ 6153356 h 6281670"/>
                <a:gd name="connsiteX276" fmla="*/ 4575814 w 8613217"/>
                <a:gd name="connsiteY276" fmla="*/ 6127781 h 6281670"/>
                <a:gd name="connsiteX277" fmla="*/ 4538125 w 8613217"/>
                <a:gd name="connsiteY277" fmla="*/ 6076633 h 6281670"/>
                <a:gd name="connsiteX278" fmla="*/ 4536779 w 8613217"/>
                <a:gd name="connsiteY278" fmla="*/ 6042309 h 6281670"/>
                <a:gd name="connsiteX279" fmla="*/ 4573122 w 8613217"/>
                <a:gd name="connsiteY279" fmla="*/ 6032214 h 6281670"/>
                <a:gd name="connsiteX280" fmla="*/ 4637731 w 8613217"/>
                <a:gd name="connsiteY280" fmla="*/ 6051058 h 6281670"/>
                <a:gd name="connsiteX281" fmla="*/ 4665997 w 8613217"/>
                <a:gd name="connsiteY281" fmla="*/ 6029522 h 6281670"/>
                <a:gd name="connsiteX282" fmla="*/ 4665997 w 8613217"/>
                <a:gd name="connsiteY282" fmla="*/ 5985776 h 6281670"/>
                <a:gd name="connsiteX283" fmla="*/ 4681477 w 8613217"/>
                <a:gd name="connsiteY283" fmla="*/ 5966931 h 6281670"/>
                <a:gd name="connsiteX284" fmla="*/ 4701667 w 8613217"/>
                <a:gd name="connsiteY284" fmla="*/ 5981065 h 6281670"/>
                <a:gd name="connsiteX285" fmla="*/ 4724550 w 8613217"/>
                <a:gd name="connsiteY285" fmla="*/ 6054423 h 6281670"/>
                <a:gd name="connsiteX286" fmla="*/ 4743394 w 8613217"/>
                <a:gd name="connsiteY286" fmla="*/ 6073268 h 6281670"/>
                <a:gd name="connsiteX287" fmla="*/ 4752143 w 8613217"/>
                <a:gd name="connsiteY287" fmla="*/ 6050385 h 6281670"/>
                <a:gd name="connsiteX288" fmla="*/ 4752143 w 8613217"/>
                <a:gd name="connsiteY288" fmla="*/ 5996544 h 6281670"/>
                <a:gd name="connsiteX289" fmla="*/ 4800600 w 8613217"/>
                <a:gd name="connsiteY289" fmla="*/ 6046347 h 6281670"/>
                <a:gd name="connsiteX290" fmla="*/ 4859825 w 8613217"/>
                <a:gd name="connsiteY290" fmla="*/ 6088747 h 6281670"/>
                <a:gd name="connsiteX291" fmla="*/ 4932511 w 8613217"/>
                <a:gd name="connsiteY291" fmla="*/ 6036252 h 6281670"/>
                <a:gd name="connsiteX292" fmla="*/ 4919050 w 8613217"/>
                <a:gd name="connsiteY292" fmla="*/ 5940011 h 6281670"/>
                <a:gd name="connsiteX293" fmla="*/ 4830213 w 8613217"/>
                <a:gd name="connsiteY293" fmla="*/ 5933281 h 6281670"/>
                <a:gd name="connsiteX294" fmla="*/ 4779064 w 8613217"/>
                <a:gd name="connsiteY294" fmla="*/ 5876074 h 6281670"/>
                <a:gd name="connsiteX295" fmla="*/ 4778391 w 8613217"/>
                <a:gd name="connsiteY295" fmla="*/ 5829637 h 6281670"/>
                <a:gd name="connsiteX296" fmla="*/ 5091342 w 8613217"/>
                <a:gd name="connsiteY296" fmla="*/ 5236712 h 6281670"/>
                <a:gd name="connsiteX297" fmla="*/ 5116243 w 8613217"/>
                <a:gd name="connsiteY297" fmla="*/ 5202389 h 6281670"/>
                <a:gd name="connsiteX298" fmla="*/ 5269690 w 8613217"/>
                <a:gd name="connsiteY298" fmla="*/ 5086631 h 6281670"/>
                <a:gd name="connsiteX299" fmla="*/ 5744837 w 8613217"/>
                <a:gd name="connsiteY299" fmla="*/ 4795889 h 6281670"/>
                <a:gd name="connsiteX300" fmla="*/ 5814830 w 8613217"/>
                <a:gd name="connsiteY300" fmla="*/ 4775699 h 6281670"/>
                <a:gd name="connsiteX301" fmla="*/ 6103553 w 8613217"/>
                <a:gd name="connsiteY301" fmla="*/ 4765603 h 6281670"/>
                <a:gd name="connsiteX302" fmla="*/ 7086824 w 8613217"/>
                <a:gd name="connsiteY302" fmla="*/ 4811369 h 6281670"/>
                <a:gd name="connsiteX303" fmla="*/ 7489959 w 8613217"/>
                <a:gd name="connsiteY303" fmla="*/ 4805311 h 6281670"/>
                <a:gd name="connsiteX304" fmla="*/ 7516880 w 8613217"/>
                <a:gd name="connsiteY304" fmla="*/ 4801946 h 6281670"/>
                <a:gd name="connsiteX305" fmla="*/ 7536397 w 8613217"/>
                <a:gd name="connsiteY305" fmla="*/ 4800600 h 6281670"/>
                <a:gd name="connsiteX306" fmla="*/ 7619850 w 8613217"/>
                <a:gd name="connsiteY306" fmla="*/ 4791178 h 6281670"/>
                <a:gd name="connsiteX307" fmla="*/ 7661577 w 8613217"/>
                <a:gd name="connsiteY307" fmla="*/ 4813388 h 6281670"/>
                <a:gd name="connsiteX308" fmla="*/ 7920014 w 8613217"/>
                <a:gd name="connsiteY308" fmla="*/ 5004523 h 6281670"/>
                <a:gd name="connsiteX309" fmla="*/ 8354780 w 8613217"/>
                <a:gd name="connsiteY309" fmla="*/ 4830886 h 6281670"/>
                <a:gd name="connsiteX310" fmla="*/ 8579567 w 8613217"/>
                <a:gd name="connsiteY310" fmla="*/ 4409580 h 6281670"/>
                <a:gd name="connsiteX311" fmla="*/ 8613217 w 8613217"/>
                <a:gd name="connsiteY311" fmla="*/ 4250076 h 6281670"/>
                <a:gd name="connsiteX312" fmla="*/ 8613217 w 8613217"/>
                <a:gd name="connsiteY312" fmla="*/ 4196235 h 6281670"/>
                <a:gd name="connsiteX313" fmla="*/ 8420062 w 8613217"/>
                <a:gd name="connsiteY313" fmla="*/ 4211041 h 6281670"/>
                <a:gd name="connsiteX314" fmla="*/ 4571776 w 8613217"/>
                <a:gd name="connsiteY314" fmla="*/ 915970 h 6281670"/>
                <a:gd name="connsiteX315" fmla="*/ 4583890 w 8613217"/>
                <a:gd name="connsiteY315" fmla="*/ 888377 h 6281670"/>
                <a:gd name="connsiteX316" fmla="*/ 4571776 w 8613217"/>
                <a:gd name="connsiteY316" fmla="*/ 915970 h 6281670"/>
                <a:gd name="connsiteX317" fmla="*/ 2362948 w 8613217"/>
                <a:gd name="connsiteY317" fmla="*/ 965100 h 6281670"/>
                <a:gd name="connsiteX318" fmla="*/ 2363621 w 8613217"/>
                <a:gd name="connsiteY318" fmla="*/ 962408 h 6281670"/>
                <a:gd name="connsiteX319" fmla="*/ 2368332 w 8613217"/>
                <a:gd name="connsiteY319" fmla="*/ 967119 h 6281670"/>
                <a:gd name="connsiteX320" fmla="*/ 2362948 w 8613217"/>
                <a:gd name="connsiteY320" fmla="*/ 965100 h 6281670"/>
                <a:gd name="connsiteX321" fmla="*/ 2435633 w 8613217"/>
                <a:gd name="connsiteY321" fmla="*/ 1055284 h 6281670"/>
                <a:gd name="connsiteX322" fmla="*/ 2426211 w 8613217"/>
                <a:gd name="connsiteY322" fmla="*/ 1053265 h 6281670"/>
                <a:gd name="connsiteX323" fmla="*/ 2370351 w 8613217"/>
                <a:gd name="connsiteY323" fmla="*/ 968465 h 6281670"/>
                <a:gd name="connsiteX324" fmla="*/ 2432268 w 8613217"/>
                <a:gd name="connsiteY324" fmla="*/ 1045862 h 6281670"/>
                <a:gd name="connsiteX325" fmla="*/ 2435633 w 8613217"/>
                <a:gd name="connsiteY325" fmla="*/ 1055284 h 6281670"/>
                <a:gd name="connsiteX326" fmla="*/ 695895 w 8613217"/>
                <a:gd name="connsiteY326" fmla="*/ 1016922 h 6281670"/>
                <a:gd name="connsiteX327" fmla="*/ 692530 w 8613217"/>
                <a:gd name="connsiteY327" fmla="*/ 1005481 h 6281670"/>
                <a:gd name="connsiteX328" fmla="*/ 695895 w 8613217"/>
                <a:gd name="connsiteY328" fmla="*/ 1016922 h 6281670"/>
                <a:gd name="connsiteX329" fmla="*/ 4511205 w 8613217"/>
                <a:gd name="connsiteY329" fmla="*/ 6014042 h 6281670"/>
                <a:gd name="connsiteX330" fmla="*/ 4537452 w 8613217"/>
                <a:gd name="connsiteY330" fmla="*/ 5944049 h 6281670"/>
                <a:gd name="connsiteX331" fmla="*/ 4511205 w 8613217"/>
                <a:gd name="connsiteY331" fmla="*/ 6014042 h 6281670"/>
                <a:gd name="connsiteX332" fmla="*/ 4750797 w 8613217"/>
                <a:gd name="connsiteY332" fmla="*/ 5917128 h 6281670"/>
                <a:gd name="connsiteX333" fmla="*/ 4741375 w 8613217"/>
                <a:gd name="connsiteY333" fmla="*/ 5939338 h 6281670"/>
                <a:gd name="connsiteX334" fmla="*/ 4732626 w 8613217"/>
                <a:gd name="connsiteY334" fmla="*/ 5935300 h 6281670"/>
                <a:gd name="connsiteX335" fmla="*/ 4727915 w 8613217"/>
                <a:gd name="connsiteY335" fmla="*/ 5907706 h 6281670"/>
                <a:gd name="connsiteX336" fmla="*/ 4750797 w 8613217"/>
                <a:gd name="connsiteY336" fmla="*/ 5875402 h 6281670"/>
                <a:gd name="connsiteX337" fmla="*/ 4750797 w 8613217"/>
                <a:gd name="connsiteY337" fmla="*/ 5917128 h 6281670"/>
                <a:gd name="connsiteX338" fmla="*/ 4875978 w 8613217"/>
                <a:gd name="connsiteY338" fmla="*/ 5457461 h 6281670"/>
                <a:gd name="connsiteX339" fmla="*/ 4616868 w 8613217"/>
                <a:gd name="connsiteY339" fmla="*/ 5877421 h 6281670"/>
                <a:gd name="connsiteX340" fmla="*/ 4562354 w 8613217"/>
                <a:gd name="connsiteY340" fmla="*/ 5884824 h 6281670"/>
                <a:gd name="connsiteX341" fmla="*/ 4880015 w 8613217"/>
                <a:gd name="connsiteY341" fmla="*/ 5419772 h 6281670"/>
                <a:gd name="connsiteX342" fmla="*/ 4875978 w 8613217"/>
                <a:gd name="connsiteY342" fmla="*/ 5457461 h 6281670"/>
                <a:gd name="connsiteX343" fmla="*/ 5020675 w 8613217"/>
                <a:gd name="connsiteY343" fmla="*/ 5141145 h 6281670"/>
                <a:gd name="connsiteX344" fmla="*/ 4989717 w 8613217"/>
                <a:gd name="connsiteY344" fmla="*/ 5179506 h 6281670"/>
                <a:gd name="connsiteX345" fmla="*/ 4445922 w 8613217"/>
                <a:gd name="connsiteY345" fmla="*/ 5878767 h 6281670"/>
                <a:gd name="connsiteX346" fmla="*/ 4415637 w 8613217"/>
                <a:gd name="connsiteY346" fmla="*/ 5953471 h 6281670"/>
                <a:gd name="connsiteX347" fmla="*/ 4357085 w 8613217"/>
                <a:gd name="connsiteY347" fmla="*/ 6075286 h 6281670"/>
                <a:gd name="connsiteX348" fmla="*/ 4338240 w 8613217"/>
                <a:gd name="connsiteY348" fmla="*/ 6125762 h 6281670"/>
                <a:gd name="connsiteX349" fmla="*/ 4322761 w 8613217"/>
                <a:gd name="connsiteY349" fmla="*/ 6080671 h 6281670"/>
                <a:gd name="connsiteX350" fmla="*/ 4306609 w 8613217"/>
                <a:gd name="connsiteY350" fmla="*/ 6061826 h 6281670"/>
                <a:gd name="connsiteX351" fmla="*/ 4295168 w 8613217"/>
                <a:gd name="connsiteY351" fmla="*/ 6082689 h 6281670"/>
                <a:gd name="connsiteX352" fmla="*/ 4292475 w 8613217"/>
                <a:gd name="connsiteY352" fmla="*/ 6112302 h 6281670"/>
                <a:gd name="connsiteX353" fmla="*/ 4277669 w 8613217"/>
                <a:gd name="connsiteY353" fmla="*/ 6097496 h 6281670"/>
                <a:gd name="connsiteX354" fmla="*/ 4183447 w 8613217"/>
                <a:gd name="connsiteY354" fmla="*/ 5282478 h 6281670"/>
                <a:gd name="connsiteX355" fmla="*/ 4412945 w 8613217"/>
                <a:gd name="connsiteY355" fmla="*/ 4743394 h 6281670"/>
                <a:gd name="connsiteX356" fmla="*/ 5036828 w 8613217"/>
                <a:gd name="connsiteY356" fmla="*/ 3935106 h 6281670"/>
                <a:gd name="connsiteX357" fmla="*/ 5054999 w 8613217"/>
                <a:gd name="connsiteY357" fmla="*/ 3966064 h 6281670"/>
                <a:gd name="connsiteX358" fmla="*/ 5020675 w 8613217"/>
                <a:gd name="connsiteY358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52259 w 8613217"/>
                <a:gd name="connsiteY95" fmla="*/ 2838095 h 6281670"/>
                <a:gd name="connsiteX96" fmla="*/ 4404869 w 8613217"/>
                <a:gd name="connsiteY96" fmla="*/ 2499569 h 6281670"/>
                <a:gd name="connsiteX97" fmla="*/ 4425059 w 8613217"/>
                <a:gd name="connsiteY97" fmla="*/ 2408713 h 6281670"/>
                <a:gd name="connsiteX98" fmla="*/ 4497071 w 8613217"/>
                <a:gd name="connsiteY98" fmla="*/ 2304396 h 6281670"/>
                <a:gd name="connsiteX99" fmla="*/ 4551585 w 8613217"/>
                <a:gd name="connsiteY99" fmla="*/ 2152968 h 6281670"/>
                <a:gd name="connsiteX100" fmla="*/ 4741375 w 8613217"/>
                <a:gd name="connsiteY100" fmla="*/ 1413327 h 6281670"/>
                <a:gd name="connsiteX101" fmla="*/ 4929146 w 8613217"/>
                <a:gd name="connsiteY101" fmla="*/ 819730 h 6281670"/>
                <a:gd name="connsiteX102" fmla="*/ 5233347 w 8613217"/>
                <a:gd name="connsiteY102" fmla="*/ 28940 h 6281670"/>
                <a:gd name="connsiteX103" fmla="*/ 5238058 w 8613217"/>
                <a:gd name="connsiteY103" fmla="*/ 0 h 6281670"/>
                <a:gd name="connsiteX104" fmla="*/ 4976929 w 8613217"/>
                <a:gd name="connsiteY104" fmla="*/ 159504 h 6281670"/>
                <a:gd name="connsiteX105" fmla="*/ 4204984 w 8613217"/>
                <a:gd name="connsiteY105" fmla="*/ 890396 h 6281670"/>
                <a:gd name="connsiteX106" fmla="*/ 3943182 w 8613217"/>
                <a:gd name="connsiteY106" fmla="*/ 2139508 h 6281670"/>
                <a:gd name="connsiteX107" fmla="*/ 4076438 w 8613217"/>
                <a:gd name="connsiteY107" fmla="*/ 2389868 h 6281670"/>
                <a:gd name="connsiteX108" fmla="*/ 4215079 w 8613217"/>
                <a:gd name="connsiteY108" fmla="*/ 2474668 h 6281670"/>
                <a:gd name="connsiteX109" fmla="*/ 4244018 w 8613217"/>
                <a:gd name="connsiteY109" fmla="*/ 2445055 h 6281670"/>
                <a:gd name="connsiteX110" fmla="*/ 4230558 w 8613217"/>
                <a:gd name="connsiteY110" fmla="*/ 1718875 h 6281670"/>
                <a:gd name="connsiteX111" fmla="*/ 4411599 w 8613217"/>
                <a:gd name="connsiteY111" fmla="*/ 1186522 h 6281670"/>
                <a:gd name="connsiteX112" fmla="*/ 4552259 w 8613217"/>
                <a:gd name="connsiteY112" fmla="*/ 934815 h 6281670"/>
                <a:gd name="connsiteX113" fmla="*/ 4572449 w 8613217"/>
                <a:gd name="connsiteY113" fmla="*/ 920008 h 6281670"/>
                <a:gd name="connsiteX114" fmla="*/ 4553604 w 8613217"/>
                <a:gd name="connsiteY114" fmla="*/ 956351 h 6281670"/>
                <a:gd name="connsiteX115" fmla="*/ 4390735 w 8613217"/>
                <a:gd name="connsiteY115" fmla="*/ 1302280 h 6281670"/>
                <a:gd name="connsiteX116" fmla="*/ 4340260 w 8613217"/>
                <a:gd name="connsiteY116" fmla="*/ 2524471 h 6281670"/>
                <a:gd name="connsiteX117" fmla="*/ 4501109 w 8613217"/>
                <a:gd name="connsiteY117" fmla="*/ 2892609 h 6281670"/>
                <a:gd name="connsiteX118" fmla="*/ 4519281 w 8613217"/>
                <a:gd name="connsiteY118" fmla="*/ 2931644 h 6281670"/>
                <a:gd name="connsiteX119" fmla="*/ 4692918 w 8613217"/>
                <a:gd name="connsiteY119" fmla="*/ 3241230 h 6281670"/>
                <a:gd name="connsiteX120" fmla="*/ 4992409 w 8613217"/>
                <a:gd name="connsiteY120" fmla="*/ 3809925 h 6281670"/>
                <a:gd name="connsiteX121" fmla="*/ 5000485 w 8613217"/>
                <a:gd name="connsiteY121" fmla="*/ 3847614 h 6281670"/>
                <a:gd name="connsiteX122" fmla="*/ 4993755 w 8613217"/>
                <a:gd name="connsiteY122" fmla="*/ 3855017 h 6281670"/>
                <a:gd name="connsiteX123" fmla="*/ 4993082 w 8613217"/>
                <a:gd name="connsiteY123" fmla="*/ 3855690 h 6281670"/>
                <a:gd name="connsiteX124" fmla="*/ 4982313 w 8613217"/>
                <a:gd name="connsiteY124" fmla="*/ 3867131 h 6281670"/>
                <a:gd name="connsiteX125" fmla="*/ 4626290 w 8613217"/>
                <a:gd name="connsiteY125" fmla="*/ 4274977 h 6281670"/>
                <a:gd name="connsiteX126" fmla="*/ 4180755 w 8613217"/>
                <a:gd name="connsiteY126" fmla="*/ 4968853 h 6281670"/>
                <a:gd name="connsiteX127" fmla="*/ 4071727 w 8613217"/>
                <a:gd name="connsiteY127" fmla="*/ 5853192 h 6281670"/>
                <a:gd name="connsiteX128" fmla="*/ 4040769 w 8613217"/>
                <a:gd name="connsiteY128" fmla="*/ 5907706 h 6281670"/>
                <a:gd name="connsiteX129" fmla="*/ 4005099 w 8613217"/>
                <a:gd name="connsiteY129" fmla="*/ 5881459 h 6281670"/>
                <a:gd name="connsiteX130" fmla="*/ 4007791 w 8613217"/>
                <a:gd name="connsiteY130" fmla="*/ 5830983 h 6281670"/>
                <a:gd name="connsiteX131" fmla="*/ 3990293 w 8613217"/>
                <a:gd name="connsiteY131" fmla="*/ 5807427 h 6281670"/>
                <a:gd name="connsiteX132" fmla="*/ 3964045 w 8613217"/>
                <a:gd name="connsiteY132" fmla="*/ 5789256 h 6281670"/>
                <a:gd name="connsiteX133" fmla="*/ 3941836 w 8613217"/>
                <a:gd name="connsiteY133" fmla="*/ 5705129 h 6281670"/>
                <a:gd name="connsiteX134" fmla="*/ 3908185 w 8613217"/>
                <a:gd name="connsiteY134" fmla="*/ 5236040 h 6281670"/>
                <a:gd name="connsiteX135" fmla="*/ 3918953 w 8613217"/>
                <a:gd name="connsiteY135" fmla="*/ 4237288 h 6281670"/>
                <a:gd name="connsiteX136" fmla="*/ 3786370 w 8613217"/>
                <a:gd name="connsiteY136" fmla="*/ 3122779 h 6281670"/>
                <a:gd name="connsiteX137" fmla="*/ 3570333 w 8613217"/>
                <a:gd name="connsiteY137" fmla="*/ 2570236 h 6281670"/>
                <a:gd name="connsiteX138" fmla="*/ 3563603 w 8613217"/>
                <a:gd name="connsiteY138" fmla="*/ 2556776 h 6281670"/>
                <a:gd name="connsiteX139" fmla="*/ 3556872 w 8613217"/>
                <a:gd name="connsiteY139" fmla="*/ 2543315 h 6281670"/>
                <a:gd name="connsiteX140" fmla="*/ 3531298 w 8613217"/>
                <a:gd name="connsiteY140" fmla="*/ 2494185 h 6281670"/>
                <a:gd name="connsiteX141" fmla="*/ 3525241 w 8613217"/>
                <a:gd name="connsiteY141" fmla="*/ 2482071 h 6281670"/>
                <a:gd name="connsiteX142" fmla="*/ 3410829 w 8613217"/>
                <a:gd name="connsiteY142" fmla="*/ 2273437 h 6281670"/>
                <a:gd name="connsiteX143" fmla="*/ 3411502 w 8613217"/>
                <a:gd name="connsiteY143" fmla="*/ 2229018 h 6281670"/>
                <a:gd name="connsiteX144" fmla="*/ 3451209 w 8613217"/>
                <a:gd name="connsiteY144" fmla="*/ 2126720 h 6281670"/>
                <a:gd name="connsiteX145" fmla="*/ 3431692 w 8613217"/>
                <a:gd name="connsiteY145" fmla="*/ 1895877 h 6281670"/>
                <a:gd name="connsiteX146" fmla="*/ 3186715 w 8613217"/>
                <a:gd name="connsiteY146" fmla="*/ 1401886 h 6281670"/>
                <a:gd name="connsiteX147" fmla="*/ 2531874 w 8613217"/>
                <a:gd name="connsiteY147" fmla="*/ 701952 h 6281670"/>
                <a:gd name="connsiteX148" fmla="*/ 1731662 w 8613217"/>
                <a:gd name="connsiteY148" fmla="*/ 39035 h 6281670"/>
                <a:gd name="connsiteX149" fmla="*/ 1722913 w 8613217"/>
                <a:gd name="connsiteY149" fmla="*/ 36343 h 6281670"/>
                <a:gd name="connsiteX150" fmla="*/ 1723586 w 8613217"/>
                <a:gd name="connsiteY150" fmla="*/ 47111 h 6281670"/>
                <a:gd name="connsiteX151" fmla="*/ 1984042 w 8613217"/>
                <a:gd name="connsiteY151" fmla="*/ 871552 h 6281670"/>
                <a:gd name="connsiteX152" fmla="*/ 2773486 w 8613217"/>
                <a:gd name="connsiteY152" fmla="*/ 2064130 h 6281670"/>
                <a:gd name="connsiteX153" fmla="*/ 3058170 w 8613217"/>
                <a:gd name="connsiteY153" fmla="*/ 2286897 h 6281670"/>
                <a:gd name="connsiteX154" fmla="*/ 3235845 w 8613217"/>
                <a:gd name="connsiteY154" fmla="*/ 2329297 h 6281670"/>
                <a:gd name="connsiteX155" fmla="*/ 3256709 w 8613217"/>
                <a:gd name="connsiteY155" fmla="*/ 2294974 h 6281670"/>
                <a:gd name="connsiteX156" fmla="*/ 3083072 w 8613217"/>
                <a:gd name="connsiteY156" fmla="*/ 1999521 h 6281670"/>
                <a:gd name="connsiteX157" fmla="*/ 2450440 w 8613217"/>
                <a:gd name="connsiteY157" fmla="*/ 1092973 h 6281670"/>
                <a:gd name="connsiteX158" fmla="*/ 2432941 w 8613217"/>
                <a:gd name="connsiteY158" fmla="*/ 1062014 h 6281670"/>
                <a:gd name="connsiteX159" fmla="*/ 2454478 w 8613217"/>
                <a:gd name="connsiteY159" fmla="*/ 1076820 h 6281670"/>
                <a:gd name="connsiteX160" fmla="*/ 2967986 w 8613217"/>
                <a:gd name="connsiteY160" fmla="*/ 1739738 h 6281670"/>
                <a:gd name="connsiteX161" fmla="*/ 3266131 w 8613217"/>
                <a:gd name="connsiteY161" fmla="*/ 2175850 h 6281670"/>
                <a:gd name="connsiteX162" fmla="*/ 3457939 w 8613217"/>
                <a:gd name="connsiteY162" fmla="*/ 2509665 h 6281670"/>
                <a:gd name="connsiteX163" fmla="*/ 3464670 w 8613217"/>
                <a:gd name="connsiteY163" fmla="*/ 2523125 h 6281670"/>
                <a:gd name="connsiteX164" fmla="*/ 3471400 w 8613217"/>
                <a:gd name="connsiteY164" fmla="*/ 2536585 h 6281670"/>
                <a:gd name="connsiteX165" fmla="*/ 3478130 w 8613217"/>
                <a:gd name="connsiteY165" fmla="*/ 2550045 h 6281670"/>
                <a:gd name="connsiteX166" fmla="*/ 3484860 w 8613217"/>
                <a:gd name="connsiteY166" fmla="*/ 2563506 h 6281670"/>
                <a:gd name="connsiteX167" fmla="*/ 3491590 w 8613217"/>
                <a:gd name="connsiteY167" fmla="*/ 2576966 h 6281670"/>
                <a:gd name="connsiteX168" fmla="*/ 3498320 w 8613217"/>
                <a:gd name="connsiteY168" fmla="*/ 2590426 h 6281670"/>
                <a:gd name="connsiteX169" fmla="*/ 3504378 w 8613217"/>
                <a:gd name="connsiteY169" fmla="*/ 2605906 h 6281670"/>
                <a:gd name="connsiteX170" fmla="*/ 3733875 w 8613217"/>
                <a:gd name="connsiteY170" fmla="*/ 3249979 h 6281670"/>
                <a:gd name="connsiteX171" fmla="*/ 3823385 w 8613217"/>
                <a:gd name="connsiteY171" fmla="*/ 4359777 h 6281670"/>
                <a:gd name="connsiteX172" fmla="*/ 3816655 w 8613217"/>
                <a:gd name="connsiteY172" fmla="*/ 4369199 h 6281670"/>
                <a:gd name="connsiteX173" fmla="*/ 3800503 w 8613217"/>
                <a:gd name="connsiteY173" fmla="*/ 4322761 h 6281670"/>
                <a:gd name="connsiteX174" fmla="*/ 3407464 w 8613217"/>
                <a:gd name="connsiteY174" fmla="*/ 3663208 h 6281670"/>
                <a:gd name="connsiteX175" fmla="*/ 2516395 w 8613217"/>
                <a:gd name="connsiteY175" fmla="*/ 2980101 h 6281670"/>
                <a:gd name="connsiteX176" fmla="*/ 2502934 w 8613217"/>
                <a:gd name="connsiteY176" fmla="*/ 2971351 h 6281670"/>
                <a:gd name="connsiteX177" fmla="*/ 2390541 w 8613217"/>
                <a:gd name="connsiteY177" fmla="*/ 2898666 h 6281670"/>
                <a:gd name="connsiteX178" fmla="*/ 2247863 w 8613217"/>
                <a:gd name="connsiteY178" fmla="*/ 2802425 h 6281670"/>
                <a:gd name="connsiteX179" fmla="*/ 2055381 w 8613217"/>
                <a:gd name="connsiteY179" fmla="*/ 2665131 h 6281670"/>
                <a:gd name="connsiteX180" fmla="*/ 1471879 w 8613217"/>
                <a:gd name="connsiteY180" fmla="*/ 2148930 h 6281670"/>
                <a:gd name="connsiteX181" fmla="*/ 1461111 w 8613217"/>
                <a:gd name="connsiteY181" fmla="*/ 2109895 h 6281670"/>
                <a:gd name="connsiteX182" fmla="*/ 1501492 w 8613217"/>
                <a:gd name="connsiteY182" fmla="*/ 1918759 h 6281670"/>
                <a:gd name="connsiteX183" fmla="*/ 1395155 w 8613217"/>
                <a:gd name="connsiteY183" fmla="*/ 1570812 h 6281670"/>
                <a:gd name="connsiteX184" fmla="*/ 937507 w 8613217"/>
                <a:gd name="connsiteY184" fmla="*/ 860783 h 6281670"/>
                <a:gd name="connsiteX185" fmla="*/ 682435 w 8613217"/>
                <a:gd name="connsiteY185" fmla="*/ 471109 h 6281670"/>
                <a:gd name="connsiteX186" fmla="*/ 590905 w 8613217"/>
                <a:gd name="connsiteY186" fmla="*/ 214691 h 6281670"/>
                <a:gd name="connsiteX187" fmla="*/ 581483 w 8613217"/>
                <a:gd name="connsiteY187" fmla="*/ 222767 h 6281670"/>
                <a:gd name="connsiteX188" fmla="*/ 555909 w 8613217"/>
                <a:gd name="connsiteY188" fmla="*/ 262475 h 6281670"/>
                <a:gd name="connsiteX189" fmla="*/ 423998 w 8613217"/>
                <a:gd name="connsiteY189" fmla="*/ 619845 h 6281670"/>
                <a:gd name="connsiteX190" fmla="*/ 443515 w 8613217"/>
                <a:gd name="connsiteY190" fmla="*/ 1227575 h 6281670"/>
                <a:gd name="connsiteX191" fmla="*/ 806942 w 8613217"/>
                <a:gd name="connsiteY191" fmla="*/ 1996156 h 6281670"/>
                <a:gd name="connsiteX192" fmla="*/ 1087589 w 8613217"/>
                <a:gd name="connsiteY192" fmla="*/ 2216231 h 6281670"/>
                <a:gd name="connsiteX193" fmla="*/ 1317086 w 8613217"/>
                <a:gd name="connsiteY193" fmla="*/ 2233729 h 6281670"/>
                <a:gd name="connsiteX194" fmla="*/ 1327181 w 8613217"/>
                <a:gd name="connsiteY194" fmla="*/ 2198060 h 6281670"/>
                <a:gd name="connsiteX195" fmla="*/ 816364 w 8613217"/>
                <a:gd name="connsiteY195" fmla="*/ 1324489 h 6281670"/>
                <a:gd name="connsiteX196" fmla="*/ 702625 w 8613217"/>
                <a:gd name="connsiteY196" fmla="*/ 1031056 h 6281670"/>
                <a:gd name="connsiteX197" fmla="*/ 767908 w 8613217"/>
                <a:gd name="connsiteY197" fmla="*/ 1173061 h 6281670"/>
                <a:gd name="connsiteX198" fmla="*/ 1444285 w 8613217"/>
                <a:gd name="connsiteY198" fmla="*/ 2226326 h 6281670"/>
                <a:gd name="connsiteX199" fmla="*/ 2209501 w 8613217"/>
                <a:gd name="connsiteY199" fmla="*/ 2876457 h 6281670"/>
                <a:gd name="connsiteX200" fmla="*/ 2308434 w 8613217"/>
                <a:gd name="connsiteY200" fmla="*/ 2939720 h 6281670"/>
                <a:gd name="connsiteX201" fmla="*/ 2340738 w 8613217"/>
                <a:gd name="connsiteY201" fmla="*/ 2972025 h 6281670"/>
                <a:gd name="connsiteX202" fmla="*/ 2302377 w 8613217"/>
                <a:gd name="connsiteY202" fmla="*/ 2972025 h 6281670"/>
                <a:gd name="connsiteX203" fmla="*/ 2266034 w 8613217"/>
                <a:gd name="connsiteY203" fmla="*/ 2967313 h 6281670"/>
                <a:gd name="connsiteX204" fmla="*/ 1817807 w 8613217"/>
                <a:gd name="connsiteY204" fmla="*/ 3025866 h 6281670"/>
                <a:gd name="connsiteX205" fmla="*/ 1007500 w 8613217"/>
                <a:gd name="connsiteY205" fmla="*/ 3309877 h 6281670"/>
                <a:gd name="connsiteX206" fmla="*/ 960389 w 8613217"/>
                <a:gd name="connsiteY206" fmla="*/ 3293725 h 6281670"/>
                <a:gd name="connsiteX207" fmla="*/ 446207 w 8613217"/>
                <a:gd name="connsiteY207" fmla="*/ 3134221 h 6281670"/>
                <a:gd name="connsiteX208" fmla="*/ 217383 w 8613217"/>
                <a:gd name="connsiteY208" fmla="*/ 3227096 h 6281670"/>
                <a:gd name="connsiteX209" fmla="*/ 0 w 8613217"/>
                <a:gd name="connsiteY209" fmla="*/ 3236518 h 6281670"/>
                <a:gd name="connsiteX210" fmla="*/ 0 w 8613217"/>
                <a:gd name="connsiteY210" fmla="*/ 3330740 h 6281670"/>
                <a:gd name="connsiteX211" fmla="*/ 9422 w 8613217"/>
                <a:gd name="connsiteY211" fmla="*/ 3346892 h 6281670"/>
                <a:gd name="connsiteX212" fmla="*/ 255072 w 8613217"/>
                <a:gd name="connsiteY212" fmla="*/ 3717723 h 6281670"/>
                <a:gd name="connsiteX213" fmla="*/ 747044 w 8613217"/>
                <a:gd name="connsiteY213" fmla="*/ 3826078 h 6281670"/>
                <a:gd name="connsiteX214" fmla="*/ 1016249 w 8613217"/>
                <a:gd name="connsiteY214" fmla="*/ 3490244 h 6281670"/>
                <a:gd name="connsiteX215" fmla="*/ 981253 w 8613217"/>
                <a:gd name="connsiteY215" fmla="*/ 3461305 h 6281670"/>
                <a:gd name="connsiteX216" fmla="*/ 563312 w 8613217"/>
                <a:gd name="connsiteY216" fmla="*/ 3490917 h 6281670"/>
                <a:gd name="connsiteX217" fmla="*/ 390347 w 8613217"/>
                <a:gd name="connsiteY217" fmla="*/ 3460632 h 6281670"/>
                <a:gd name="connsiteX218" fmla="*/ 489953 w 8613217"/>
                <a:gd name="connsiteY218" fmla="*/ 3463997 h 6281670"/>
                <a:gd name="connsiteX219" fmla="*/ 903183 w 8613217"/>
                <a:gd name="connsiteY219" fmla="*/ 3408137 h 6281670"/>
                <a:gd name="connsiteX220" fmla="*/ 1043170 w 8613217"/>
                <a:gd name="connsiteY220" fmla="*/ 3372467 h 6281670"/>
                <a:gd name="connsiteX221" fmla="*/ 1508895 w 8613217"/>
                <a:gd name="connsiteY221" fmla="*/ 3218347 h 6281670"/>
                <a:gd name="connsiteX222" fmla="*/ 1912029 w 8613217"/>
                <a:gd name="connsiteY222" fmla="*/ 3101243 h 6281670"/>
                <a:gd name="connsiteX223" fmla="*/ 1912029 w 8613217"/>
                <a:gd name="connsiteY223" fmla="*/ 3101243 h 6281670"/>
                <a:gd name="connsiteX224" fmla="*/ 1924816 w 8613217"/>
                <a:gd name="connsiteY224" fmla="*/ 3099224 h 6281670"/>
                <a:gd name="connsiteX225" fmla="*/ 1986061 w 8613217"/>
                <a:gd name="connsiteY225" fmla="*/ 3087783 h 6281670"/>
                <a:gd name="connsiteX226" fmla="*/ 1992791 w 8613217"/>
                <a:gd name="connsiteY226" fmla="*/ 3087110 h 6281670"/>
                <a:gd name="connsiteX227" fmla="*/ 2087013 w 8613217"/>
                <a:gd name="connsiteY227" fmla="*/ 3074322 h 6281670"/>
                <a:gd name="connsiteX228" fmla="*/ 2113933 w 8613217"/>
                <a:gd name="connsiteY228" fmla="*/ 3072976 h 6281670"/>
                <a:gd name="connsiteX229" fmla="*/ 2118644 w 8613217"/>
                <a:gd name="connsiteY229" fmla="*/ 3064227 h 6281670"/>
                <a:gd name="connsiteX230" fmla="*/ 2257958 w 8613217"/>
                <a:gd name="connsiteY230" fmla="*/ 3064227 h 6281670"/>
                <a:gd name="connsiteX231" fmla="*/ 2262669 w 8613217"/>
                <a:gd name="connsiteY231" fmla="*/ 3072976 h 6281670"/>
                <a:gd name="connsiteX232" fmla="*/ 2434960 w 8613217"/>
                <a:gd name="connsiteY232" fmla="*/ 3101243 h 6281670"/>
                <a:gd name="connsiteX233" fmla="*/ 2635518 w 8613217"/>
                <a:gd name="connsiteY233" fmla="*/ 3164506 h 6281670"/>
                <a:gd name="connsiteX234" fmla="*/ 3038653 w 8613217"/>
                <a:gd name="connsiteY234" fmla="*/ 3453902 h 6281670"/>
                <a:gd name="connsiteX235" fmla="*/ 3580428 w 8613217"/>
                <a:gd name="connsiteY235" fmla="*/ 4087880 h 6281670"/>
                <a:gd name="connsiteX236" fmla="*/ 3776274 w 8613217"/>
                <a:gd name="connsiteY236" fmla="*/ 4626290 h 6281670"/>
                <a:gd name="connsiteX237" fmla="*/ 3813963 w 8613217"/>
                <a:gd name="connsiteY237" fmla="*/ 4802619 h 6281670"/>
                <a:gd name="connsiteX238" fmla="*/ 3811944 w 8613217"/>
                <a:gd name="connsiteY238" fmla="*/ 5407658 h 6281670"/>
                <a:gd name="connsiteX239" fmla="*/ 3881265 w 8613217"/>
                <a:gd name="connsiteY239" fmla="*/ 5874056 h 6281670"/>
                <a:gd name="connsiteX240" fmla="*/ 3879919 w 8613217"/>
                <a:gd name="connsiteY240" fmla="*/ 5898957 h 6281670"/>
                <a:gd name="connsiteX241" fmla="*/ 3757430 w 8613217"/>
                <a:gd name="connsiteY241" fmla="*/ 5946068 h 6281670"/>
                <a:gd name="connsiteX242" fmla="*/ 3743970 w 8613217"/>
                <a:gd name="connsiteY242" fmla="*/ 6053750 h 6281670"/>
                <a:gd name="connsiteX243" fmla="*/ 3803195 w 8613217"/>
                <a:gd name="connsiteY243" fmla="*/ 6092112 h 6281670"/>
                <a:gd name="connsiteX244" fmla="*/ 3896071 w 8613217"/>
                <a:gd name="connsiteY244" fmla="*/ 6023464 h 6281670"/>
                <a:gd name="connsiteX245" fmla="*/ 3920972 w 8613217"/>
                <a:gd name="connsiteY245" fmla="*/ 5996544 h 6281670"/>
                <a:gd name="connsiteX246" fmla="*/ 3918953 w 8613217"/>
                <a:gd name="connsiteY246" fmla="*/ 6053077 h 6281670"/>
                <a:gd name="connsiteX247" fmla="*/ 3931741 w 8613217"/>
                <a:gd name="connsiteY247" fmla="*/ 6077978 h 6281670"/>
                <a:gd name="connsiteX248" fmla="*/ 3951931 w 8613217"/>
                <a:gd name="connsiteY248" fmla="*/ 6055769 h 6281670"/>
                <a:gd name="connsiteX249" fmla="*/ 3972121 w 8613217"/>
                <a:gd name="connsiteY249" fmla="*/ 5988468 h 6281670"/>
                <a:gd name="connsiteX250" fmla="*/ 3994331 w 8613217"/>
                <a:gd name="connsiteY250" fmla="*/ 5968277 h 6281670"/>
                <a:gd name="connsiteX251" fmla="*/ 4005099 w 8613217"/>
                <a:gd name="connsiteY251" fmla="*/ 5995198 h 6281670"/>
                <a:gd name="connsiteX252" fmla="*/ 4071054 w 8613217"/>
                <a:gd name="connsiteY252" fmla="*/ 6040290 h 6281670"/>
                <a:gd name="connsiteX253" fmla="*/ 4100667 w 8613217"/>
                <a:gd name="connsiteY253" fmla="*/ 6026829 h 6281670"/>
                <a:gd name="connsiteX254" fmla="*/ 4110089 w 8613217"/>
                <a:gd name="connsiteY254" fmla="*/ 5993179 h 6281670"/>
                <a:gd name="connsiteX255" fmla="*/ 4124895 w 8613217"/>
                <a:gd name="connsiteY255" fmla="*/ 6032214 h 6281670"/>
                <a:gd name="connsiteX256" fmla="*/ 4117492 w 8613217"/>
                <a:gd name="connsiteY256" fmla="*/ 6106918 h 6281670"/>
                <a:gd name="connsiteX257" fmla="*/ 4080476 w 8613217"/>
                <a:gd name="connsiteY257" fmla="*/ 6141242 h 6281670"/>
                <a:gd name="connsiteX258" fmla="*/ 4176717 w 8613217"/>
                <a:gd name="connsiteY258" fmla="*/ 6189025 h 6281670"/>
                <a:gd name="connsiteX259" fmla="*/ 4170660 w 8613217"/>
                <a:gd name="connsiteY259" fmla="*/ 6271133 h 6281670"/>
                <a:gd name="connsiteX260" fmla="*/ 4195562 w 8613217"/>
                <a:gd name="connsiteY260" fmla="*/ 6277863 h 6281670"/>
                <a:gd name="connsiteX261" fmla="*/ 4261517 w 8613217"/>
                <a:gd name="connsiteY261" fmla="*/ 6267768 h 6281670"/>
                <a:gd name="connsiteX262" fmla="*/ 4289784 w 8613217"/>
                <a:gd name="connsiteY262" fmla="*/ 6247578 h 6281670"/>
                <a:gd name="connsiteX263" fmla="*/ 4295840 w 8613217"/>
                <a:gd name="connsiteY263" fmla="*/ 6204505 h 6281670"/>
                <a:gd name="connsiteX264" fmla="*/ 4305936 w 8613217"/>
                <a:gd name="connsiteY264" fmla="*/ 6182969 h 6281670"/>
                <a:gd name="connsiteX265" fmla="*/ 4324107 w 8613217"/>
                <a:gd name="connsiteY265" fmla="*/ 6199794 h 6281670"/>
                <a:gd name="connsiteX266" fmla="*/ 4336894 w 8613217"/>
                <a:gd name="connsiteY266" fmla="*/ 6230752 h 6281670"/>
                <a:gd name="connsiteX267" fmla="*/ 4342951 w 8613217"/>
                <a:gd name="connsiteY267" fmla="*/ 6226714 h 6281670"/>
                <a:gd name="connsiteX268" fmla="*/ 4369872 w 8613217"/>
                <a:gd name="connsiteY268" fmla="*/ 6185660 h 6281670"/>
                <a:gd name="connsiteX269" fmla="*/ 4382659 w 8613217"/>
                <a:gd name="connsiteY269" fmla="*/ 6234791 h 6281670"/>
                <a:gd name="connsiteX270" fmla="*/ 4406888 w 8613217"/>
                <a:gd name="connsiteY270" fmla="*/ 6265749 h 6281670"/>
                <a:gd name="connsiteX271" fmla="*/ 4484284 w 8613217"/>
                <a:gd name="connsiteY271" fmla="*/ 6275171 h 6281670"/>
                <a:gd name="connsiteX272" fmla="*/ 4499090 w 8613217"/>
                <a:gd name="connsiteY272" fmla="*/ 6272479 h 6281670"/>
                <a:gd name="connsiteX273" fmla="*/ 4512551 w 8613217"/>
                <a:gd name="connsiteY273" fmla="*/ 6181622 h 6281670"/>
                <a:gd name="connsiteX274" fmla="*/ 4572449 w 8613217"/>
                <a:gd name="connsiteY274" fmla="*/ 6153356 h 6281670"/>
                <a:gd name="connsiteX275" fmla="*/ 4575814 w 8613217"/>
                <a:gd name="connsiteY275" fmla="*/ 6127781 h 6281670"/>
                <a:gd name="connsiteX276" fmla="*/ 4538125 w 8613217"/>
                <a:gd name="connsiteY276" fmla="*/ 6076633 h 6281670"/>
                <a:gd name="connsiteX277" fmla="*/ 4536779 w 8613217"/>
                <a:gd name="connsiteY277" fmla="*/ 6042309 h 6281670"/>
                <a:gd name="connsiteX278" fmla="*/ 4573122 w 8613217"/>
                <a:gd name="connsiteY278" fmla="*/ 6032214 h 6281670"/>
                <a:gd name="connsiteX279" fmla="*/ 4637731 w 8613217"/>
                <a:gd name="connsiteY279" fmla="*/ 6051058 h 6281670"/>
                <a:gd name="connsiteX280" fmla="*/ 4665997 w 8613217"/>
                <a:gd name="connsiteY280" fmla="*/ 6029522 h 6281670"/>
                <a:gd name="connsiteX281" fmla="*/ 4665997 w 8613217"/>
                <a:gd name="connsiteY281" fmla="*/ 5985776 h 6281670"/>
                <a:gd name="connsiteX282" fmla="*/ 4681477 w 8613217"/>
                <a:gd name="connsiteY282" fmla="*/ 5966931 h 6281670"/>
                <a:gd name="connsiteX283" fmla="*/ 4701667 w 8613217"/>
                <a:gd name="connsiteY283" fmla="*/ 5981065 h 6281670"/>
                <a:gd name="connsiteX284" fmla="*/ 4724550 w 8613217"/>
                <a:gd name="connsiteY284" fmla="*/ 6054423 h 6281670"/>
                <a:gd name="connsiteX285" fmla="*/ 4743394 w 8613217"/>
                <a:gd name="connsiteY285" fmla="*/ 6073268 h 6281670"/>
                <a:gd name="connsiteX286" fmla="*/ 4752143 w 8613217"/>
                <a:gd name="connsiteY286" fmla="*/ 6050385 h 6281670"/>
                <a:gd name="connsiteX287" fmla="*/ 4752143 w 8613217"/>
                <a:gd name="connsiteY287" fmla="*/ 5996544 h 6281670"/>
                <a:gd name="connsiteX288" fmla="*/ 4800600 w 8613217"/>
                <a:gd name="connsiteY288" fmla="*/ 6046347 h 6281670"/>
                <a:gd name="connsiteX289" fmla="*/ 4859825 w 8613217"/>
                <a:gd name="connsiteY289" fmla="*/ 6088747 h 6281670"/>
                <a:gd name="connsiteX290" fmla="*/ 4932511 w 8613217"/>
                <a:gd name="connsiteY290" fmla="*/ 6036252 h 6281670"/>
                <a:gd name="connsiteX291" fmla="*/ 4919050 w 8613217"/>
                <a:gd name="connsiteY291" fmla="*/ 5940011 h 6281670"/>
                <a:gd name="connsiteX292" fmla="*/ 4830213 w 8613217"/>
                <a:gd name="connsiteY292" fmla="*/ 5933281 h 6281670"/>
                <a:gd name="connsiteX293" fmla="*/ 4779064 w 8613217"/>
                <a:gd name="connsiteY293" fmla="*/ 5876074 h 6281670"/>
                <a:gd name="connsiteX294" fmla="*/ 4778391 w 8613217"/>
                <a:gd name="connsiteY294" fmla="*/ 5829637 h 6281670"/>
                <a:gd name="connsiteX295" fmla="*/ 5091342 w 8613217"/>
                <a:gd name="connsiteY295" fmla="*/ 5236712 h 6281670"/>
                <a:gd name="connsiteX296" fmla="*/ 5116243 w 8613217"/>
                <a:gd name="connsiteY296" fmla="*/ 5202389 h 6281670"/>
                <a:gd name="connsiteX297" fmla="*/ 5269690 w 8613217"/>
                <a:gd name="connsiteY297" fmla="*/ 5086631 h 6281670"/>
                <a:gd name="connsiteX298" fmla="*/ 5744837 w 8613217"/>
                <a:gd name="connsiteY298" fmla="*/ 4795889 h 6281670"/>
                <a:gd name="connsiteX299" fmla="*/ 5814830 w 8613217"/>
                <a:gd name="connsiteY299" fmla="*/ 4775699 h 6281670"/>
                <a:gd name="connsiteX300" fmla="*/ 6103553 w 8613217"/>
                <a:gd name="connsiteY300" fmla="*/ 4765603 h 6281670"/>
                <a:gd name="connsiteX301" fmla="*/ 7086824 w 8613217"/>
                <a:gd name="connsiteY301" fmla="*/ 4811369 h 6281670"/>
                <a:gd name="connsiteX302" fmla="*/ 7489959 w 8613217"/>
                <a:gd name="connsiteY302" fmla="*/ 4805311 h 6281670"/>
                <a:gd name="connsiteX303" fmla="*/ 7516880 w 8613217"/>
                <a:gd name="connsiteY303" fmla="*/ 4801946 h 6281670"/>
                <a:gd name="connsiteX304" fmla="*/ 7536397 w 8613217"/>
                <a:gd name="connsiteY304" fmla="*/ 4800600 h 6281670"/>
                <a:gd name="connsiteX305" fmla="*/ 7619850 w 8613217"/>
                <a:gd name="connsiteY305" fmla="*/ 4791178 h 6281670"/>
                <a:gd name="connsiteX306" fmla="*/ 7661577 w 8613217"/>
                <a:gd name="connsiteY306" fmla="*/ 4813388 h 6281670"/>
                <a:gd name="connsiteX307" fmla="*/ 7920014 w 8613217"/>
                <a:gd name="connsiteY307" fmla="*/ 5004523 h 6281670"/>
                <a:gd name="connsiteX308" fmla="*/ 8354780 w 8613217"/>
                <a:gd name="connsiteY308" fmla="*/ 4830886 h 6281670"/>
                <a:gd name="connsiteX309" fmla="*/ 8579567 w 8613217"/>
                <a:gd name="connsiteY309" fmla="*/ 4409580 h 6281670"/>
                <a:gd name="connsiteX310" fmla="*/ 8613217 w 8613217"/>
                <a:gd name="connsiteY310" fmla="*/ 4250076 h 6281670"/>
                <a:gd name="connsiteX311" fmla="*/ 8613217 w 8613217"/>
                <a:gd name="connsiteY311" fmla="*/ 4196235 h 6281670"/>
                <a:gd name="connsiteX312" fmla="*/ 8420062 w 8613217"/>
                <a:gd name="connsiteY312" fmla="*/ 4211041 h 6281670"/>
                <a:gd name="connsiteX313" fmla="*/ 4571776 w 8613217"/>
                <a:gd name="connsiteY313" fmla="*/ 915970 h 6281670"/>
                <a:gd name="connsiteX314" fmla="*/ 4583890 w 8613217"/>
                <a:gd name="connsiteY314" fmla="*/ 888377 h 6281670"/>
                <a:gd name="connsiteX315" fmla="*/ 4571776 w 8613217"/>
                <a:gd name="connsiteY315" fmla="*/ 915970 h 6281670"/>
                <a:gd name="connsiteX316" fmla="*/ 2362948 w 8613217"/>
                <a:gd name="connsiteY316" fmla="*/ 965100 h 6281670"/>
                <a:gd name="connsiteX317" fmla="*/ 2363621 w 8613217"/>
                <a:gd name="connsiteY317" fmla="*/ 962408 h 6281670"/>
                <a:gd name="connsiteX318" fmla="*/ 2368332 w 8613217"/>
                <a:gd name="connsiteY318" fmla="*/ 967119 h 6281670"/>
                <a:gd name="connsiteX319" fmla="*/ 2362948 w 8613217"/>
                <a:gd name="connsiteY319" fmla="*/ 965100 h 6281670"/>
                <a:gd name="connsiteX320" fmla="*/ 2435633 w 8613217"/>
                <a:gd name="connsiteY320" fmla="*/ 1055284 h 6281670"/>
                <a:gd name="connsiteX321" fmla="*/ 2426211 w 8613217"/>
                <a:gd name="connsiteY321" fmla="*/ 1053265 h 6281670"/>
                <a:gd name="connsiteX322" fmla="*/ 2370351 w 8613217"/>
                <a:gd name="connsiteY322" fmla="*/ 968465 h 6281670"/>
                <a:gd name="connsiteX323" fmla="*/ 2432268 w 8613217"/>
                <a:gd name="connsiteY323" fmla="*/ 1045862 h 6281670"/>
                <a:gd name="connsiteX324" fmla="*/ 2435633 w 8613217"/>
                <a:gd name="connsiteY324" fmla="*/ 1055284 h 6281670"/>
                <a:gd name="connsiteX325" fmla="*/ 695895 w 8613217"/>
                <a:gd name="connsiteY325" fmla="*/ 1016922 h 6281670"/>
                <a:gd name="connsiteX326" fmla="*/ 692530 w 8613217"/>
                <a:gd name="connsiteY326" fmla="*/ 1005481 h 6281670"/>
                <a:gd name="connsiteX327" fmla="*/ 695895 w 8613217"/>
                <a:gd name="connsiteY327" fmla="*/ 1016922 h 6281670"/>
                <a:gd name="connsiteX328" fmla="*/ 4511205 w 8613217"/>
                <a:gd name="connsiteY328" fmla="*/ 6014042 h 6281670"/>
                <a:gd name="connsiteX329" fmla="*/ 4537452 w 8613217"/>
                <a:gd name="connsiteY329" fmla="*/ 5944049 h 6281670"/>
                <a:gd name="connsiteX330" fmla="*/ 4511205 w 8613217"/>
                <a:gd name="connsiteY330" fmla="*/ 6014042 h 6281670"/>
                <a:gd name="connsiteX331" fmla="*/ 4750797 w 8613217"/>
                <a:gd name="connsiteY331" fmla="*/ 5917128 h 6281670"/>
                <a:gd name="connsiteX332" fmla="*/ 4741375 w 8613217"/>
                <a:gd name="connsiteY332" fmla="*/ 5939338 h 6281670"/>
                <a:gd name="connsiteX333" fmla="*/ 4732626 w 8613217"/>
                <a:gd name="connsiteY333" fmla="*/ 5935300 h 6281670"/>
                <a:gd name="connsiteX334" fmla="*/ 4727915 w 8613217"/>
                <a:gd name="connsiteY334" fmla="*/ 5907706 h 6281670"/>
                <a:gd name="connsiteX335" fmla="*/ 4750797 w 8613217"/>
                <a:gd name="connsiteY335" fmla="*/ 5875402 h 6281670"/>
                <a:gd name="connsiteX336" fmla="*/ 4750797 w 8613217"/>
                <a:gd name="connsiteY336" fmla="*/ 5917128 h 6281670"/>
                <a:gd name="connsiteX337" fmla="*/ 4875978 w 8613217"/>
                <a:gd name="connsiteY337" fmla="*/ 5457461 h 6281670"/>
                <a:gd name="connsiteX338" fmla="*/ 4616868 w 8613217"/>
                <a:gd name="connsiteY338" fmla="*/ 5877421 h 6281670"/>
                <a:gd name="connsiteX339" fmla="*/ 4562354 w 8613217"/>
                <a:gd name="connsiteY339" fmla="*/ 5884824 h 6281670"/>
                <a:gd name="connsiteX340" fmla="*/ 4880015 w 8613217"/>
                <a:gd name="connsiteY340" fmla="*/ 5419772 h 6281670"/>
                <a:gd name="connsiteX341" fmla="*/ 4875978 w 8613217"/>
                <a:gd name="connsiteY341" fmla="*/ 5457461 h 6281670"/>
                <a:gd name="connsiteX342" fmla="*/ 5020675 w 8613217"/>
                <a:gd name="connsiteY342" fmla="*/ 5141145 h 6281670"/>
                <a:gd name="connsiteX343" fmla="*/ 4989717 w 8613217"/>
                <a:gd name="connsiteY343" fmla="*/ 5179506 h 6281670"/>
                <a:gd name="connsiteX344" fmla="*/ 4445922 w 8613217"/>
                <a:gd name="connsiteY344" fmla="*/ 5878767 h 6281670"/>
                <a:gd name="connsiteX345" fmla="*/ 4415637 w 8613217"/>
                <a:gd name="connsiteY345" fmla="*/ 5953471 h 6281670"/>
                <a:gd name="connsiteX346" fmla="*/ 4357085 w 8613217"/>
                <a:gd name="connsiteY346" fmla="*/ 6075286 h 6281670"/>
                <a:gd name="connsiteX347" fmla="*/ 4338240 w 8613217"/>
                <a:gd name="connsiteY347" fmla="*/ 6125762 h 6281670"/>
                <a:gd name="connsiteX348" fmla="*/ 4322761 w 8613217"/>
                <a:gd name="connsiteY348" fmla="*/ 6080671 h 6281670"/>
                <a:gd name="connsiteX349" fmla="*/ 4306609 w 8613217"/>
                <a:gd name="connsiteY349" fmla="*/ 6061826 h 6281670"/>
                <a:gd name="connsiteX350" fmla="*/ 4295168 w 8613217"/>
                <a:gd name="connsiteY350" fmla="*/ 6082689 h 6281670"/>
                <a:gd name="connsiteX351" fmla="*/ 4292475 w 8613217"/>
                <a:gd name="connsiteY351" fmla="*/ 6112302 h 6281670"/>
                <a:gd name="connsiteX352" fmla="*/ 4277669 w 8613217"/>
                <a:gd name="connsiteY352" fmla="*/ 6097496 h 6281670"/>
                <a:gd name="connsiteX353" fmla="*/ 4183447 w 8613217"/>
                <a:gd name="connsiteY353" fmla="*/ 5282478 h 6281670"/>
                <a:gd name="connsiteX354" fmla="*/ 4412945 w 8613217"/>
                <a:gd name="connsiteY354" fmla="*/ 4743394 h 6281670"/>
                <a:gd name="connsiteX355" fmla="*/ 5036828 w 8613217"/>
                <a:gd name="connsiteY355" fmla="*/ 3935106 h 6281670"/>
                <a:gd name="connsiteX356" fmla="*/ 5054999 w 8613217"/>
                <a:gd name="connsiteY356" fmla="*/ 3966064 h 6281670"/>
                <a:gd name="connsiteX357" fmla="*/ 5020675 w 8613217"/>
                <a:gd name="connsiteY35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49730 w 8613217"/>
                <a:gd name="connsiteY70" fmla="*/ 3028558 h 6281670"/>
                <a:gd name="connsiteX71" fmla="*/ 4856460 w 8613217"/>
                <a:gd name="connsiteY71" fmla="*/ 2981447 h 6281670"/>
                <a:gd name="connsiteX72" fmla="*/ 4952701 w 8613217"/>
                <a:gd name="connsiteY72" fmla="*/ 2717626 h 6281670"/>
                <a:gd name="connsiteX73" fmla="*/ 5173449 w 8613217"/>
                <a:gd name="connsiteY73" fmla="*/ 2368332 h 6281670"/>
                <a:gd name="connsiteX74" fmla="*/ 5481689 w 8613217"/>
                <a:gd name="connsiteY74" fmla="*/ 1759928 h 6281670"/>
                <a:gd name="connsiteX75" fmla="*/ 5514667 w 8613217"/>
                <a:gd name="connsiteY75" fmla="*/ 1741757 h 6281670"/>
                <a:gd name="connsiteX76" fmla="*/ 5803389 w 8613217"/>
                <a:gd name="connsiteY76" fmla="*/ 1570812 h 6281670"/>
                <a:gd name="connsiteX77" fmla="*/ 5822907 w 8613217"/>
                <a:gd name="connsiteY77" fmla="*/ 1095665 h 6281670"/>
                <a:gd name="connsiteX78" fmla="*/ 5540241 w 8613217"/>
                <a:gd name="connsiteY78" fmla="*/ 601000 h 6281670"/>
                <a:gd name="connsiteX79" fmla="*/ 5514667 w 8613217"/>
                <a:gd name="connsiteY79" fmla="*/ 600327 h 6281670"/>
                <a:gd name="connsiteX80" fmla="*/ 5421791 w 8613217"/>
                <a:gd name="connsiteY80" fmla="*/ 697914 h 6281670"/>
                <a:gd name="connsiteX81" fmla="*/ 5124319 w 8613217"/>
                <a:gd name="connsiteY81" fmla="*/ 1196617 h 6281670"/>
                <a:gd name="connsiteX82" fmla="*/ 5316801 w 8613217"/>
                <a:gd name="connsiteY82" fmla="*/ 1686570 h 6281670"/>
                <a:gd name="connsiteX83" fmla="*/ 5361220 w 8613217"/>
                <a:gd name="connsiteY83" fmla="*/ 1669072 h 6281670"/>
                <a:gd name="connsiteX84" fmla="*/ 5461499 w 8613217"/>
                <a:gd name="connsiteY84" fmla="*/ 1248439 h 6281670"/>
                <a:gd name="connsiteX85" fmla="*/ 5491784 w 8613217"/>
                <a:gd name="connsiteY85" fmla="*/ 1043170 h 6281670"/>
                <a:gd name="connsiteX86" fmla="*/ 5497841 w 8613217"/>
                <a:gd name="connsiteY86" fmla="*/ 1081532 h 6281670"/>
                <a:gd name="connsiteX87" fmla="*/ 5481016 w 8613217"/>
                <a:gd name="connsiteY87" fmla="*/ 1353429 h 6281670"/>
                <a:gd name="connsiteX88" fmla="*/ 5415734 w 8613217"/>
                <a:gd name="connsiteY88" fmla="*/ 1727624 h 6281670"/>
                <a:gd name="connsiteX89" fmla="*/ 5151240 w 8613217"/>
                <a:gd name="connsiteY89" fmla="*/ 2245171 h 6281670"/>
                <a:gd name="connsiteX90" fmla="*/ 4908282 w 8613217"/>
                <a:gd name="connsiteY90" fmla="*/ 2596483 h 6281670"/>
                <a:gd name="connsiteX91" fmla="*/ 4750124 w 8613217"/>
                <a:gd name="connsiteY91" fmla="*/ 2989523 h 6281670"/>
                <a:gd name="connsiteX92" fmla="*/ 4737337 w 8613217"/>
                <a:gd name="connsiteY92" fmla="*/ 3162487 h 6281670"/>
                <a:gd name="connsiteX93" fmla="*/ 4680804 w 8613217"/>
                <a:gd name="connsiteY93" fmla="*/ 3076341 h 6281670"/>
                <a:gd name="connsiteX94" fmla="*/ 4591293 w 8613217"/>
                <a:gd name="connsiteY94" fmla="*/ 2915491 h 6281670"/>
                <a:gd name="connsiteX95" fmla="*/ 4552259 w 8613217"/>
                <a:gd name="connsiteY95" fmla="*/ 2838095 h 6281670"/>
                <a:gd name="connsiteX96" fmla="*/ 4404869 w 8613217"/>
                <a:gd name="connsiteY96" fmla="*/ 2499569 h 6281670"/>
                <a:gd name="connsiteX97" fmla="*/ 4425059 w 8613217"/>
                <a:gd name="connsiteY97" fmla="*/ 2408713 h 6281670"/>
                <a:gd name="connsiteX98" fmla="*/ 4497071 w 8613217"/>
                <a:gd name="connsiteY98" fmla="*/ 2304396 h 6281670"/>
                <a:gd name="connsiteX99" fmla="*/ 4551585 w 8613217"/>
                <a:gd name="connsiteY99" fmla="*/ 2152968 h 6281670"/>
                <a:gd name="connsiteX100" fmla="*/ 4741375 w 8613217"/>
                <a:gd name="connsiteY100" fmla="*/ 1413327 h 6281670"/>
                <a:gd name="connsiteX101" fmla="*/ 4929146 w 8613217"/>
                <a:gd name="connsiteY101" fmla="*/ 819730 h 6281670"/>
                <a:gd name="connsiteX102" fmla="*/ 5233347 w 8613217"/>
                <a:gd name="connsiteY102" fmla="*/ 28940 h 6281670"/>
                <a:gd name="connsiteX103" fmla="*/ 5238058 w 8613217"/>
                <a:gd name="connsiteY103" fmla="*/ 0 h 6281670"/>
                <a:gd name="connsiteX104" fmla="*/ 4976929 w 8613217"/>
                <a:gd name="connsiteY104" fmla="*/ 159504 h 6281670"/>
                <a:gd name="connsiteX105" fmla="*/ 4204984 w 8613217"/>
                <a:gd name="connsiteY105" fmla="*/ 890396 h 6281670"/>
                <a:gd name="connsiteX106" fmla="*/ 3943182 w 8613217"/>
                <a:gd name="connsiteY106" fmla="*/ 2139508 h 6281670"/>
                <a:gd name="connsiteX107" fmla="*/ 4076438 w 8613217"/>
                <a:gd name="connsiteY107" fmla="*/ 2389868 h 6281670"/>
                <a:gd name="connsiteX108" fmla="*/ 4215079 w 8613217"/>
                <a:gd name="connsiteY108" fmla="*/ 2474668 h 6281670"/>
                <a:gd name="connsiteX109" fmla="*/ 4244018 w 8613217"/>
                <a:gd name="connsiteY109" fmla="*/ 2445055 h 6281670"/>
                <a:gd name="connsiteX110" fmla="*/ 4230558 w 8613217"/>
                <a:gd name="connsiteY110" fmla="*/ 1718875 h 6281670"/>
                <a:gd name="connsiteX111" fmla="*/ 4411599 w 8613217"/>
                <a:gd name="connsiteY111" fmla="*/ 1186522 h 6281670"/>
                <a:gd name="connsiteX112" fmla="*/ 4552259 w 8613217"/>
                <a:gd name="connsiteY112" fmla="*/ 934815 h 6281670"/>
                <a:gd name="connsiteX113" fmla="*/ 4572449 w 8613217"/>
                <a:gd name="connsiteY113" fmla="*/ 920008 h 6281670"/>
                <a:gd name="connsiteX114" fmla="*/ 4553604 w 8613217"/>
                <a:gd name="connsiteY114" fmla="*/ 956351 h 6281670"/>
                <a:gd name="connsiteX115" fmla="*/ 4390735 w 8613217"/>
                <a:gd name="connsiteY115" fmla="*/ 1302280 h 6281670"/>
                <a:gd name="connsiteX116" fmla="*/ 4340260 w 8613217"/>
                <a:gd name="connsiteY116" fmla="*/ 2524471 h 6281670"/>
                <a:gd name="connsiteX117" fmla="*/ 4501109 w 8613217"/>
                <a:gd name="connsiteY117" fmla="*/ 2892609 h 6281670"/>
                <a:gd name="connsiteX118" fmla="*/ 4692918 w 8613217"/>
                <a:gd name="connsiteY118" fmla="*/ 3241230 h 6281670"/>
                <a:gd name="connsiteX119" fmla="*/ 4992409 w 8613217"/>
                <a:gd name="connsiteY119" fmla="*/ 3809925 h 6281670"/>
                <a:gd name="connsiteX120" fmla="*/ 5000485 w 8613217"/>
                <a:gd name="connsiteY120" fmla="*/ 3847614 h 6281670"/>
                <a:gd name="connsiteX121" fmla="*/ 4993755 w 8613217"/>
                <a:gd name="connsiteY121" fmla="*/ 3855017 h 6281670"/>
                <a:gd name="connsiteX122" fmla="*/ 4993082 w 8613217"/>
                <a:gd name="connsiteY122" fmla="*/ 3855690 h 6281670"/>
                <a:gd name="connsiteX123" fmla="*/ 4982313 w 8613217"/>
                <a:gd name="connsiteY123" fmla="*/ 3867131 h 6281670"/>
                <a:gd name="connsiteX124" fmla="*/ 4626290 w 8613217"/>
                <a:gd name="connsiteY124" fmla="*/ 4274977 h 6281670"/>
                <a:gd name="connsiteX125" fmla="*/ 4180755 w 8613217"/>
                <a:gd name="connsiteY125" fmla="*/ 4968853 h 6281670"/>
                <a:gd name="connsiteX126" fmla="*/ 4071727 w 8613217"/>
                <a:gd name="connsiteY126" fmla="*/ 5853192 h 6281670"/>
                <a:gd name="connsiteX127" fmla="*/ 4040769 w 8613217"/>
                <a:gd name="connsiteY127" fmla="*/ 5907706 h 6281670"/>
                <a:gd name="connsiteX128" fmla="*/ 4005099 w 8613217"/>
                <a:gd name="connsiteY128" fmla="*/ 5881459 h 6281670"/>
                <a:gd name="connsiteX129" fmla="*/ 4007791 w 8613217"/>
                <a:gd name="connsiteY129" fmla="*/ 5830983 h 6281670"/>
                <a:gd name="connsiteX130" fmla="*/ 3990293 w 8613217"/>
                <a:gd name="connsiteY130" fmla="*/ 5807427 h 6281670"/>
                <a:gd name="connsiteX131" fmla="*/ 3964045 w 8613217"/>
                <a:gd name="connsiteY131" fmla="*/ 5789256 h 6281670"/>
                <a:gd name="connsiteX132" fmla="*/ 3941836 w 8613217"/>
                <a:gd name="connsiteY132" fmla="*/ 5705129 h 6281670"/>
                <a:gd name="connsiteX133" fmla="*/ 3908185 w 8613217"/>
                <a:gd name="connsiteY133" fmla="*/ 5236040 h 6281670"/>
                <a:gd name="connsiteX134" fmla="*/ 3918953 w 8613217"/>
                <a:gd name="connsiteY134" fmla="*/ 4237288 h 6281670"/>
                <a:gd name="connsiteX135" fmla="*/ 3786370 w 8613217"/>
                <a:gd name="connsiteY135" fmla="*/ 3122779 h 6281670"/>
                <a:gd name="connsiteX136" fmla="*/ 3570333 w 8613217"/>
                <a:gd name="connsiteY136" fmla="*/ 2570236 h 6281670"/>
                <a:gd name="connsiteX137" fmla="*/ 3563603 w 8613217"/>
                <a:gd name="connsiteY137" fmla="*/ 2556776 h 6281670"/>
                <a:gd name="connsiteX138" fmla="*/ 3556872 w 8613217"/>
                <a:gd name="connsiteY138" fmla="*/ 2543315 h 6281670"/>
                <a:gd name="connsiteX139" fmla="*/ 3531298 w 8613217"/>
                <a:gd name="connsiteY139" fmla="*/ 2494185 h 6281670"/>
                <a:gd name="connsiteX140" fmla="*/ 3525241 w 8613217"/>
                <a:gd name="connsiteY140" fmla="*/ 2482071 h 6281670"/>
                <a:gd name="connsiteX141" fmla="*/ 3410829 w 8613217"/>
                <a:gd name="connsiteY141" fmla="*/ 2273437 h 6281670"/>
                <a:gd name="connsiteX142" fmla="*/ 3411502 w 8613217"/>
                <a:gd name="connsiteY142" fmla="*/ 2229018 h 6281670"/>
                <a:gd name="connsiteX143" fmla="*/ 3451209 w 8613217"/>
                <a:gd name="connsiteY143" fmla="*/ 2126720 h 6281670"/>
                <a:gd name="connsiteX144" fmla="*/ 3431692 w 8613217"/>
                <a:gd name="connsiteY144" fmla="*/ 1895877 h 6281670"/>
                <a:gd name="connsiteX145" fmla="*/ 3186715 w 8613217"/>
                <a:gd name="connsiteY145" fmla="*/ 1401886 h 6281670"/>
                <a:gd name="connsiteX146" fmla="*/ 2531874 w 8613217"/>
                <a:gd name="connsiteY146" fmla="*/ 701952 h 6281670"/>
                <a:gd name="connsiteX147" fmla="*/ 1731662 w 8613217"/>
                <a:gd name="connsiteY147" fmla="*/ 39035 h 6281670"/>
                <a:gd name="connsiteX148" fmla="*/ 1722913 w 8613217"/>
                <a:gd name="connsiteY148" fmla="*/ 36343 h 6281670"/>
                <a:gd name="connsiteX149" fmla="*/ 1723586 w 8613217"/>
                <a:gd name="connsiteY149" fmla="*/ 47111 h 6281670"/>
                <a:gd name="connsiteX150" fmla="*/ 1984042 w 8613217"/>
                <a:gd name="connsiteY150" fmla="*/ 871552 h 6281670"/>
                <a:gd name="connsiteX151" fmla="*/ 2773486 w 8613217"/>
                <a:gd name="connsiteY151" fmla="*/ 2064130 h 6281670"/>
                <a:gd name="connsiteX152" fmla="*/ 3058170 w 8613217"/>
                <a:gd name="connsiteY152" fmla="*/ 2286897 h 6281670"/>
                <a:gd name="connsiteX153" fmla="*/ 3235845 w 8613217"/>
                <a:gd name="connsiteY153" fmla="*/ 2329297 h 6281670"/>
                <a:gd name="connsiteX154" fmla="*/ 3256709 w 8613217"/>
                <a:gd name="connsiteY154" fmla="*/ 2294974 h 6281670"/>
                <a:gd name="connsiteX155" fmla="*/ 3083072 w 8613217"/>
                <a:gd name="connsiteY155" fmla="*/ 1999521 h 6281670"/>
                <a:gd name="connsiteX156" fmla="*/ 2450440 w 8613217"/>
                <a:gd name="connsiteY156" fmla="*/ 1092973 h 6281670"/>
                <a:gd name="connsiteX157" fmla="*/ 2432941 w 8613217"/>
                <a:gd name="connsiteY157" fmla="*/ 1062014 h 6281670"/>
                <a:gd name="connsiteX158" fmla="*/ 2454478 w 8613217"/>
                <a:gd name="connsiteY158" fmla="*/ 1076820 h 6281670"/>
                <a:gd name="connsiteX159" fmla="*/ 2967986 w 8613217"/>
                <a:gd name="connsiteY159" fmla="*/ 1739738 h 6281670"/>
                <a:gd name="connsiteX160" fmla="*/ 3266131 w 8613217"/>
                <a:gd name="connsiteY160" fmla="*/ 2175850 h 6281670"/>
                <a:gd name="connsiteX161" fmla="*/ 3457939 w 8613217"/>
                <a:gd name="connsiteY161" fmla="*/ 2509665 h 6281670"/>
                <a:gd name="connsiteX162" fmla="*/ 3464670 w 8613217"/>
                <a:gd name="connsiteY162" fmla="*/ 2523125 h 6281670"/>
                <a:gd name="connsiteX163" fmla="*/ 3471400 w 8613217"/>
                <a:gd name="connsiteY163" fmla="*/ 2536585 h 6281670"/>
                <a:gd name="connsiteX164" fmla="*/ 3478130 w 8613217"/>
                <a:gd name="connsiteY164" fmla="*/ 2550045 h 6281670"/>
                <a:gd name="connsiteX165" fmla="*/ 3484860 w 8613217"/>
                <a:gd name="connsiteY165" fmla="*/ 2563506 h 6281670"/>
                <a:gd name="connsiteX166" fmla="*/ 3491590 w 8613217"/>
                <a:gd name="connsiteY166" fmla="*/ 2576966 h 6281670"/>
                <a:gd name="connsiteX167" fmla="*/ 3498320 w 8613217"/>
                <a:gd name="connsiteY167" fmla="*/ 2590426 h 6281670"/>
                <a:gd name="connsiteX168" fmla="*/ 3504378 w 8613217"/>
                <a:gd name="connsiteY168" fmla="*/ 2605906 h 6281670"/>
                <a:gd name="connsiteX169" fmla="*/ 3733875 w 8613217"/>
                <a:gd name="connsiteY169" fmla="*/ 3249979 h 6281670"/>
                <a:gd name="connsiteX170" fmla="*/ 3823385 w 8613217"/>
                <a:gd name="connsiteY170" fmla="*/ 4359777 h 6281670"/>
                <a:gd name="connsiteX171" fmla="*/ 3816655 w 8613217"/>
                <a:gd name="connsiteY171" fmla="*/ 4369199 h 6281670"/>
                <a:gd name="connsiteX172" fmla="*/ 3800503 w 8613217"/>
                <a:gd name="connsiteY172" fmla="*/ 4322761 h 6281670"/>
                <a:gd name="connsiteX173" fmla="*/ 3407464 w 8613217"/>
                <a:gd name="connsiteY173" fmla="*/ 3663208 h 6281670"/>
                <a:gd name="connsiteX174" fmla="*/ 2516395 w 8613217"/>
                <a:gd name="connsiteY174" fmla="*/ 2980101 h 6281670"/>
                <a:gd name="connsiteX175" fmla="*/ 2502934 w 8613217"/>
                <a:gd name="connsiteY175" fmla="*/ 2971351 h 6281670"/>
                <a:gd name="connsiteX176" fmla="*/ 2390541 w 8613217"/>
                <a:gd name="connsiteY176" fmla="*/ 2898666 h 6281670"/>
                <a:gd name="connsiteX177" fmla="*/ 2247863 w 8613217"/>
                <a:gd name="connsiteY177" fmla="*/ 2802425 h 6281670"/>
                <a:gd name="connsiteX178" fmla="*/ 2055381 w 8613217"/>
                <a:gd name="connsiteY178" fmla="*/ 2665131 h 6281670"/>
                <a:gd name="connsiteX179" fmla="*/ 1471879 w 8613217"/>
                <a:gd name="connsiteY179" fmla="*/ 2148930 h 6281670"/>
                <a:gd name="connsiteX180" fmla="*/ 1461111 w 8613217"/>
                <a:gd name="connsiteY180" fmla="*/ 2109895 h 6281670"/>
                <a:gd name="connsiteX181" fmla="*/ 1501492 w 8613217"/>
                <a:gd name="connsiteY181" fmla="*/ 1918759 h 6281670"/>
                <a:gd name="connsiteX182" fmla="*/ 1395155 w 8613217"/>
                <a:gd name="connsiteY182" fmla="*/ 1570812 h 6281670"/>
                <a:gd name="connsiteX183" fmla="*/ 937507 w 8613217"/>
                <a:gd name="connsiteY183" fmla="*/ 860783 h 6281670"/>
                <a:gd name="connsiteX184" fmla="*/ 682435 w 8613217"/>
                <a:gd name="connsiteY184" fmla="*/ 471109 h 6281670"/>
                <a:gd name="connsiteX185" fmla="*/ 590905 w 8613217"/>
                <a:gd name="connsiteY185" fmla="*/ 214691 h 6281670"/>
                <a:gd name="connsiteX186" fmla="*/ 581483 w 8613217"/>
                <a:gd name="connsiteY186" fmla="*/ 222767 h 6281670"/>
                <a:gd name="connsiteX187" fmla="*/ 555909 w 8613217"/>
                <a:gd name="connsiteY187" fmla="*/ 262475 h 6281670"/>
                <a:gd name="connsiteX188" fmla="*/ 423998 w 8613217"/>
                <a:gd name="connsiteY188" fmla="*/ 619845 h 6281670"/>
                <a:gd name="connsiteX189" fmla="*/ 443515 w 8613217"/>
                <a:gd name="connsiteY189" fmla="*/ 1227575 h 6281670"/>
                <a:gd name="connsiteX190" fmla="*/ 806942 w 8613217"/>
                <a:gd name="connsiteY190" fmla="*/ 1996156 h 6281670"/>
                <a:gd name="connsiteX191" fmla="*/ 1087589 w 8613217"/>
                <a:gd name="connsiteY191" fmla="*/ 2216231 h 6281670"/>
                <a:gd name="connsiteX192" fmla="*/ 1317086 w 8613217"/>
                <a:gd name="connsiteY192" fmla="*/ 2233729 h 6281670"/>
                <a:gd name="connsiteX193" fmla="*/ 1327181 w 8613217"/>
                <a:gd name="connsiteY193" fmla="*/ 2198060 h 6281670"/>
                <a:gd name="connsiteX194" fmla="*/ 816364 w 8613217"/>
                <a:gd name="connsiteY194" fmla="*/ 1324489 h 6281670"/>
                <a:gd name="connsiteX195" fmla="*/ 702625 w 8613217"/>
                <a:gd name="connsiteY195" fmla="*/ 1031056 h 6281670"/>
                <a:gd name="connsiteX196" fmla="*/ 767908 w 8613217"/>
                <a:gd name="connsiteY196" fmla="*/ 1173061 h 6281670"/>
                <a:gd name="connsiteX197" fmla="*/ 1444285 w 8613217"/>
                <a:gd name="connsiteY197" fmla="*/ 2226326 h 6281670"/>
                <a:gd name="connsiteX198" fmla="*/ 2209501 w 8613217"/>
                <a:gd name="connsiteY198" fmla="*/ 2876457 h 6281670"/>
                <a:gd name="connsiteX199" fmla="*/ 2308434 w 8613217"/>
                <a:gd name="connsiteY199" fmla="*/ 2939720 h 6281670"/>
                <a:gd name="connsiteX200" fmla="*/ 2340738 w 8613217"/>
                <a:gd name="connsiteY200" fmla="*/ 2972025 h 6281670"/>
                <a:gd name="connsiteX201" fmla="*/ 2302377 w 8613217"/>
                <a:gd name="connsiteY201" fmla="*/ 2972025 h 6281670"/>
                <a:gd name="connsiteX202" fmla="*/ 2266034 w 8613217"/>
                <a:gd name="connsiteY202" fmla="*/ 2967313 h 6281670"/>
                <a:gd name="connsiteX203" fmla="*/ 1817807 w 8613217"/>
                <a:gd name="connsiteY203" fmla="*/ 3025866 h 6281670"/>
                <a:gd name="connsiteX204" fmla="*/ 1007500 w 8613217"/>
                <a:gd name="connsiteY204" fmla="*/ 3309877 h 6281670"/>
                <a:gd name="connsiteX205" fmla="*/ 960389 w 8613217"/>
                <a:gd name="connsiteY205" fmla="*/ 3293725 h 6281670"/>
                <a:gd name="connsiteX206" fmla="*/ 446207 w 8613217"/>
                <a:gd name="connsiteY206" fmla="*/ 3134221 h 6281670"/>
                <a:gd name="connsiteX207" fmla="*/ 217383 w 8613217"/>
                <a:gd name="connsiteY207" fmla="*/ 3227096 h 6281670"/>
                <a:gd name="connsiteX208" fmla="*/ 0 w 8613217"/>
                <a:gd name="connsiteY208" fmla="*/ 3236518 h 6281670"/>
                <a:gd name="connsiteX209" fmla="*/ 0 w 8613217"/>
                <a:gd name="connsiteY209" fmla="*/ 3330740 h 6281670"/>
                <a:gd name="connsiteX210" fmla="*/ 9422 w 8613217"/>
                <a:gd name="connsiteY210" fmla="*/ 3346892 h 6281670"/>
                <a:gd name="connsiteX211" fmla="*/ 255072 w 8613217"/>
                <a:gd name="connsiteY211" fmla="*/ 3717723 h 6281670"/>
                <a:gd name="connsiteX212" fmla="*/ 747044 w 8613217"/>
                <a:gd name="connsiteY212" fmla="*/ 3826078 h 6281670"/>
                <a:gd name="connsiteX213" fmla="*/ 1016249 w 8613217"/>
                <a:gd name="connsiteY213" fmla="*/ 3490244 h 6281670"/>
                <a:gd name="connsiteX214" fmla="*/ 981253 w 8613217"/>
                <a:gd name="connsiteY214" fmla="*/ 3461305 h 6281670"/>
                <a:gd name="connsiteX215" fmla="*/ 563312 w 8613217"/>
                <a:gd name="connsiteY215" fmla="*/ 3490917 h 6281670"/>
                <a:gd name="connsiteX216" fmla="*/ 390347 w 8613217"/>
                <a:gd name="connsiteY216" fmla="*/ 3460632 h 6281670"/>
                <a:gd name="connsiteX217" fmla="*/ 489953 w 8613217"/>
                <a:gd name="connsiteY217" fmla="*/ 3463997 h 6281670"/>
                <a:gd name="connsiteX218" fmla="*/ 903183 w 8613217"/>
                <a:gd name="connsiteY218" fmla="*/ 3408137 h 6281670"/>
                <a:gd name="connsiteX219" fmla="*/ 1043170 w 8613217"/>
                <a:gd name="connsiteY219" fmla="*/ 3372467 h 6281670"/>
                <a:gd name="connsiteX220" fmla="*/ 1508895 w 8613217"/>
                <a:gd name="connsiteY220" fmla="*/ 3218347 h 6281670"/>
                <a:gd name="connsiteX221" fmla="*/ 1912029 w 8613217"/>
                <a:gd name="connsiteY221" fmla="*/ 3101243 h 6281670"/>
                <a:gd name="connsiteX222" fmla="*/ 1912029 w 8613217"/>
                <a:gd name="connsiteY222" fmla="*/ 3101243 h 6281670"/>
                <a:gd name="connsiteX223" fmla="*/ 1924816 w 8613217"/>
                <a:gd name="connsiteY223" fmla="*/ 3099224 h 6281670"/>
                <a:gd name="connsiteX224" fmla="*/ 1986061 w 8613217"/>
                <a:gd name="connsiteY224" fmla="*/ 3087783 h 6281670"/>
                <a:gd name="connsiteX225" fmla="*/ 1992791 w 8613217"/>
                <a:gd name="connsiteY225" fmla="*/ 3087110 h 6281670"/>
                <a:gd name="connsiteX226" fmla="*/ 2087013 w 8613217"/>
                <a:gd name="connsiteY226" fmla="*/ 3074322 h 6281670"/>
                <a:gd name="connsiteX227" fmla="*/ 2113933 w 8613217"/>
                <a:gd name="connsiteY227" fmla="*/ 3072976 h 6281670"/>
                <a:gd name="connsiteX228" fmla="*/ 2118644 w 8613217"/>
                <a:gd name="connsiteY228" fmla="*/ 3064227 h 6281670"/>
                <a:gd name="connsiteX229" fmla="*/ 2257958 w 8613217"/>
                <a:gd name="connsiteY229" fmla="*/ 3064227 h 6281670"/>
                <a:gd name="connsiteX230" fmla="*/ 2262669 w 8613217"/>
                <a:gd name="connsiteY230" fmla="*/ 3072976 h 6281670"/>
                <a:gd name="connsiteX231" fmla="*/ 2434960 w 8613217"/>
                <a:gd name="connsiteY231" fmla="*/ 3101243 h 6281670"/>
                <a:gd name="connsiteX232" fmla="*/ 2635518 w 8613217"/>
                <a:gd name="connsiteY232" fmla="*/ 3164506 h 6281670"/>
                <a:gd name="connsiteX233" fmla="*/ 3038653 w 8613217"/>
                <a:gd name="connsiteY233" fmla="*/ 3453902 h 6281670"/>
                <a:gd name="connsiteX234" fmla="*/ 3580428 w 8613217"/>
                <a:gd name="connsiteY234" fmla="*/ 4087880 h 6281670"/>
                <a:gd name="connsiteX235" fmla="*/ 3776274 w 8613217"/>
                <a:gd name="connsiteY235" fmla="*/ 4626290 h 6281670"/>
                <a:gd name="connsiteX236" fmla="*/ 3813963 w 8613217"/>
                <a:gd name="connsiteY236" fmla="*/ 4802619 h 6281670"/>
                <a:gd name="connsiteX237" fmla="*/ 3811944 w 8613217"/>
                <a:gd name="connsiteY237" fmla="*/ 5407658 h 6281670"/>
                <a:gd name="connsiteX238" fmla="*/ 3881265 w 8613217"/>
                <a:gd name="connsiteY238" fmla="*/ 5874056 h 6281670"/>
                <a:gd name="connsiteX239" fmla="*/ 3879919 w 8613217"/>
                <a:gd name="connsiteY239" fmla="*/ 5898957 h 6281670"/>
                <a:gd name="connsiteX240" fmla="*/ 3757430 w 8613217"/>
                <a:gd name="connsiteY240" fmla="*/ 5946068 h 6281670"/>
                <a:gd name="connsiteX241" fmla="*/ 3743970 w 8613217"/>
                <a:gd name="connsiteY241" fmla="*/ 6053750 h 6281670"/>
                <a:gd name="connsiteX242" fmla="*/ 3803195 w 8613217"/>
                <a:gd name="connsiteY242" fmla="*/ 6092112 h 6281670"/>
                <a:gd name="connsiteX243" fmla="*/ 3896071 w 8613217"/>
                <a:gd name="connsiteY243" fmla="*/ 6023464 h 6281670"/>
                <a:gd name="connsiteX244" fmla="*/ 3920972 w 8613217"/>
                <a:gd name="connsiteY244" fmla="*/ 5996544 h 6281670"/>
                <a:gd name="connsiteX245" fmla="*/ 3918953 w 8613217"/>
                <a:gd name="connsiteY245" fmla="*/ 6053077 h 6281670"/>
                <a:gd name="connsiteX246" fmla="*/ 3931741 w 8613217"/>
                <a:gd name="connsiteY246" fmla="*/ 6077978 h 6281670"/>
                <a:gd name="connsiteX247" fmla="*/ 3951931 w 8613217"/>
                <a:gd name="connsiteY247" fmla="*/ 6055769 h 6281670"/>
                <a:gd name="connsiteX248" fmla="*/ 3972121 w 8613217"/>
                <a:gd name="connsiteY248" fmla="*/ 5988468 h 6281670"/>
                <a:gd name="connsiteX249" fmla="*/ 3994331 w 8613217"/>
                <a:gd name="connsiteY249" fmla="*/ 5968277 h 6281670"/>
                <a:gd name="connsiteX250" fmla="*/ 4005099 w 8613217"/>
                <a:gd name="connsiteY250" fmla="*/ 5995198 h 6281670"/>
                <a:gd name="connsiteX251" fmla="*/ 4071054 w 8613217"/>
                <a:gd name="connsiteY251" fmla="*/ 6040290 h 6281670"/>
                <a:gd name="connsiteX252" fmla="*/ 4100667 w 8613217"/>
                <a:gd name="connsiteY252" fmla="*/ 6026829 h 6281670"/>
                <a:gd name="connsiteX253" fmla="*/ 4110089 w 8613217"/>
                <a:gd name="connsiteY253" fmla="*/ 5993179 h 6281670"/>
                <a:gd name="connsiteX254" fmla="*/ 4124895 w 8613217"/>
                <a:gd name="connsiteY254" fmla="*/ 6032214 h 6281670"/>
                <a:gd name="connsiteX255" fmla="*/ 4117492 w 8613217"/>
                <a:gd name="connsiteY255" fmla="*/ 6106918 h 6281670"/>
                <a:gd name="connsiteX256" fmla="*/ 4080476 w 8613217"/>
                <a:gd name="connsiteY256" fmla="*/ 6141242 h 6281670"/>
                <a:gd name="connsiteX257" fmla="*/ 4176717 w 8613217"/>
                <a:gd name="connsiteY257" fmla="*/ 6189025 h 6281670"/>
                <a:gd name="connsiteX258" fmla="*/ 4170660 w 8613217"/>
                <a:gd name="connsiteY258" fmla="*/ 6271133 h 6281670"/>
                <a:gd name="connsiteX259" fmla="*/ 4195562 w 8613217"/>
                <a:gd name="connsiteY259" fmla="*/ 6277863 h 6281670"/>
                <a:gd name="connsiteX260" fmla="*/ 4261517 w 8613217"/>
                <a:gd name="connsiteY260" fmla="*/ 6267768 h 6281670"/>
                <a:gd name="connsiteX261" fmla="*/ 4289784 w 8613217"/>
                <a:gd name="connsiteY261" fmla="*/ 6247578 h 6281670"/>
                <a:gd name="connsiteX262" fmla="*/ 4295840 w 8613217"/>
                <a:gd name="connsiteY262" fmla="*/ 6204505 h 6281670"/>
                <a:gd name="connsiteX263" fmla="*/ 4305936 w 8613217"/>
                <a:gd name="connsiteY263" fmla="*/ 6182969 h 6281670"/>
                <a:gd name="connsiteX264" fmla="*/ 4324107 w 8613217"/>
                <a:gd name="connsiteY264" fmla="*/ 6199794 h 6281670"/>
                <a:gd name="connsiteX265" fmla="*/ 4336894 w 8613217"/>
                <a:gd name="connsiteY265" fmla="*/ 6230752 h 6281670"/>
                <a:gd name="connsiteX266" fmla="*/ 4342951 w 8613217"/>
                <a:gd name="connsiteY266" fmla="*/ 6226714 h 6281670"/>
                <a:gd name="connsiteX267" fmla="*/ 4369872 w 8613217"/>
                <a:gd name="connsiteY267" fmla="*/ 6185660 h 6281670"/>
                <a:gd name="connsiteX268" fmla="*/ 4382659 w 8613217"/>
                <a:gd name="connsiteY268" fmla="*/ 6234791 h 6281670"/>
                <a:gd name="connsiteX269" fmla="*/ 4406888 w 8613217"/>
                <a:gd name="connsiteY269" fmla="*/ 6265749 h 6281670"/>
                <a:gd name="connsiteX270" fmla="*/ 4484284 w 8613217"/>
                <a:gd name="connsiteY270" fmla="*/ 6275171 h 6281670"/>
                <a:gd name="connsiteX271" fmla="*/ 4499090 w 8613217"/>
                <a:gd name="connsiteY271" fmla="*/ 6272479 h 6281670"/>
                <a:gd name="connsiteX272" fmla="*/ 4512551 w 8613217"/>
                <a:gd name="connsiteY272" fmla="*/ 6181622 h 6281670"/>
                <a:gd name="connsiteX273" fmla="*/ 4572449 w 8613217"/>
                <a:gd name="connsiteY273" fmla="*/ 6153356 h 6281670"/>
                <a:gd name="connsiteX274" fmla="*/ 4575814 w 8613217"/>
                <a:gd name="connsiteY274" fmla="*/ 6127781 h 6281670"/>
                <a:gd name="connsiteX275" fmla="*/ 4538125 w 8613217"/>
                <a:gd name="connsiteY275" fmla="*/ 6076633 h 6281670"/>
                <a:gd name="connsiteX276" fmla="*/ 4536779 w 8613217"/>
                <a:gd name="connsiteY276" fmla="*/ 6042309 h 6281670"/>
                <a:gd name="connsiteX277" fmla="*/ 4573122 w 8613217"/>
                <a:gd name="connsiteY277" fmla="*/ 6032214 h 6281670"/>
                <a:gd name="connsiteX278" fmla="*/ 4637731 w 8613217"/>
                <a:gd name="connsiteY278" fmla="*/ 6051058 h 6281670"/>
                <a:gd name="connsiteX279" fmla="*/ 4665997 w 8613217"/>
                <a:gd name="connsiteY279" fmla="*/ 6029522 h 6281670"/>
                <a:gd name="connsiteX280" fmla="*/ 4665997 w 8613217"/>
                <a:gd name="connsiteY280" fmla="*/ 5985776 h 6281670"/>
                <a:gd name="connsiteX281" fmla="*/ 4681477 w 8613217"/>
                <a:gd name="connsiteY281" fmla="*/ 5966931 h 6281670"/>
                <a:gd name="connsiteX282" fmla="*/ 4701667 w 8613217"/>
                <a:gd name="connsiteY282" fmla="*/ 5981065 h 6281670"/>
                <a:gd name="connsiteX283" fmla="*/ 4724550 w 8613217"/>
                <a:gd name="connsiteY283" fmla="*/ 6054423 h 6281670"/>
                <a:gd name="connsiteX284" fmla="*/ 4743394 w 8613217"/>
                <a:gd name="connsiteY284" fmla="*/ 6073268 h 6281670"/>
                <a:gd name="connsiteX285" fmla="*/ 4752143 w 8613217"/>
                <a:gd name="connsiteY285" fmla="*/ 6050385 h 6281670"/>
                <a:gd name="connsiteX286" fmla="*/ 4752143 w 8613217"/>
                <a:gd name="connsiteY286" fmla="*/ 5996544 h 6281670"/>
                <a:gd name="connsiteX287" fmla="*/ 4800600 w 8613217"/>
                <a:gd name="connsiteY287" fmla="*/ 6046347 h 6281670"/>
                <a:gd name="connsiteX288" fmla="*/ 4859825 w 8613217"/>
                <a:gd name="connsiteY288" fmla="*/ 6088747 h 6281670"/>
                <a:gd name="connsiteX289" fmla="*/ 4932511 w 8613217"/>
                <a:gd name="connsiteY289" fmla="*/ 6036252 h 6281670"/>
                <a:gd name="connsiteX290" fmla="*/ 4919050 w 8613217"/>
                <a:gd name="connsiteY290" fmla="*/ 5940011 h 6281670"/>
                <a:gd name="connsiteX291" fmla="*/ 4830213 w 8613217"/>
                <a:gd name="connsiteY291" fmla="*/ 5933281 h 6281670"/>
                <a:gd name="connsiteX292" fmla="*/ 4779064 w 8613217"/>
                <a:gd name="connsiteY292" fmla="*/ 5876074 h 6281670"/>
                <a:gd name="connsiteX293" fmla="*/ 4778391 w 8613217"/>
                <a:gd name="connsiteY293" fmla="*/ 5829637 h 6281670"/>
                <a:gd name="connsiteX294" fmla="*/ 5091342 w 8613217"/>
                <a:gd name="connsiteY294" fmla="*/ 5236712 h 6281670"/>
                <a:gd name="connsiteX295" fmla="*/ 5116243 w 8613217"/>
                <a:gd name="connsiteY295" fmla="*/ 5202389 h 6281670"/>
                <a:gd name="connsiteX296" fmla="*/ 5269690 w 8613217"/>
                <a:gd name="connsiteY296" fmla="*/ 5086631 h 6281670"/>
                <a:gd name="connsiteX297" fmla="*/ 5744837 w 8613217"/>
                <a:gd name="connsiteY297" fmla="*/ 4795889 h 6281670"/>
                <a:gd name="connsiteX298" fmla="*/ 5814830 w 8613217"/>
                <a:gd name="connsiteY298" fmla="*/ 4775699 h 6281670"/>
                <a:gd name="connsiteX299" fmla="*/ 6103553 w 8613217"/>
                <a:gd name="connsiteY299" fmla="*/ 4765603 h 6281670"/>
                <a:gd name="connsiteX300" fmla="*/ 7086824 w 8613217"/>
                <a:gd name="connsiteY300" fmla="*/ 4811369 h 6281670"/>
                <a:gd name="connsiteX301" fmla="*/ 7489959 w 8613217"/>
                <a:gd name="connsiteY301" fmla="*/ 4805311 h 6281670"/>
                <a:gd name="connsiteX302" fmla="*/ 7516880 w 8613217"/>
                <a:gd name="connsiteY302" fmla="*/ 4801946 h 6281670"/>
                <a:gd name="connsiteX303" fmla="*/ 7536397 w 8613217"/>
                <a:gd name="connsiteY303" fmla="*/ 4800600 h 6281670"/>
                <a:gd name="connsiteX304" fmla="*/ 7619850 w 8613217"/>
                <a:gd name="connsiteY304" fmla="*/ 4791178 h 6281670"/>
                <a:gd name="connsiteX305" fmla="*/ 7661577 w 8613217"/>
                <a:gd name="connsiteY305" fmla="*/ 4813388 h 6281670"/>
                <a:gd name="connsiteX306" fmla="*/ 7920014 w 8613217"/>
                <a:gd name="connsiteY306" fmla="*/ 5004523 h 6281670"/>
                <a:gd name="connsiteX307" fmla="*/ 8354780 w 8613217"/>
                <a:gd name="connsiteY307" fmla="*/ 4830886 h 6281670"/>
                <a:gd name="connsiteX308" fmla="*/ 8579567 w 8613217"/>
                <a:gd name="connsiteY308" fmla="*/ 4409580 h 6281670"/>
                <a:gd name="connsiteX309" fmla="*/ 8613217 w 8613217"/>
                <a:gd name="connsiteY309" fmla="*/ 4250076 h 6281670"/>
                <a:gd name="connsiteX310" fmla="*/ 8613217 w 8613217"/>
                <a:gd name="connsiteY310" fmla="*/ 4196235 h 6281670"/>
                <a:gd name="connsiteX311" fmla="*/ 8420062 w 8613217"/>
                <a:gd name="connsiteY311" fmla="*/ 4211041 h 6281670"/>
                <a:gd name="connsiteX312" fmla="*/ 4571776 w 8613217"/>
                <a:gd name="connsiteY312" fmla="*/ 915970 h 6281670"/>
                <a:gd name="connsiteX313" fmla="*/ 4583890 w 8613217"/>
                <a:gd name="connsiteY313" fmla="*/ 888377 h 6281670"/>
                <a:gd name="connsiteX314" fmla="*/ 4571776 w 8613217"/>
                <a:gd name="connsiteY314" fmla="*/ 915970 h 6281670"/>
                <a:gd name="connsiteX315" fmla="*/ 2362948 w 8613217"/>
                <a:gd name="connsiteY315" fmla="*/ 965100 h 6281670"/>
                <a:gd name="connsiteX316" fmla="*/ 2363621 w 8613217"/>
                <a:gd name="connsiteY316" fmla="*/ 962408 h 6281670"/>
                <a:gd name="connsiteX317" fmla="*/ 2368332 w 8613217"/>
                <a:gd name="connsiteY317" fmla="*/ 967119 h 6281670"/>
                <a:gd name="connsiteX318" fmla="*/ 2362948 w 8613217"/>
                <a:gd name="connsiteY318" fmla="*/ 965100 h 6281670"/>
                <a:gd name="connsiteX319" fmla="*/ 2435633 w 8613217"/>
                <a:gd name="connsiteY319" fmla="*/ 1055284 h 6281670"/>
                <a:gd name="connsiteX320" fmla="*/ 2426211 w 8613217"/>
                <a:gd name="connsiteY320" fmla="*/ 1053265 h 6281670"/>
                <a:gd name="connsiteX321" fmla="*/ 2370351 w 8613217"/>
                <a:gd name="connsiteY321" fmla="*/ 968465 h 6281670"/>
                <a:gd name="connsiteX322" fmla="*/ 2432268 w 8613217"/>
                <a:gd name="connsiteY322" fmla="*/ 1045862 h 6281670"/>
                <a:gd name="connsiteX323" fmla="*/ 2435633 w 8613217"/>
                <a:gd name="connsiteY323" fmla="*/ 1055284 h 6281670"/>
                <a:gd name="connsiteX324" fmla="*/ 695895 w 8613217"/>
                <a:gd name="connsiteY324" fmla="*/ 1016922 h 6281670"/>
                <a:gd name="connsiteX325" fmla="*/ 692530 w 8613217"/>
                <a:gd name="connsiteY325" fmla="*/ 1005481 h 6281670"/>
                <a:gd name="connsiteX326" fmla="*/ 695895 w 8613217"/>
                <a:gd name="connsiteY326" fmla="*/ 1016922 h 6281670"/>
                <a:gd name="connsiteX327" fmla="*/ 4511205 w 8613217"/>
                <a:gd name="connsiteY327" fmla="*/ 6014042 h 6281670"/>
                <a:gd name="connsiteX328" fmla="*/ 4537452 w 8613217"/>
                <a:gd name="connsiteY328" fmla="*/ 5944049 h 6281670"/>
                <a:gd name="connsiteX329" fmla="*/ 4511205 w 8613217"/>
                <a:gd name="connsiteY329" fmla="*/ 6014042 h 6281670"/>
                <a:gd name="connsiteX330" fmla="*/ 4750797 w 8613217"/>
                <a:gd name="connsiteY330" fmla="*/ 5917128 h 6281670"/>
                <a:gd name="connsiteX331" fmla="*/ 4741375 w 8613217"/>
                <a:gd name="connsiteY331" fmla="*/ 5939338 h 6281670"/>
                <a:gd name="connsiteX332" fmla="*/ 4732626 w 8613217"/>
                <a:gd name="connsiteY332" fmla="*/ 5935300 h 6281670"/>
                <a:gd name="connsiteX333" fmla="*/ 4727915 w 8613217"/>
                <a:gd name="connsiteY333" fmla="*/ 5907706 h 6281670"/>
                <a:gd name="connsiteX334" fmla="*/ 4750797 w 8613217"/>
                <a:gd name="connsiteY334" fmla="*/ 5875402 h 6281670"/>
                <a:gd name="connsiteX335" fmla="*/ 4750797 w 8613217"/>
                <a:gd name="connsiteY335" fmla="*/ 5917128 h 6281670"/>
                <a:gd name="connsiteX336" fmla="*/ 4875978 w 8613217"/>
                <a:gd name="connsiteY336" fmla="*/ 5457461 h 6281670"/>
                <a:gd name="connsiteX337" fmla="*/ 4616868 w 8613217"/>
                <a:gd name="connsiteY337" fmla="*/ 5877421 h 6281670"/>
                <a:gd name="connsiteX338" fmla="*/ 4562354 w 8613217"/>
                <a:gd name="connsiteY338" fmla="*/ 5884824 h 6281670"/>
                <a:gd name="connsiteX339" fmla="*/ 4880015 w 8613217"/>
                <a:gd name="connsiteY339" fmla="*/ 5419772 h 6281670"/>
                <a:gd name="connsiteX340" fmla="*/ 4875978 w 8613217"/>
                <a:gd name="connsiteY340" fmla="*/ 5457461 h 6281670"/>
                <a:gd name="connsiteX341" fmla="*/ 5020675 w 8613217"/>
                <a:gd name="connsiteY341" fmla="*/ 5141145 h 6281670"/>
                <a:gd name="connsiteX342" fmla="*/ 4989717 w 8613217"/>
                <a:gd name="connsiteY342" fmla="*/ 5179506 h 6281670"/>
                <a:gd name="connsiteX343" fmla="*/ 4445922 w 8613217"/>
                <a:gd name="connsiteY343" fmla="*/ 5878767 h 6281670"/>
                <a:gd name="connsiteX344" fmla="*/ 4415637 w 8613217"/>
                <a:gd name="connsiteY344" fmla="*/ 5953471 h 6281670"/>
                <a:gd name="connsiteX345" fmla="*/ 4357085 w 8613217"/>
                <a:gd name="connsiteY345" fmla="*/ 6075286 h 6281670"/>
                <a:gd name="connsiteX346" fmla="*/ 4338240 w 8613217"/>
                <a:gd name="connsiteY346" fmla="*/ 6125762 h 6281670"/>
                <a:gd name="connsiteX347" fmla="*/ 4322761 w 8613217"/>
                <a:gd name="connsiteY347" fmla="*/ 6080671 h 6281670"/>
                <a:gd name="connsiteX348" fmla="*/ 4306609 w 8613217"/>
                <a:gd name="connsiteY348" fmla="*/ 6061826 h 6281670"/>
                <a:gd name="connsiteX349" fmla="*/ 4295168 w 8613217"/>
                <a:gd name="connsiteY349" fmla="*/ 6082689 h 6281670"/>
                <a:gd name="connsiteX350" fmla="*/ 4292475 w 8613217"/>
                <a:gd name="connsiteY350" fmla="*/ 6112302 h 6281670"/>
                <a:gd name="connsiteX351" fmla="*/ 4277669 w 8613217"/>
                <a:gd name="connsiteY351" fmla="*/ 6097496 h 6281670"/>
                <a:gd name="connsiteX352" fmla="*/ 4183447 w 8613217"/>
                <a:gd name="connsiteY352" fmla="*/ 5282478 h 6281670"/>
                <a:gd name="connsiteX353" fmla="*/ 4412945 w 8613217"/>
                <a:gd name="connsiteY353" fmla="*/ 4743394 h 6281670"/>
                <a:gd name="connsiteX354" fmla="*/ 5036828 w 8613217"/>
                <a:gd name="connsiteY354" fmla="*/ 3935106 h 6281670"/>
                <a:gd name="connsiteX355" fmla="*/ 5054999 w 8613217"/>
                <a:gd name="connsiteY355" fmla="*/ 3966064 h 6281670"/>
                <a:gd name="connsiteX356" fmla="*/ 5020675 w 8613217"/>
                <a:gd name="connsiteY356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856460 w 8613217"/>
                <a:gd name="connsiteY70" fmla="*/ 2981447 h 6281670"/>
                <a:gd name="connsiteX71" fmla="*/ 4952701 w 8613217"/>
                <a:gd name="connsiteY71" fmla="*/ 2717626 h 6281670"/>
                <a:gd name="connsiteX72" fmla="*/ 5173449 w 8613217"/>
                <a:gd name="connsiteY72" fmla="*/ 2368332 h 6281670"/>
                <a:gd name="connsiteX73" fmla="*/ 5481689 w 8613217"/>
                <a:gd name="connsiteY73" fmla="*/ 1759928 h 6281670"/>
                <a:gd name="connsiteX74" fmla="*/ 5514667 w 8613217"/>
                <a:gd name="connsiteY74" fmla="*/ 1741757 h 6281670"/>
                <a:gd name="connsiteX75" fmla="*/ 5803389 w 8613217"/>
                <a:gd name="connsiteY75" fmla="*/ 1570812 h 6281670"/>
                <a:gd name="connsiteX76" fmla="*/ 5822907 w 8613217"/>
                <a:gd name="connsiteY76" fmla="*/ 1095665 h 6281670"/>
                <a:gd name="connsiteX77" fmla="*/ 5540241 w 8613217"/>
                <a:gd name="connsiteY77" fmla="*/ 601000 h 6281670"/>
                <a:gd name="connsiteX78" fmla="*/ 5514667 w 8613217"/>
                <a:gd name="connsiteY78" fmla="*/ 600327 h 6281670"/>
                <a:gd name="connsiteX79" fmla="*/ 5421791 w 8613217"/>
                <a:gd name="connsiteY79" fmla="*/ 697914 h 6281670"/>
                <a:gd name="connsiteX80" fmla="*/ 5124319 w 8613217"/>
                <a:gd name="connsiteY80" fmla="*/ 1196617 h 6281670"/>
                <a:gd name="connsiteX81" fmla="*/ 5316801 w 8613217"/>
                <a:gd name="connsiteY81" fmla="*/ 1686570 h 6281670"/>
                <a:gd name="connsiteX82" fmla="*/ 5361220 w 8613217"/>
                <a:gd name="connsiteY82" fmla="*/ 1669072 h 6281670"/>
                <a:gd name="connsiteX83" fmla="*/ 5461499 w 8613217"/>
                <a:gd name="connsiteY83" fmla="*/ 1248439 h 6281670"/>
                <a:gd name="connsiteX84" fmla="*/ 5491784 w 8613217"/>
                <a:gd name="connsiteY84" fmla="*/ 1043170 h 6281670"/>
                <a:gd name="connsiteX85" fmla="*/ 5497841 w 8613217"/>
                <a:gd name="connsiteY85" fmla="*/ 1081532 h 6281670"/>
                <a:gd name="connsiteX86" fmla="*/ 5481016 w 8613217"/>
                <a:gd name="connsiteY86" fmla="*/ 1353429 h 6281670"/>
                <a:gd name="connsiteX87" fmla="*/ 5415734 w 8613217"/>
                <a:gd name="connsiteY87" fmla="*/ 1727624 h 6281670"/>
                <a:gd name="connsiteX88" fmla="*/ 5151240 w 8613217"/>
                <a:gd name="connsiteY88" fmla="*/ 2245171 h 6281670"/>
                <a:gd name="connsiteX89" fmla="*/ 4908282 w 8613217"/>
                <a:gd name="connsiteY89" fmla="*/ 2596483 h 6281670"/>
                <a:gd name="connsiteX90" fmla="*/ 4750124 w 8613217"/>
                <a:gd name="connsiteY90" fmla="*/ 2989523 h 6281670"/>
                <a:gd name="connsiteX91" fmla="*/ 4737337 w 8613217"/>
                <a:gd name="connsiteY91" fmla="*/ 3162487 h 6281670"/>
                <a:gd name="connsiteX92" fmla="*/ 4680804 w 8613217"/>
                <a:gd name="connsiteY92" fmla="*/ 3076341 h 6281670"/>
                <a:gd name="connsiteX93" fmla="*/ 4591293 w 8613217"/>
                <a:gd name="connsiteY93" fmla="*/ 2915491 h 6281670"/>
                <a:gd name="connsiteX94" fmla="*/ 4552259 w 8613217"/>
                <a:gd name="connsiteY94" fmla="*/ 2838095 h 6281670"/>
                <a:gd name="connsiteX95" fmla="*/ 4404869 w 8613217"/>
                <a:gd name="connsiteY95" fmla="*/ 2499569 h 6281670"/>
                <a:gd name="connsiteX96" fmla="*/ 4425059 w 8613217"/>
                <a:gd name="connsiteY96" fmla="*/ 2408713 h 6281670"/>
                <a:gd name="connsiteX97" fmla="*/ 4497071 w 8613217"/>
                <a:gd name="connsiteY97" fmla="*/ 2304396 h 6281670"/>
                <a:gd name="connsiteX98" fmla="*/ 4551585 w 8613217"/>
                <a:gd name="connsiteY98" fmla="*/ 2152968 h 6281670"/>
                <a:gd name="connsiteX99" fmla="*/ 4741375 w 8613217"/>
                <a:gd name="connsiteY99" fmla="*/ 1413327 h 6281670"/>
                <a:gd name="connsiteX100" fmla="*/ 4929146 w 8613217"/>
                <a:gd name="connsiteY100" fmla="*/ 819730 h 6281670"/>
                <a:gd name="connsiteX101" fmla="*/ 5233347 w 8613217"/>
                <a:gd name="connsiteY101" fmla="*/ 28940 h 6281670"/>
                <a:gd name="connsiteX102" fmla="*/ 5238058 w 8613217"/>
                <a:gd name="connsiteY102" fmla="*/ 0 h 6281670"/>
                <a:gd name="connsiteX103" fmla="*/ 4976929 w 8613217"/>
                <a:gd name="connsiteY103" fmla="*/ 159504 h 6281670"/>
                <a:gd name="connsiteX104" fmla="*/ 4204984 w 8613217"/>
                <a:gd name="connsiteY104" fmla="*/ 890396 h 6281670"/>
                <a:gd name="connsiteX105" fmla="*/ 3943182 w 8613217"/>
                <a:gd name="connsiteY105" fmla="*/ 2139508 h 6281670"/>
                <a:gd name="connsiteX106" fmla="*/ 4076438 w 8613217"/>
                <a:gd name="connsiteY106" fmla="*/ 2389868 h 6281670"/>
                <a:gd name="connsiteX107" fmla="*/ 4215079 w 8613217"/>
                <a:gd name="connsiteY107" fmla="*/ 2474668 h 6281670"/>
                <a:gd name="connsiteX108" fmla="*/ 4244018 w 8613217"/>
                <a:gd name="connsiteY108" fmla="*/ 2445055 h 6281670"/>
                <a:gd name="connsiteX109" fmla="*/ 4230558 w 8613217"/>
                <a:gd name="connsiteY109" fmla="*/ 1718875 h 6281670"/>
                <a:gd name="connsiteX110" fmla="*/ 4411599 w 8613217"/>
                <a:gd name="connsiteY110" fmla="*/ 1186522 h 6281670"/>
                <a:gd name="connsiteX111" fmla="*/ 4552259 w 8613217"/>
                <a:gd name="connsiteY111" fmla="*/ 934815 h 6281670"/>
                <a:gd name="connsiteX112" fmla="*/ 4572449 w 8613217"/>
                <a:gd name="connsiteY112" fmla="*/ 920008 h 6281670"/>
                <a:gd name="connsiteX113" fmla="*/ 4553604 w 8613217"/>
                <a:gd name="connsiteY113" fmla="*/ 956351 h 6281670"/>
                <a:gd name="connsiteX114" fmla="*/ 4390735 w 8613217"/>
                <a:gd name="connsiteY114" fmla="*/ 1302280 h 6281670"/>
                <a:gd name="connsiteX115" fmla="*/ 4340260 w 8613217"/>
                <a:gd name="connsiteY115" fmla="*/ 2524471 h 6281670"/>
                <a:gd name="connsiteX116" fmla="*/ 4501109 w 8613217"/>
                <a:gd name="connsiteY116" fmla="*/ 2892609 h 6281670"/>
                <a:gd name="connsiteX117" fmla="*/ 4692918 w 8613217"/>
                <a:gd name="connsiteY117" fmla="*/ 3241230 h 6281670"/>
                <a:gd name="connsiteX118" fmla="*/ 4992409 w 8613217"/>
                <a:gd name="connsiteY118" fmla="*/ 3809925 h 6281670"/>
                <a:gd name="connsiteX119" fmla="*/ 5000485 w 8613217"/>
                <a:gd name="connsiteY119" fmla="*/ 3847614 h 6281670"/>
                <a:gd name="connsiteX120" fmla="*/ 4993755 w 8613217"/>
                <a:gd name="connsiteY120" fmla="*/ 3855017 h 6281670"/>
                <a:gd name="connsiteX121" fmla="*/ 4993082 w 8613217"/>
                <a:gd name="connsiteY121" fmla="*/ 3855690 h 6281670"/>
                <a:gd name="connsiteX122" fmla="*/ 4982313 w 8613217"/>
                <a:gd name="connsiteY122" fmla="*/ 3867131 h 6281670"/>
                <a:gd name="connsiteX123" fmla="*/ 4626290 w 8613217"/>
                <a:gd name="connsiteY123" fmla="*/ 4274977 h 6281670"/>
                <a:gd name="connsiteX124" fmla="*/ 4180755 w 8613217"/>
                <a:gd name="connsiteY124" fmla="*/ 4968853 h 6281670"/>
                <a:gd name="connsiteX125" fmla="*/ 4071727 w 8613217"/>
                <a:gd name="connsiteY125" fmla="*/ 5853192 h 6281670"/>
                <a:gd name="connsiteX126" fmla="*/ 4040769 w 8613217"/>
                <a:gd name="connsiteY126" fmla="*/ 5907706 h 6281670"/>
                <a:gd name="connsiteX127" fmla="*/ 4005099 w 8613217"/>
                <a:gd name="connsiteY127" fmla="*/ 5881459 h 6281670"/>
                <a:gd name="connsiteX128" fmla="*/ 4007791 w 8613217"/>
                <a:gd name="connsiteY128" fmla="*/ 5830983 h 6281670"/>
                <a:gd name="connsiteX129" fmla="*/ 3990293 w 8613217"/>
                <a:gd name="connsiteY129" fmla="*/ 5807427 h 6281670"/>
                <a:gd name="connsiteX130" fmla="*/ 3964045 w 8613217"/>
                <a:gd name="connsiteY130" fmla="*/ 5789256 h 6281670"/>
                <a:gd name="connsiteX131" fmla="*/ 3941836 w 8613217"/>
                <a:gd name="connsiteY131" fmla="*/ 5705129 h 6281670"/>
                <a:gd name="connsiteX132" fmla="*/ 3908185 w 8613217"/>
                <a:gd name="connsiteY132" fmla="*/ 5236040 h 6281670"/>
                <a:gd name="connsiteX133" fmla="*/ 3918953 w 8613217"/>
                <a:gd name="connsiteY133" fmla="*/ 4237288 h 6281670"/>
                <a:gd name="connsiteX134" fmla="*/ 3786370 w 8613217"/>
                <a:gd name="connsiteY134" fmla="*/ 3122779 h 6281670"/>
                <a:gd name="connsiteX135" fmla="*/ 3570333 w 8613217"/>
                <a:gd name="connsiteY135" fmla="*/ 2570236 h 6281670"/>
                <a:gd name="connsiteX136" fmla="*/ 3563603 w 8613217"/>
                <a:gd name="connsiteY136" fmla="*/ 2556776 h 6281670"/>
                <a:gd name="connsiteX137" fmla="*/ 3556872 w 8613217"/>
                <a:gd name="connsiteY137" fmla="*/ 2543315 h 6281670"/>
                <a:gd name="connsiteX138" fmla="*/ 3531298 w 8613217"/>
                <a:gd name="connsiteY138" fmla="*/ 2494185 h 6281670"/>
                <a:gd name="connsiteX139" fmla="*/ 3525241 w 8613217"/>
                <a:gd name="connsiteY139" fmla="*/ 2482071 h 6281670"/>
                <a:gd name="connsiteX140" fmla="*/ 3410829 w 8613217"/>
                <a:gd name="connsiteY140" fmla="*/ 2273437 h 6281670"/>
                <a:gd name="connsiteX141" fmla="*/ 3411502 w 8613217"/>
                <a:gd name="connsiteY141" fmla="*/ 2229018 h 6281670"/>
                <a:gd name="connsiteX142" fmla="*/ 3451209 w 8613217"/>
                <a:gd name="connsiteY142" fmla="*/ 2126720 h 6281670"/>
                <a:gd name="connsiteX143" fmla="*/ 3431692 w 8613217"/>
                <a:gd name="connsiteY143" fmla="*/ 1895877 h 6281670"/>
                <a:gd name="connsiteX144" fmla="*/ 3186715 w 8613217"/>
                <a:gd name="connsiteY144" fmla="*/ 1401886 h 6281670"/>
                <a:gd name="connsiteX145" fmla="*/ 2531874 w 8613217"/>
                <a:gd name="connsiteY145" fmla="*/ 701952 h 6281670"/>
                <a:gd name="connsiteX146" fmla="*/ 1731662 w 8613217"/>
                <a:gd name="connsiteY146" fmla="*/ 39035 h 6281670"/>
                <a:gd name="connsiteX147" fmla="*/ 1722913 w 8613217"/>
                <a:gd name="connsiteY147" fmla="*/ 36343 h 6281670"/>
                <a:gd name="connsiteX148" fmla="*/ 1723586 w 8613217"/>
                <a:gd name="connsiteY148" fmla="*/ 47111 h 6281670"/>
                <a:gd name="connsiteX149" fmla="*/ 1984042 w 8613217"/>
                <a:gd name="connsiteY149" fmla="*/ 871552 h 6281670"/>
                <a:gd name="connsiteX150" fmla="*/ 2773486 w 8613217"/>
                <a:gd name="connsiteY150" fmla="*/ 2064130 h 6281670"/>
                <a:gd name="connsiteX151" fmla="*/ 3058170 w 8613217"/>
                <a:gd name="connsiteY151" fmla="*/ 2286897 h 6281670"/>
                <a:gd name="connsiteX152" fmla="*/ 3235845 w 8613217"/>
                <a:gd name="connsiteY152" fmla="*/ 2329297 h 6281670"/>
                <a:gd name="connsiteX153" fmla="*/ 3256709 w 8613217"/>
                <a:gd name="connsiteY153" fmla="*/ 2294974 h 6281670"/>
                <a:gd name="connsiteX154" fmla="*/ 3083072 w 8613217"/>
                <a:gd name="connsiteY154" fmla="*/ 1999521 h 6281670"/>
                <a:gd name="connsiteX155" fmla="*/ 2450440 w 8613217"/>
                <a:gd name="connsiteY155" fmla="*/ 1092973 h 6281670"/>
                <a:gd name="connsiteX156" fmla="*/ 2432941 w 8613217"/>
                <a:gd name="connsiteY156" fmla="*/ 1062014 h 6281670"/>
                <a:gd name="connsiteX157" fmla="*/ 2454478 w 8613217"/>
                <a:gd name="connsiteY157" fmla="*/ 1076820 h 6281670"/>
                <a:gd name="connsiteX158" fmla="*/ 2967986 w 8613217"/>
                <a:gd name="connsiteY158" fmla="*/ 1739738 h 6281670"/>
                <a:gd name="connsiteX159" fmla="*/ 3266131 w 8613217"/>
                <a:gd name="connsiteY159" fmla="*/ 2175850 h 6281670"/>
                <a:gd name="connsiteX160" fmla="*/ 3457939 w 8613217"/>
                <a:gd name="connsiteY160" fmla="*/ 2509665 h 6281670"/>
                <a:gd name="connsiteX161" fmla="*/ 3464670 w 8613217"/>
                <a:gd name="connsiteY161" fmla="*/ 2523125 h 6281670"/>
                <a:gd name="connsiteX162" fmla="*/ 3471400 w 8613217"/>
                <a:gd name="connsiteY162" fmla="*/ 2536585 h 6281670"/>
                <a:gd name="connsiteX163" fmla="*/ 3478130 w 8613217"/>
                <a:gd name="connsiteY163" fmla="*/ 2550045 h 6281670"/>
                <a:gd name="connsiteX164" fmla="*/ 3484860 w 8613217"/>
                <a:gd name="connsiteY164" fmla="*/ 2563506 h 6281670"/>
                <a:gd name="connsiteX165" fmla="*/ 3491590 w 8613217"/>
                <a:gd name="connsiteY165" fmla="*/ 2576966 h 6281670"/>
                <a:gd name="connsiteX166" fmla="*/ 3498320 w 8613217"/>
                <a:gd name="connsiteY166" fmla="*/ 2590426 h 6281670"/>
                <a:gd name="connsiteX167" fmla="*/ 3504378 w 8613217"/>
                <a:gd name="connsiteY167" fmla="*/ 2605906 h 6281670"/>
                <a:gd name="connsiteX168" fmla="*/ 3733875 w 8613217"/>
                <a:gd name="connsiteY168" fmla="*/ 3249979 h 6281670"/>
                <a:gd name="connsiteX169" fmla="*/ 3823385 w 8613217"/>
                <a:gd name="connsiteY169" fmla="*/ 4359777 h 6281670"/>
                <a:gd name="connsiteX170" fmla="*/ 3816655 w 8613217"/>
                <a:gd name="connsiteY170" fmla="*/ 4369199 h 6281670"/>
                <a:gd name="connsiteX171" fmla="*/ 3800503 w 8613217"/>
                <a:gd name="connsiteY171" fmla="*/ 4322761 h 6281670"/>
                <a:gd name="connsiteX172" fmla="*/ 3407464 w 8613217"/>
                <a:gd name="connsiteY172" fmla="*/ 3663208 h 6281670"/>
                <a:gd name="connsiteX173" fmla="*/ 2516395 w 8613217"/>
                <a:gd name="connsiteY173" fmla="*/ 2980101 h 6281670"/>
                <a:gd name="connsiteX174" fmla="*/ 2502934 w 8613217"/>
                <a:gd name="connsiteY174" fmla="*/ 2971351 h 6281670"/>
                <a:gd name="connsiteX175" fmla="*/ 2390541 w 8613217"/>
                <a:gd name="connsiteY175" fmla="*/ 2898666 h 6281670"/>
                <a:gd name="connsiteX176" fmla="*/ 2247863 w 8613217"/>
                <a:gd name="connsiteY176" fmla="*/ 2802425 h 6281670"/>
                <a:gd name="connsiteX177" fmla="*/ 2055381 w 8613217"/>
                <a:gd name="connsiteY177" fmla="*/ 2665131 h 6281670"/>
                <a:gd name="connsiteX178" fmla="*/ 1471879 w 8613217"/>
                <a:gd name="connsiteY178" fmla="*/ 2148930 h 6281670"/>
                <a:gd name="connsiteX179" fmla="*/ 1461111 w 8613217"/>
                <a:gd name="connsiteY179" fmla="*/ 2109895 h 6281670"/>
                <a:gd name="connsiteX180" fmla="*/ 1501492 w 8613217"/>
                <a:gd name="connsiteY180" fmla="*/ 1918759 h 6281670"/>
                <a:gd name="connsiteX181" fmla="*/ 1395155 w 8613217"/>
                <a:gd name="connsiteY181" fmla="*/ 1570812 h 6281670"/>
                <a:gd name="connsiteX182" fmla="*/ 937507 w 8613217"/>
                <a:gd name="connsiteY182" fmla="*/ 860783 h 6281670"/>
                <a:gd name="connsiteX183" fmla="*/ 682435 w 8613217"/>
                <a:gd name="connsiteY183" fmla="*/ 471109 h 6281670"/>
                <a:gd name="connsiteX184" fmla="*/ 590905 w 8613217"/>
                <a:gd name="connsiteY184" fmla="*/ 214691 h 6281670"/>
                <a:gd name="connsiteX185" fmla="*/ 581483 w 8613217"/>
                <a:gd name="connsiteY185" fmla="*/ 222767 h 6281670"/>
                <a:gd name="connsiteX186" fmla="*/ 555909 w 8613217"/>
                <a:gd name="connsiteY186" fmla="*/ 262475 h 6281670"/>
                <a:gd name="connsiteX187" fmla="*/ 423998 w 8613217"/>
                <a:gd name="connsiteY187" fmla="*/ 619845 h 6281670"/>
                <a:gd name="connsiteX188" fmla="*/ 443515 w 8613217"/>
                <a:gd name="connsiteY188" fmla="*/ 1227575 h 6281670"/>
                <a:gd name="connsiteX189" fmla="*/ 806942 w 8613217"/>
                <a:gd name="connsiteY189" fmla="*/ 1996156 h 6281670"/>
                <a:gd name="connsiteX190" fmla="*/ 1087589 w 8613217"/>
                <a:gd name="connsiteY190" fmla="*/ 2216231 h 6281670"/>
                <a:gd name="connsiteX191" fmla="*/ 1317086 w 8613217"/>
                <a:gd name="connsiteY191" fmla="*/ 2233729 h 6281670"/>
                <a:gd name="connsiteX192" fmla="*/ 1327181 w 8613217"/>
                <a:gd name="connsiteY192" fmla="*/ 2198060 h 6281670"/>
                <a:gd name="connsiteX193" fmla="*/ 816364 w 8613217"/>
                <a:gd name="connsiteY193" fmla="*/ 1324489 h 6281670"/>
                <a:gd name="connsiteX194" fmla="*/ 702625 w 8613217"/>
                <a:gd name="connsiteY194" fmla="*/ 1031056 h 6281670"/>
                <a:gd name="connsiteX195" fmla="*/ 767908 w 8613217"/>
                <a:gd name="connsiteY195" fmla="*/ 1173061 h 6281670"/>
                <a:gd name="connsiteX196" fmla="*/ 1444285 w 8613217"/>
                <a:gd name="connsiteY196" fmla="*/ 2226326 h 6281670"/>
                <a:gd name="connsiteX197" fmla="*/ 2209501 w 8613217"/>
                <a:gd name="connsiteY197" fmla="*/ 2876457 h 6281670"/>
                <a:gd name="connsiteX198" fmla="*/ 2308434 w 8613217"/>
                <a:gd name="connsiteY198" fmla="*/ 2939720 h 6281670"/>
                <a:gd name="connsiteX199" fmla="*/ 2340738 w 8613217"/>
                <a:gd name="connsiteY199" fmla="*/ 2972025 h 6281670"/>
                <a:gd name="connsiteX200" fmla="*/ 2302377 w 8613217"/>
                <a:gd name="connsiteY200" fmla="*/ 2972025 h 6281670"/>
                <a:gd name="connsiteX201" fmla="*/ 2266034 w 8613217"/>
                <a:gd name="connsiteY201" fmla="*/ 2967313 h 6281670"/>
                <a:gd name="connsiteX202" fmla="*/ 1817807 w 8613217"/>
                <a:gd name="connsiteY202" fmla="*/ 3025866 h 6281670"/>
                <a:gd name="connsiteX203" fmla="*/ 1007500 w 8613217"/>
                <a:gd name="connsiteY203" fmla="*/ 3309877 h 6281670"/>
                <a:gd name="connsiteX204" fmla="*/ 960389 w 8613217"/>
                <a:gd name="connsiteY204" fmla="*/ 3293725 h 6281670"/>
                <a:gd name="connsiteX205" fmla="*/ 446207 w 8613217"/>
                <a:gd name="connsiteY205" fmla="*/ 3134221 h 6281670"/>
                <a:gd name="connsiteX206" fmla="*/ 217383 w 8613217"/>
                <a:gd name="connsiteY206" fmla="*/ 3227096 h 6281670"/>
                <a:gd name="connsiteX207" fmla="*/ 0 w 8613217"/>
                <a:gd name="connsiteY207" fmla="*/ 3236518 h 6281670"/>
                <a:gd name="connsiteX208" fmla="*/ 0 w 8613217"/>
                <a:gd name="connsiteY208" fmla="*/ 3330740 h 6281670"/>
                <a:gd name="connsiteX209" fmla="*/ 9422 w 8613217"/>
                <a:gd name="connsiteY209" fmla="*/ 3346892 h 6281670"/>
                <a:gd name="connsiteX210" fmla="*/ 255072 w 8613217"/>
                <a:gd name="connsiteY210" fmla="*/ 3717723 h 6281670"/>
                <a:gd name="connsiteX211" fmla="*/ 747044 w 8613217"/>
                <a:gd name="connsiteY211" fmla="*/ 3826078 h 6281670"/>
                <a:gd name="connsiteX212" fmla="*/ 1016249 w 8613217"/>
                <a:gd name="connsiteY212" fmla="*/ 3490244 h 6281670"/>
                <a:gd name="connsiteX213" fmla="*/ 981253 w 8613217"/>
                <a:gd name="connsiteY213" fmla="*/ 3461305 h 6281670"/>
                <a:gd name="connsiteX214" fmla="*/ 563312 w 8613217"/>
                <a:gd name="connsiteY214" fmla="*/ 3490917 h 6281670"/>
                <a:gd name="connsiteX215" fmla="*/ 390347 w 8613217"/>
                <a:gd name="connsiteY215" fmla="*/ 3460632 h 6281670"/>
                <a:gd name="connsiteX216" fmla="*/ 489953 w 8613217"/>
                <a:gd name="connsiteY216" fmla="*/ 3463997 h 6281670"/>
                <a:gd name="connsiteX217" fmla="*/ 903183 w 8613217"/>
                <a:gd name="connsiteY217" fmla="*/ 3408137 h 6281670"/>
                <a:gd name="connsiteX218" fmla="*/ 1043170 w 8613217"/>
                <a:gd name="connsiteY218" fmla="*/ 3372467 h 6281670"/>
                <a:gd name="connsiteX219" fmla="*/ 1508895 w 8613217"/>
                <a:gd name="connsiteY219" fmla="*/ 3218347 h 6281670"/>
                <a:gd name="connsiteX220" fmla="*/ 1912029 w 8613217"/>
                <a:gd name="connsiteY220" fmla="*/ 3101243 h 6281670"/>
                <a:gd name="connsiteX221" fmla="*/ 1912029 w 8613217"/>
                <a:gd name="connsiteY221" fmla="*/ 3101243 h 6281670"/>
                <a:gd name="connsiteX222" fmla="*/ 1924816 w 8613217"/>
                <a:gd name="connsiteY222" fmla="*/ 3099224 h 6281670"/>
                <a:gd name="connsiteX223" fmla="*/ 1986061 w 8613217"/>
                <a:gd name="connsiteY223" fmla="*/ 3087783 h 6281670"/>
                <a:gd name="connsiteX224" fmla="*/ 1992791 w 8613217"/>
                <a:gd name="connsiteY224" fmla="*/ 3087110 h 6281670"/>
                <a:gd name="connsiteX225" fmla="*/ 2087013 w 8613217"/>
                <a:gd name="connsiteY225" fmla="*/ 3074322 h 6281670"/>
                <a:gd name="connsiteX226" fmla="*/ 2113933 w 8613217"/>
                <a:gd name="connsiteY226" fmla="*/ 3072976 h 6281670"/>
                <a:gd name="connsiteX227" fmla="*/ 2118644 w 8613217"/>
                <a:gd name="connsiteY227" fmla="*/ 3064227 h 6281670"/>
                <a:gd name="connsiteX228" fmla="*/ 2257958 w 8613217"/>
                <a:gd name="connsiteY228" fmla="*/ 3064227 h 6281670"/>
                <a:gd name="connsiteX229" fmla="*/ 2262669 w 8613217"/>
                <a:gd name="connsiteY229" fmla="*/ 3072976 h 6281670"/>
                <a:gd name="connsiteX230" fmla="*/ 2434960 w 8613217"/>
                <a:gd name="connsiteY230" fmla="*/ 3101243 h 6281670"/>
                <a:gd name="connsiteX231" fmla="*/ 2635518 w 8613217"/>
                <a:gd name="connsiteY231" fmla="*/ 3164506 h 6281670"/>
                <a:gd name="connsiteX232" fmla="*/ 3038653 w 8613217"/>
                <a:gd name="connsiteY232" fmla="*/ 3453902 h 6281670"/>
                <a:gd name="connsiteX233" fmla="*/ 3580428 w 8613217"/>
                <a:gd name="connsiteY233" fmla="*/ 4087880 h 6281670"/>
                <a:gd name="connsiteX234" fmla="*/ 3776274 w 8613217"/>
                <a:gd name="connsiteY234" fmla="*/ 4626290 h 6281670"/>
                <a:gd name="connsiteX235" fmla="*/ 3813963 w 8613217"/>
                <a:gd name="connsiteY235" fmla="*/ 4802619 h 6281670"/>
                <a:gd name="connsiteX236" fmla="*/ 3811944 w 8613217"/>
                <a:gd name="connsiteY236" fmla="*/ 5407658 h 6281670"/>
                <a:gd name="connsiteX237" fmla="*/ 3881265 w 8613217"/>
                <a:gd name="connsiteY237" fmla="*/ 5874056 h 6281670"/>
                <a:gd name="connsiteX238" fmla="*/ 3879919 w 8613217"/>
                <a:gd name="connsiteY238" fmla="*/ 5898957 h 6281670"/>
                <a:gd name="connsiteX239" fmla="*/ 3757430 w 8613217"/>
                <a:gd name="connsiteY239" fmla="*/ 5946068 h 6281670"/>
                <a:gd name="connsiteX240" fmla="*/ 3743970 w 8613217"/>
                <a:gd name="connsiteY240" fmla="*/ 6053750 h 6281670"/>
                <a:gd name="connsiteX241" fmla="*/ 3803195 w 8613217"/>
                <a:gd name="connsiteY241" fmla="*/ 6092112 h 6281670"/>
                <a:gd name="connsiteX242" fmla="*/ 3896071 w 8613217"/>
                <a:gd name="connsiteY242" fmla="*/ 6023464 h 6281670"/>
                <a:gd name="connsiteX243" fmla="*/ 3920972 w 8613217"/>
                <a:gd name="connsiteY243" fmla="*/ 5996544 h 6281670"/>
                <a:gd name="connsiteX244" fmla="*/ 3918953 w 8613217"/>
                <a:gd name="connsiteY244" fmla="*/ 6053077 h 6281670"/>
                <a:gd name="connsiteX245" fmla="*/ 3931741 w 8613217"/>
                <a:gd name="connsiteY245" fmla="*/ 6077978 h 6281670"/>
                <a:gd name="connsiteX246" fmla="*/ 3951931 w 8613217"/>
                <a:gd name="connsiteY246" fmla="*/ 6055769 h 6281670"/>
                <a:gd name="connsiteX247" fmla="*/ 3972121 w 8613217"/>
                <a:gd name="connsiteY247" fmla="*/ 5988468 h 6281670"/>
                <a:gd name="connsiteX248" fmla="*/ 3994331 w 8613217"/>
                <a:gd name="connsiteY248" fmla="*/ 5968277 h 6281670"/>
                <a:gd name="connsiteX249" fmla="*/ 4005099 w 8613217"/>
                <a:gd name="connsiteY249" fmla="*/ 5995198 h 6281670"/>
                <a:gd name="connsiteX250" fmla="*/ 4071054 w 8613217"/>
                <a:gd name="connsiteY250" fmla="*/ 6040290 h 6281670"/>
                <a:gd name="connsiteX251" fmla="*/ 4100667 w 8613217"/>
                <a:gd name="connsiteY251" fmla="*/ 6026829 h 6281670"/>
                <a:gd name="connsiteX252" fmla="*/ 4110089 w 8613217"/>
                <a:gd name="connsiteY252" fmla="*/ 5993179 h 6281670"/>
                <a:gd name="connsiteX253" fmla="*/ 4124895 w 8613217"/>
                <a:gd name="connsiteY253" fmla="*/ 6032214 h 6281670"/>
                <a:gd name="connsiteX254" fmla="*/ 4117492 w 8613217"/>
                <a:gd name="connsiteY254" fmla="*/ 6106918 h 6281670"/>
                <a:gd name="connsiteX255" fmla="*/ 4080476 w 8613217"/>
                <a:gd name="connsiteY255" fmla="*/ 6141242 h 6281670"/>
                <a:gd name="connsiteX256" fmla="*/ 4176717 w 8613217"/>
                <a:gd name="connsiteY256" fmla="*/ 6189025 h 6281670"/>
                <a:gd name="connsiteX257" fmla="*/ 4170660 w 8613217"/>
                <a:gd name="connsiteY257" fmla="*/ 6271133 h 6281670"/>
                <a:gd name="connsiteX258" fmla="*/ 4195562 w 8613217"/>
                <a:gd name="connsiteY258" fmla="*/ 6277863 h 6281670"/>
                <a:gd name="connsiteX259" fmla="*/ 4261517 w 8613217"/>
                <a:gd name="connsiteY259" fmla="*/ 6267768 h 6281670"/>
                <a:gd name="connsiteX260" fmla="*/ 4289784 w 8613217"/>
                <a:gd name="connsiteY260" fmla="*/ 6247578 h 6281670"/>
                <a:gd name="connsiteX261" fmla="*/ 4295840 w 8613217"/>
                <a:gd name="connsiteY261" fmla="*/ 6204505 h 6281670"/>
                <a:gd name="connsiteX262" fmla="*/ 4305936 w 8613217"/>
                <a:gd name="connsiteY262" fmla="*/ 6182969 h 6281670"/>
                <a:gd name="connsiteX263" fmla="*/ 4324107 w 8613217"/>
                <a:gd name="connsiteY263" fmla="*/ 6199794 h 6281670"/>
                <a:gd name="connsiteX264" fmla="*/ 4336894 w 8613217"/>
                <a:gd name="connsiteY264" fmla="*/ 6230752 h 6281670"/>
                <a:gd name="connsiteX265" fmla="*/ 4342951 w 8613217"/>
                <a:gd name="connsiteY265" fmla="*/ 6226714 h 6281670"/>
                <a:gd name="connsiteX266" fmla="*/ 4369872 w 8613217"/>
                <a:gd name="connsiteY266" fmla="*/ 6185660 h 6281670"/>
                <a:gd name="connsiteX267" fmla="*/ 4382659 w 8613217"/>
                <a:gd name="connsiteY267" fmla="*/ 6234791 h 6281670"/>
                <a:gd name="connsiteX268" fmla="*/ 4406888 w 8613217"/>
                <a:gd name="connsiteY268" fmla="*/ 6265749 h 6281670"/>
                <a:gd name="connsiteX269" fmla="*/ 4484284 w 8613217"/>
                <a:gd name="connsiteY269" fmla="*/ 6275171 h 6281670"/>
                <a:gd name="connsiteX270" fmla="*/ 4499090 w 8613217"/>
                <a:gd name="connsiteY270" fmla="*/ 6272479 h 6281670"/>
                <a:gd name="connsiteX271" fmla="*/ 4512551 w 8613217"/>
                <a:gd name="connsiteY271" fmla="*/ 6181622 h 6281670"/>
                <a:gd name="connsiteX272" fmla="*/ 4572449 w 8613217"/>
                <a:gd name="connsiteY272" fmla="*/ 6153356 h 6281670"/>
                <a:gd name="connsiteX273" fmla="*/ 4575814 w 8613217"/>
                <a:gd name="connsiteY273" fmla="*/ 6127781 h 6281670"/>
                <a:gd name="connsiteX274" fmla="*/ 4538125 w 8613217"/>
                <a:gd name="connsiteY274" fmla="*/ 6076633 h 6281670"/>
                <a:gd name="connsiteX275" fmla="*/ 4536779 w 8613217"/>
                <a:gd name="connsiteY275" fmla="*/ 6042309 h 6281670"/>
                <a:gd name="connsiteX276" fmla="*/ 4573122 w 8613217"/>
                <a:gd name="connsiteY276" fmla="*/ 6032214 h 6281670"/>
                <a:gd name="connsiteX277" fmla="*/ 4637731 w 8613217"/>
                <a:gd name="connsiteY277" fmla="*/ 6051058 h 6281670"/>
                <a:gd name="connsiteX278" fmla="*/ 4665997 w 8613217"/>
                <a:gd name="connsiteY278" fmla="*/ 6029522 h 6281670"/>
                <a:gd name="connsiteX279" fmla="*/ 4665997 w 8613217"/>
                <a:gd name="connsiteY279" fmla="*/ 5985776 h 6281670"/>
                <a:gd name="connsiteX280" fmla="*/ 4681477 w 8613217"/>
                <a:gd name="connsiteY280" fmla="*/ 5966931 h 6281670"/>
                <a:gd name="connsiteX281" fmla="*/ 4701667 w 8613217"/>
                <a:gd name="connsiteY281" fmla="*/ 5981065 h 6281670"/>
                <a:gd name="connsiteX282" fmla="*/ 4724550 w 8613217"/>
                <a:gd name="connsiteY282" fmla="*/ 6054423 h 6281670"/>
                <a:gd name="connsiteX283" fmla="*/ 4743394 w 8613217"/>
                <a:gd name="connsiteY283" fmla="*/ 6073268 h 6281670"/>
                <a:gd name="connsiteX284" fmla="*/ 4752143 w 8613217"/>
                <a:gd name="connsiteY284" fmla="*/ 6050385 h 6281670"/>
                <a:gd name="connsiteX285" fmla="*/ 4752143 w 8613217"/>
                <a:gd name="connsiteY285" fmla="*/ 5996544 h 6281670"/>
                <a:gd name="connsiteX286" fmla="*/ 4800600 w 8613217"/>
                <a:gd name="connsiteY286" fmla="*/ 6046347 h 6281670"/>
                <a:gd name="connsiteX287" fmla="*/ 4859825 w 8613217"/>
                <a:gd name="connsiteY287" fmla="*/ 6088747 h 6281670"/>
                <a:gd name="connsiteX288" fmla="*/ 4932511 w 8613217"/>
                <a:gd name="connsiteY288" fmla="*/ 6036252 h 6281670"/>
                <a:gd name="connsiteX289" fmla="*/ 4919050 w 8613217"/>
                <a:gd name="connsiteY289" fmla="*/ 5940011 h 6281670"/>
                <a:gd name="connsiteX290" fmla="*/ 4830213 w 8613217"/>
                <a:gd name="connsiteY290" fmla="*/ 5933281 h 6281670"/>
                <a:gd name="connsiteX291" fmla="*/ 4779064 w 8613217"/>
                <a:gd name="connsiteY291" fmla="*/ 5876074 h 6281670"/>
                <a:gd name="connsiteX292" fmla="*/ 4778391 w 8613217"/>
                <a:gd name="connsiteY292" fmla="*/ 5829637 h 6281670"/>
                <a:gd name="connsiteX293" fmla="*/ 5091342 w 8613217"/>
                <a:gd name="connsiteY293" fmla="*/ 5236712 h 6281670"/>
                <a:gd name="connsiteX294" fmla="*/ 5116243 w 8613217"/>
                <a:gd name="connsiteY294" fmla="*/ 5202389 h 6281670"/>
                <a:gd name="connsiteX295" fmla="*/ 5269690 w 8613217"/>
                <a:gd name="connsiteY295" fmla="*/ 5086631 h 6281670"/>
                <a:gd name="connsiteX296" fmla="*/ 5744837 w 8613217"/>
                <a:gd name="connsiteY296" fmla="*/ 4795889 h 6281670"/>
                <a:gd name="connsiteX297" fmla="*/ 5814830 w 8613217"/>
                <a:gd name="connsiteY297" fmla="*/ 4775699 h 6281670"/>
                <a:gd name="connsiteX298" fmla="*/ 6103553 w 8613217"/>
                <a:gd name="connsiteY298" fmla="*/ 4765603 h 6281670"/>
                <a:gd name="connsiteX299" fmla="*/ 7086824 w 8613217"/>
                <a:gd name="connsiteY299" fmla="*/ 4811369 h 6281670"/>
                <a:gd name="connsiteX300" fmla="*/ 7489959 w 8613217"/>
                <a:gd name="connsiteY300" fmla="*/ 4805311 h 6281670"/>
                <a:gd name="connsiteX301" fmla="*/ 7516880 w 8613217"/>
                <a:gd name="connsiteY301" fmla="*/ 4801946 h 6281670"/>
                <a:gd name="connsiteX302" fmla="*/ 7536397 w 8613217"/>
                <a:gd name="connsiteY302" fmla="*/ 4800600 h 6281670"/>
                <a:gd name="connsiteX303" fmla="*/ 7619850 w 8613217"/>
                <a:gd name="connsiteY303" fmla="*/ 4791178 h 6281670"/>
                <a:gd name="connsiteX304" fmla="*/ 7661577 w 8613217"/>
                <a:gd name="connsiteY304" fmla="*/ 4813388 h 6281670"/>
                <a:gd name="connsiteX305" fmla="*/ 7920014 w 8613217"/>
                <a:gd name="connsiteY305" fmla="*/ 5004523 h 6281670"/>
                <a:gd name="connsiteX306" fmla="*/ 8354780 w 8613217"/>
                <a:gd name="connsiteY306" fmla="*/ 4830886 h 6281670"/>
                <a:gd name="connsiteX307" fmla="*/ 8579567 w 8613217"/>
                <a:gd name="connsiteY307" fmla="*/ 4409580 h 6281670"/>
                <a:gd name="connsiteX308" fmla="*/ 8613217 w 8613217"/>
                <a:gd name="connsiteY308" fmla="*/ 4250076 h 6281670"/>
                <a:gd name="connsiteX309" fmla="*/ 8613217 w 8613217"/>
                <a:gd name="connsiteY309" fmla="*/ 4196235 h 6281670"/>
                <a:gd name="connsiteX310" fmla="*/ 8420062 w 8613217"/>
                <a:gd name="connsiteY310" fmla="*/ 4211041 h 6281670"/>
                <a:gd name="connsiteX311" fmla="*/ 4571776 w 8613217"/>
                <a:gd name="connsiteY311" fmla="*/ 915970 h 6281670"/>
                <a:gd name="connsiteX312" fmla="*/ 4583890 w 8613217"/>
                <a:gd name="connsiteY312" fmla="*/ 888377 h 6281670"/>
                <a:gd name="connsiteX313" fmla="*/ 4571776 w 8613217"/>
                <a:gd name="connsiteY313" fmla="*/ 915970 h 6281670"/>
                <a:gd name="connsiteX314" fmla="*/ 2362948 w 8613217"/>
                <a:gd name="connsiteY314" fmla="*/ 965100 h 6281670"/>
                <a:gd name="connsiteX315" fmla="*/ 2363621 w 8613217"/>
                <a:gd name="connsiteY315" fmla="*/ 962408 h 6281670"/>
                <a:gd name="connsiteX316" fmla="*/ 2368332 w 8613217"/>
                <a:gd name="connsiteY316" fmla="*/ 967119 h 6281670"/>
                <a:gd name="connsiteX317" fmla="*/ 2362948 w 8613217"/>
                <a:gd name="connsiteY317" fmla="*/ 965100 h 6281670"/>
                <a:gd name="connsiteX318" fmla="*/ 2435633 w 8613217"/>
                <a:gd name="connsiteY318" fmla="*/ 1055284 h 6281670"/>
                <a:gd name="connsiteX319" fmla="*/ 2426211 w 8613217"/>
                <a:gd name="connsiteY319" fmla="*/ 1053265 h 6281670"/>
                <a:gd name="connsiteX320" fmla="*/ 2370351 w 8613217"/>
                <a:gd name="connsiteY320" fmla="*/ 968465 h 6281670"/>
                <a:gd name="connsiteX321" fmla="*/ 2432268 w 8613217"/>
                <a:gd name="connsiteY321" fmla="*/ 1045862 h 6281670"/>
                <a:gd name="connsiteX322" fmla="*/ 2435633 w 8613217"/>
                <a:gd name="connsiteY322" fmla="*/ 1055284 h 6281670"/>
                <a:gd name="connsiteX323" fmla="*/ 695895 w 8613217"/>
                <a:gd name="connsiteY323" fmla="*/ 1016922 h 6281670"/>
                <a:gd name="connsiteX324" fmla="*/ 692530 w 8613217"/>
                <a:gd name="connsiteY324" fmla="*/ 1005481 h 6281670"/>
                <a:gd name="connsiteX325" fmla="*/ 695895 w 8613217"/>
                <a:gd name="connsiteY325" fmla="*/ 1016922 h 6281670"/>
                <a:gd name="connsiteX326" fmla="*/ 4511205 w 8613217"/>
                <a:gd name="connsiteY326" fmla="*/ 6014042 h 6281670"/>
                <a:gd name="connsiteX327" fmla="*/ 4537452 w 8613217"/>
                <a:gd name="connsiteY327" fmla="*/ 5944049 h 6281670"/>
                <a:gd name="connsiteX328" fmla="*/ 4511205 w 8613217"/>
                <a:gd name="connsiteY328" fmla="*/ 6014042 h 6281670"/>
                <a:gd name="connsiteX329" fmla="*/ 4750797 w 8613217"/>
                <a:gd name="connsiteY329" fmla="*/ 5917128 h 6281670"/>
                <a:gd name="connsiteX330" fmla="*/ 4741375 w 8613217"/>
                <a:gd name="connsiteY330" fmla="*/ 5939338 h 6281670"/>
                <a:gd name="connsiteX331" fmla="*/ 4732626 w 8613217"/>
                <a:gd name="connsiteY331" fmla="*/ 5935300 h 6281670"/>
                <a:gd name="connsiteX332" fmla="*/ 4727915 w 8613217"/>
                <a:gd name="connsiteY332" fmla="*/ 5907706 h 6281670"/>
                <a:gd name="connsiteX333" fmla="*/ 4750797 w 8613217"/>
                <a:gd name="connsiteY333" fmla="*/ 5875402 h 6281670"/>
                <a:gd name="connsiteX334" fmla="*/ 4750797 w 8613217"/>
                <a:gd name="connsiteY334" fmla="*/ 5917128 h 6281670"/>
                <a:gd name="connsiteX335" fmla="*/ 4875978 w 8613217"/>
                <a:gd name="connsiteY335" fmla="*/ 5457461 h 6281670"/>
                <a:gd name="connsiteX336" fmla="*/ 4616868 w 8613217"/>
                <a:gd name="connsiteY336" fmla="*/ 5877421 h 6281670"/>
                <a:gd name="connsiteX337" fmla="*/ 4562354 w 8613217"/>
                <a:gd name="connsiteY337" fmla="*/ 5884824 h 6281670"/>
                <a:gd name="connsiteX338" fmla="*/ 4880015 w 8613217"/>
                <a:gd name="connsiteY338" fmla="*/ 5419772 h 6281670"/>
                <a:gd name="connsiteX339" fmla="*/ 4875978 w 8613217"/>
                <a:gd name="connsiteY339" fmla="*/ 5457461 h 6281670"/>
                <a:gd name="connsiteX340" fmla="*/ 5020675 w 8613217"/>
                <a:gd name="connsiteY340" fmla="*/ 5141145 h 6281670"/>
                <a:gd name="connsiteX341" fmla="*/ 4989717 w 8613217"/>
                <a:gd name="connsiteY341" fmla="*/ 5179506 h 6281670"/>
                <a:gd name="connsiteX342" fmla="*/ 4445922 w 8613217"/>
                <a:gd name="connsiteY342" fmla="*/ 5878767 h 6281670"/>
                <a:gd name="connsiteX343" fmla="*/ 4415637 w 8613217"/>
                <a:gd name="connsiteY343" fmla="*/ 5953471 h 6281670"/>
                <a:gd name="connsiteX344" fmla="*/ 4357085 w 8613217"/>
                <a:gd name="connsiteY344" fmla="*/ 6075286 h 6281670"/>
                <a:gd name="connsiteX345" fmla="*/ 4338240 w 8613217"/>
                <a:gd name="connsiteY345" fmla="*/ 6125762 h 6281670"/>
                <a:gd name="connsiteX346" fmla="*/ 4322761 w 8613217"/>
                <a:gd name="connsiteY346" fmla="*/ 6080671 h 6281670"/>
                <a:gd name="connsiteX347" fmla="*/ 4306609 w 8613217"/>
                <a:gd name="connsiteY347" fmla="*/ 6061826 h 6281670"/>
                <a:gd name="connsiteX348" fmla="*/ 4295168 w 8613217"/>
                <a:gd name="connsiteY348" fmla="*/ 6082689 h 6281670"/>
                <a:gd name="connsiteX349" fmla="*/ 4292475 w 8613217"/>
                <a:gd name="connsiteY349" fmla="*/ 6112302 h 6281670"/>
                <a:gd name="connsiteX350" fmla="*/ 4277669 w 8613217"/>
                <a:gd name="connsiteY350" fmla="*/ 6097496 h 6281670"/>
                <a:gd name="connsiteX351" fmla="*/ 4183447 w 8613217"/>
                <a:gd name="connsiteY351" fmla="*/ 5282478 h 6281670"/>
                <a:gd name="connsiteX352" fmla="*/ 4412945 w 8613217"/>
                <a:gd name="connsiteY352" fmla="*/ 4743394 h 6281670"/>
                <a:gd name="connsiteX353" fmla="*/ 5036828 w 8613217"/>
                <a:gd name="connsiteY353" fmla="*/ 3935106 h 6281670"/>
                <a:gd name="connsiteX354" fmla="*/ 5054999 w 8613217"/>
                <a:gd name="connsiteY354" fmla="*/ 3966064 h 6281670"/>
                <a:gd name="connsiteX355" fmla="*/ 5020675 w 8613217"/>
                <a:gd name="connsiteY355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498320 w 8613217"/>
                <a:gd name="connsiteY165" fmla="*/ 2590426 h 6281670"/>
                <a:gd name="connsiteX166" fmla="*/ 3504378 w 8613217"/>
                <a:gd name="connsiteY166" fmla="*/ 2605906 h 6281670"/>
                <a:gd name="connsiteX167" fmla="*/ 3733875 w 8613217"/>
                <a:gd name="connsiteY167" fmla="*/ 3249979 h 6281670"/>
                <a:gd name="connsiteX168" fmla="*/ 3823385 w 8613217"/>
                <a:gd name="connsiteY168" fmla="*/ 4359777 h 6281670"/>
                <a:gd name="connsiteX169" fmla="*/ 3816655 w 8613217"/>
                <a:gd name="connsiteY169" fmla="*/ 4369199 h 6281670"/>
                <a:gd name="connsiteX170" fmla="*/ 3800503 w 8613217"/>
                <a:gd name="connsiteY170" fmla="*/ 4322761 h 6281670"/>
                <a:gd name="connsiteX171" fmla="*/ 3407464 w 8613217"/>
                <a:gd name="connsiteY171" fmla="*/ 3663208 h 6281670"/>
                <a:gd name="connsiteX172" fmla="*/ 2516395 w 8613217"/>
                <a:gd name="connsiteY172" fmla="*/ 2980101 h 6281670"/>
                <a:gd name="connsiteX173" fmla="*/ 2502934 w 8613217"/>
                <a:gd name="connsiteY173" fmla="*/ 2971351 h 6281670"/>
                <a:gd name="connsiteX174" fmla="*/ 2390541 w 8613217"/>
                <a:gd name="connsiteY174" fmla="*/ 2898666 h 6281670"/>
                <a:gd name="connsiteX175" fmla="*/ 2247863 w 8613217"/>
                <a:gd name="connsiteY175" fmla="*/ 2802425 h 6281670"/>
                <a:gd name="connsiteX176" fmla="*/ 2055381 w 8613217"/>
                <a:gd name="connsiteY176" fmla="*/ 2665131 h 6281670"/>
                <a:gd name="connsiteX177" fmla="*/ 1471879 w 8613217"/>
                <a:gd name="connsiteY177" fmla="*/ 2148930 h 6281670"/>
                <a:gd name="connsiteX178" fmla="*/ 1461111 w 8613217"/>
                <a:gd name="connsiteY178" fmla="*/ 2109895 h 6281670"/>
                <a:gd name="connsiteX179" fmla="*/ 1501492 w 8613217"/>
                <a:gd name="connsiteY179" fmla="*/ 1918759 h 6281670"/>
                <a:gd name="connsiteX180" fmla="*/ 1395155 w 8613217"/>
                <a:gd name="connsiteY180" fmla="*/ 1570812 h 6281670"/>
                <a:gd name="connsiteX181" fmla="*/ 937507 w 8613217"/>
                <a:gd name="connsiteY181" fmla="*/ 860783 h 6281670"/>
                <a:gd name="connsiteX182" fmla="*/ 682435 w 8613217"/>
                <a:gd name="connsiteY182" fmla="*/ 471109 h 6281670"/>
                <a:gd name="connsiteX183" fmla="*/ 590905 w 8613217"/>
                <a:gd name="connsiteY183" fmla="*/ 214691 h 6281670"/>
                <a:gd name="connsiteX184" fmla="*/ 581483 w 8613217"/>
                <a:gd name="connsiteY184" fmla="*/ 222767 h 6281670"/>
                <a:gd name="connsiteX185" fmla="*/ 555909 w 8613217"/>
                <a:gd name="connsiteY185" fmla="*/ 262475 h 6281670"/>
                <a:gd name="connsiteX186" fmla="*/ 423998 w 8613217"/>
                <a:gd name="connsiteY186" fmla="*/ 619845 h 6281670"/>
                <a:gd name="connsiteX187" fmla="*/ 443515 w 8613217"/>
                <a:gd name="connsiteY187" fmla="*/ 1227575 h 6281670"/>
                <a:gd name="connsiteX188" fmla="*/ 806942 w 8613217"/>
                <a:gd name="connsiteY188" fmla="*/ 1996156 h 6281670"/>
                <a:gd name="connsiteX189" fmla="*/ 1087589 w 8613217"/>
                <a:gd name="connsiteY189" fmla="*/ 2216231 h 6281670"/>
                <a:gd name="connsiteX190" fmla="*/ 1317086 w 8613217"/>
                <a:gd name="connsiteY190" fmla="*/ 2233729 h 6281670"/>
                <a:gd name="connsiteX191" fmla="*/ 1327181 w 8613217"/>
                <a:gd name="connsiteY191" fmla="*/ 2198060 h 6281670"/>
                <a:gd name="connsiteX192" fmla="*/ 816364 w 8613217"/>
                <a:gd name="connsiteY192" fmla="*/ 1324489 h 6281670"/>
                <a:gd name="connsiteX193" fmla="*/ 702625 w 8613217"/>
                <a:gd name="connsiteY193" fmla="*/ 1031056 h 6281670"/>
                <a:gd name="connsiteX194" fmla="*/ 767908 w 8613217"/>
                <a:gd name="connsiteY194" fmla="*/ 1173061 h 6281670"/>
                <a:gd name="connsiteX195" fmla="*/ 1444285 w 8613217"/>
                <a:gd name="connsiteY195" fmla="*/ 2226326 h 6281670"/>
                <a:gd name="connsiteX196" fmla="*/ 2209501 w 8613217"/>
                <a:gd name="connsiteY196" fmla="*/ 2876457 h 6281670"/>
                <a:gd name="connsiteX197" fmla="*/ 2308434 w 8613217"/>
                <a:gd name="connsiteY197" fmla="*/ 2939720 h 6281670"/>
                <a:gd name="connsiteX198" fmla="*/ 2340738 w 8613217"/>
                <a:gd name="connsiteY198" fmla="*/ 2972025 h 6281670"/>
                <a:gd name="connsiteX199" fmla="*/ 2302377 w 8613217"/>
                <a:gd name="connsiteY199" fmla="*/ 2972025 h 6281670"/>
                <a:gd name="connsiteX200" fmla="*/ 2266034 w 8613217"/>
                <a:gd name="connsiteY200" fmla="*/ 2967313 h 6281670"/>
                <a:gd name="connsiteX201" fmla="*/ 1817807 w 8613217"/>
                <a:gd name="connsiteY201" fmla="*/ 3025866 h 6281670"/>
                <a:gd name="connsiteX202" fmla="*/ 1007500 w 8613217"/>
                <a:gd name="connsiteY202" fmla="*/ 3309877 h 6281670"/>
                <a:gd name="connsiteX203" fmla="*/ 960389 w 8613217"/>
                <a:gd name="connsiteY203" fmla="*/ 3293725 h 6281670"/>
                <a:gd name="connsiteX204" fmla="*/ 446207 w 8613217"/>
                <a:gd name="connsiteY204" fmla="*/ 3134221 h 6281670"/>
                <a:gd name="connsiteX205" fmla="*/ 217383 w 8613217"/>
                <a:gd name="connsiteY205" fmla="*/ 3227096 h 6281670"/>
                <a:gd name="connsiteX206" fmla="*/ 0 w 8613217"/>
                <a:gd name="connsiteY206" fmla="*/ 3236518 h 6281670"/>
                <a:gd name="connsiteX207" fmla="*/ 0 w 8613217"/>
                <a:gd name="connsiteY207" fmla="*/ 3330740 h 6281670"/>
                <a:gd name="connsiteX208" fmla="*/ 9422 w 8613217"/>
                <a:gd name="connsiteY208" fmla="*/ 3346892 h 6281670"/>
                <a:gd name="connsiteX209" fmla="*/ 255072 w 8613217"/>
                <a:gd name="connsiteY209" fmla="*/ 3717723 h 6281670"/>
                <a:gd name="connsiteX210" fmla="*/ 747044 w 8613217"/>
                <a:gd name="connsiteY210" fmla="*/ 3826078 h 6281670"/>
                <a:gd name="connsiteX211" fmla="*/ 1016249 w 8613217"/>
                <a:gd name="connsiteY211" fmla="*/ 3490244 h 6281670"/>
                <a:gd name="connsiteX212" fmla="*/ 981253 w 8613217"/>
                <a:gd name="connsiteY212" fmla="*/ 3461305 h 6281670"/>
                <a:gd name="connsiteX213" fmla="*/ 563312 w 8613217"/>
                <a:gd name="connsiteY213" fmla="*/ 3490917 h 6281670"/>
                <a:gd name="connsiteX214" fmla="*/ 390347 w 8613217"/>
                <a:gd name="connsiteY214" fmla="*/ 3460632 h 6281670"/>
                <a:gd name="connsiteX215" fmla="*/ 489953 w 8613217"/>
                <a:gd name="connsiteY215" fmla="*/ 3463997 h 6281670"/>
                <a:gd name="connsiteX216" fmla="*/ 903183 w 8613217"/>
                <a:gd name="connsiteY216" fmla="*/ 3408137 h 6281670"/>
                <a:gd name="connsiteX217" fmla="*/ 1043170 w 8613217"/>
                <a:gd name="connsiteY217" fmla="*/ 3372467 h 6281670"/>
                <a:gd name="connsiteX218" fmla="*/ 1508895 w 8613217"/>
                <a:gd name="connsiteY218" fmla="*/ 3218347 h 6281670"/>
                <a:gd name="connsiteX219" fmla="*/ 1912029 w 8613217"/>
                <a:gd name="connsiteY219" fmla="*/ 3101243 h 6281670"/>
                <a:gd name="connsiteX220" fmla="*/ 1912029 w 8613217"/>
                <a:gd name="connsiteY220" fmla="*/ 3101243 h 6281670"/>
                <a:gd name="connsiteX221" fmla="*/ 1924816 w 8613217"/>
                <a:gd name="connsiteY221" fmla="*/ 3099224 h 6281670"/>
                <a:gd name="connsiteX222" fmla="*/ 1986061 w 8613217"/>
                <a:gd name="connsiteY222" fmla="*/ 3087783 h 6281670"/>
                <a:gd name="connsiteX223" fmla="*/ 1992791 w 8613217"/>
                <a:gd name="connsiteY223" fmla="*/ 3087110 h 6281670"/>
                <a:gd name="connsiteX224" fmla="*/ 2087013 w 8613217"/>
                <a:gd name="connsiteY224" fmla="*/ 3074322 h 6281670"/>
                <a:gd name="connsiteX225" fmla="*/ 2113933 w 8613217"/>
                <a:gd name="connsiteY225" fmla="*/ 3072976 h 6281670"/>
                <a:gd name="connsiteX226" fmla="*/ 2118644 w 8613217"/>
                <a:gd name="connsiteY226" fmla="*/ 3064227 h 6281670"/>
                <a:gd name="connsiteX227" fmla="*/ 2257958 w 8613217"/>
                <a:gd name="connsiteY227" fmla="*/ 3064227 h 6281670"/>
                <a:gd name="connsiteX228" fmla="*/ 2262669 w 8613217"/>
                <a:gd name="connsiteY228" fmla="*/ 3072976 h 6281670"/>
                <a:gd name="connsiteX229" fmla="*/ 2434960 w 8613217"/>
                <a:gd name="connsiteY229" fmla="*/ 3101243 h 6281670"/>
                <a:gd name="connsiteX230" fmla="*/ 2635518 w 8613217"/>
                <a:gd name="connsiteY230" fmla="*/ 3164506 h 6281670"/>
                <a:gd name="connsiteX231" fmla="*/ 3038653 w 8613217"/>
                <a:gd name="connsiteY231" fmla="*/ 3453902 h 6281670"/>
                <a:gd name="connsiteX232" fmla="*/ 3580428 w 8613217"/>
                <a:gd name="connsiteY232" fmla="*/ 4087880 h 6281670"/>
                <a:gd name="connsiteX233" fmla="*/ 3776274 w 8613217"/>
                <a:gd name="connsiteY233" fmla="*/ 4626290 h 6281670"/>
                <a:gd name="connsiteX234" fmla="*/ 3813963 w 8613217"/>
                <a:gd name="connsiteY234" fmla="*/ 4802619 h 6281670"/>
                <a:gd name="connsiteX235" fmla="*/ 3811944 w 8613217"/>
                <a:gd name="connsiteY235" fmla="*/ 5407658 h 6281670"/>
                <a:gd name="connsiteX236" fmla="*/ 3881265 w 8613217"/>
                <a:gd name="connsiteY236" fmla="*/ 5874056 h 6281670"/>
                <a:gd name="connsiteX237" fmla="*/ 3879919 w 8613217"/>
                <a:gd name="connsiteY237" fmla="*/ 5898957 h 6281670"/>
                <a:gd name="connsiteX238" fmla="*/ 3757430 w 8613217"/>
                <a:gd name="connsiteY238" fmla="*/ 5946068 h 6281670"/>
                <a:gd name="connsiteX239" fmla="*/ 3743970 w 8613217"/>
                <a:gd name="connsiteY239" fmla="*/ 6053750 h 6281670"/>
                <a:gd name="connsiteX240" fmla="*/ 3803195 w 8613217"/>
                <a:gd name="connsiteY240" fmla="*/ 6092112 h 6281670"/>
                <a:gd name="connsiteX241" fmla="*/ 3896071 w 8613217"/>
                <a:gd name="connsiteY241" fmla="*/ 6023464 h 6281670"/>
                <a:gd name="connsiteX242" fmla="*/ 3920972 w 8613217"/>
                <a:gd name="connsiteY242" fmla="*/ 5996544 h 6281670"/>
                <a:gd name="connsiteX243" fmla="*/ 3918953 w 8613217"/>
                <a:gd name="connsiteY243" fmla="*/ 6053077 h 6281670"/>
                <a:gd name="connsiteX244" fmla="*/ 3931741 w 8613217"/>
                <a:gd name="connsiteY244" fmla="*/ 6077978 h 6281670"/>
                <a:gd name="connsiteX245" fmla="*/ 3951931 w 8613217"/>
                <a:gd name="connsiteY245" fmla="*/ 6055769 h 6281670"/>
                <a:gd name="connsiteX246" fmla="*/ 3972121 w 8613217"/>
                <a:gd name="connsiteY246" fmla="*/ 5988468 h 6281670"/>
                <a:gd name="connsiteX247" fmla="*/ 3994331 w 8613217"/>
                <a:gd name="connsiteY247" fmla="*/ 5968277 h 6281670"/>
                <a:gd name="connsiteX248" fmla="*/ 4005099 w 8613217"/>
                <a:gd name="connsiteY248" fmla="*/ 5995198 h 6281670"/>
                <a:gd name="connsiteX249" fmla="*/ 4071054 w 8613217"/>
                <a:gd name="connsiteY249" fmla="*/ 6040290 h 6281670"/>
                <a:gd name="connsiteX250" fmla="*/ 4100667 w 8613217"/>
                <a:gd name="connsiteY250" fmla="*/ 6026829 h 6281670"/>
                <a:gd name="connsiteX251" fmla="*/ 4110089 w 8613217"/>
                <a:gd name="connsiteY251" fmla="*/ 5993179 h 6281670"/>
                <a:gd name="connsiteX252" fmla="*/ 4124895 w 8613217"/>
                <a:gd name="connsiteY252" fmla="*/ 6032214 h 6281670"/>
                <a:gd name="connsiteX253" fmla="*/ 4117492 w 8613217"/>
                <a:gd name="connsiteY253" fmla="*/ 6106918 h 6281670"/>
                <a:gd name="connsiteX254" fmla="*/ 4080476 w 8613217"/>
                <a:gd name="connsiteY254" fmla="*/ 6141242 h 6281670"/>
                <a:gd name="connsiteX255" fmla="*/ 4176717 w 8613217"/>
                <a:gd name="connsiteY255" fmla="*/ 6189025 h 6281670"/>
                <a:gd name="connsiteX256" fmla="*/ 4170660 w 8613217"/>
                <a:gd name="connsiteY256" fmla="*/ 6271133 h 6281670"/>
                <a:gd name="connsiteX257" fmla="*/ 4195562 w 8613217"/>
                <a:gd name="connsiteY257" fmla="*/ 6277863 h 6281670"/>
                <a:gd name="connsiteX258" fmla="*/ 4261517 w 8613217"/>
                <a:gd name="connsiteY258" fmla="*/ 6267768 h 6281670"/>
                <a:gd name="connsiteX259" fmla="*/ 4289784 w 8613217"/>
                <a:gd name="connsiteY259" fmla="*/ 6247578 h 6281670"/>
                <a:gd name="connsiteX260" fmla="*/ 4295840 w 8613217"/>
                <a:gd name="connsiteY260" fmla="*/ 6204505 h 6281670"/>
                <a:gd name="connsiteX261" fmla="*/ 4305936 w 8613217"/>
                <a:gd name="connsiteY261" fmla="*/ 6182969 h 6281670"/>
                <a:gd name="connsiteX262" fmla="*/ 4324107 w 8613217"/>
                <a:gd name="connsiteY262" fmla="*/ 6199794 h 6281670"/>
                <a:gd name="connsiteX263" fmla="*/ 4336894 w 8613217"/>
                <a:gd name="connsiteY263" fmla="*/ 6230752 h 6281670"/>
                <a:gd name="connsiteX264" fmla="*/ 4342951 w 8613217"/>
                <a:gd name="connsiteY264" fmla="*/ 6226714 h 6281670"/>
                <a:gd name="connsiteX265" fmla="*/ 4369872 w 8613217"/>
                <a:gd name="connsiteY265" fmla="*/ 6185660 h 6281670"/>
                <a:gd name="connsiteX266" fmla="*/ 4382659 w 8613217"/>
                <a:gd name="connsiteY266" fmla="*/ 6234791 h 6281670"/>
                <a:gd name="connsiteX267" fmla="*/ 4406888 w 8613217"/>
                <a:gd name="connsiteY267" fmla="*/ 6265749 h 6281670"/>
                <a:gd name="connsiteX268" fmla="*/ 4484284 w 8613217"/>
                <a:gd name="connsiteY268" fmla="*/ 6275171 h 6281670"/>
                <a:gd name="connsiteX269" fmla="*/ 4499090 w 8613217"/>
                <a:gd name="connsiteY269" fmla="*/ 6272479 h 6281670"/>
                <a:gd name="connsiteX270" fmla="*/ 4512551 w 8613217"/>
                <a:gd name="connsiteY270" fmla="*/ 6181622 h 6281670"/>
                <a:gd name="connsiteX271" fmla="*/ 4572449 w 8613217"/>
                <a:gd name="connsiteY271" fmla="*/ 6153356 h 6281670"/>
                <a:gd name="connsiteX272" fmla="*/ 4575814 w 8613217"/>
                <a:gd name="connsiteY272" fmla="*/ 6127781 h 6281670"/>
                <a:gd name="connsiteX273" fmla="*/ 4538125 w 8613217"/>
                <a:gd name="connsiteY273" fmla="*/ 6076633 h 6281670"/>
                <a:gd name="connsiteX274" fmla="*/ 4536779 w 8613217"/>
                <a:gd name="connsiteY274" fmla="*/ 6042309 h 6281670"/>
                <a:gd name="connsiteX275" fmla="*/ 4573122 w 8613217"/>
                <a:gd name="connsiteY275" fmla="*/ 6032214 h 6281670"/>
                <a:gd name="connsiteX276" fmla="*/ 4637731 w 8613217"/>
                <a:gd name="connsiteY276" fmla="*/ 6051058 h 6281670"/>
                <a:gd name="connsiteX277" fmla="*/ 4665997 w 8613217"/>
                <a:gd name="connsiteY277" fmla="*/ 6029522 h 6281670"/>
                <a:gd name="connsiteX278" fmla="*/ 4665997 w 8613217"/>
                <a:gd name="connsiteY278" fmla="*/ 5985776 h 6281670"/>
                <a:gd name="connsiteX279" fmla="*/ 4681477 w 8613217"/>
                <a:gd name="connsiteY279" fmla="*/ 5966931 h 6281670"/>
                <a:gd name="connsiteX280" fmla="*/ 4701667 w 8613217"/>
                <a:gd name="connsiteY280" fmla="*/ 5981065 h 6281670"/>
                <a:gd name="connsiteX281" fmla="*/ 4724550 w 8613217"/>
                <a:gd name="connsiteY281" fmla="*/ 6054423 h 6281670"/>
                <a:gd name="connsiteX282" fmla="*/ 4743394 w 8613217"/>
                <a:gd name="connsiteY282" fmla="*/ 6073268 h 6281670"/>
                <a:gd name="connsiteX283" fmla="*/ 4752143 w 8613217"/>
                <a:gd name="connsiteY283" fmla="*/ 6050385 h 6281670"/>
                <a:gd name="connsiteX284" fmla="*/ 4752143 w 8613217"/>
                <a:gd name="connsiteY284" fmla="*/ 5996544 h 6281670"/>
                <a:gd name="connsiteX285" fmla="*/ 4800600 w 8613217"/>
                <a:gd name="connsiteY285" fmla="*/ 6046347 h 6281670"/>
                <a:gd name="connsiteX286" fmla="*/ 4859825 w 8613217"/>
                <a:gd name="connsiteY286" fmla="*/ 6088747 h 6281670"/>
                <a:gd name="connsiteX287" fmla="*/ 4932511 w 8613217"/>
                <a:gd name="connsiteY287" fmla="*/ 6036252 h 6281670"/>
                <a:gd name="connsiteX288" fmla="*/ 4919050 w 8613217"/>
                <a:gd name="connsiteY288" fmla="*/ 5940011 h 6281670"/>
                <a:gd name="connsiteX289" fmla="*/ 4830213 w 8613217"/>
                <a:gd name="connsiteY289" fmla="*/ 5933281 h 6281670"/>
                <a:gd name="connsiteX290" fmla="*/ 4779064 w 8613217"/>
                <a:gd name="connsiteY290" fmla="*/ 5876074 h 6281670"/>
                <a:gd name="connsiteX291" fmla="*/ 4778391 w 8613217"/>
                <a:gd name="connsiteY291" fmla="*/ 5829637 h 6281670"/>
                <a:gd name="connsiteX292" fmla="*/ 5091342 w 8613217"/>
                <a:gd name="connsiteY292" fmla="*/ 5236712 h 6281670"/>
                <a:gd name="connsiteX293" fmla="*/ 5116243 w 8613217"/>
                <a:gd name="connsiteY293" fmla="*/ 5202389 h 6281670"/>
                <a:gd name="connsiteX294" fmla="*/ 5269690 w 8613217"/>
                <a:gd name="connsiteY294" fmla="*/ 5086631 h 6281670"/>
                <a:gd name="connsiteX295" fmla="*/ 5744837 w 8613217"/>
                <a:gd name="connsiteY295" fmla="*/ 4795889 h 6281670"/>
                <a:gd name="connsiteX296" fmla="*/ 5814830 w 8613217"/>
                <a:gd name="connsiteY296" fmla="*/ 4775699 h 6281670"/>
                <a:gd name="connsiteX297" fmla="*/ 6103553 w 8613217"/>
                <a:gd name="connsiteY297" fmla="*/ 4765603 h 6281670"/>
                <a:gd name="connsiteX298" fmla="*/ 7086824 w 8613217"/>
                <a:gd name="connsiteY298" fmla="*/ 4811369 h 6281670"/>
                <a:gd name="connsiteX299" fmla="*/ 7489959 w 8613217"/>
                <a:gd name="connsiteY299" fmla="*/ 4805311 h 6281670"/>
                <a:gd name="connsiteX300" fmla="*/ 7516880 w 8613217"/>
                <a:gd name="connsiteY300" fmla="*/ 4801946 h 6281670"/>
                <a:gd name="connsiteX301" fmla="*/ 7536397 w 8613217"/>
                <a:gd name="connsiteY301" fmla="*/ 4800600 h 6281670"/>
                <a:gd name="connsiteX302" fmla="*/ 7619850 w 8613217"/>
                <a:gd name="connsiteY302" fmla="*/ 4791178 h 6281670"/>
                <a:gd name="connsiteX303" fmla="*/ 7661577 w 8613217"/>
                <a:gd name="connsiteY303" fmla="*/ 4813388 h 6281670"/>
                <a:gd name="connsiteX304" fmla="*/ 7920014 w 8613217"/>
                <a:gd name="connsiteY304" fmla="*/ 5004523 h 6281670"/>
                <a:gd name="connsiteX305" fmla="*/ 8354780 w 8613217"/>
                <a:gd name="connsiteY305" fmla="*/ 4830886 h 6281670"/>
                <a:gd name="connsiteX306" fmla="*/ 8579567 w 8613217"/>
                <a:gd name="connsiteY306" fmla="*/ 4409580 h 6281670"/>
                <a:gd name="connsiteX307" fmla="*/ 8613217 w 8613217"/>
                <a:gd name="connsiteY307" fmla="*/ 4250076 h 6281670"/>
                <a:gd name="connsiteX308" fmla="*/ 8613217 w 8613217"/>
                <a:gd name="connsiteY308" fmla="*/ 4196235 h 6281670"/>
                <a:gd name="connsiteX309" fmla="*/ 8420062 w 8613217"/>
                <a:gd name="connsiteY309" fmla="*/ 4211041 h 6281670"/>
                <a:gd name="connsiteX310" fmla="*/ 4571776 w 8613217"/>
                <a:gd name="connsiteY310" fmla="*/ 915970 h 6281670"/>
                <a:gd name="connsiteX311" fmla="*/ 4583890 w 8613217"/>
                <a:gd name="connsiteY311" fmla="*/ 888377 h 6281670"/>
                <a:gd name="connsiteX312" fmla="*/ 4571776 w 8613217"/>
                <a:gd name="connsiteY312" fmla="*/ 915970 h 6281670"/>
                <a:gd name="connsiteX313" fmla="*/ 2362948 w 8613217"/>
                <a:gd name="connsiteY313" fmla="*/ 965100 h 6281670"/>
                <a:gd name="connsiteX314" fmla="*/ 2363621 w 8613217"/>
                <a:gd name="connsiteY314" fmla="*/ 962408 h 6281670"/>
                <a:gd name="connsiteX315" fmla="*/ 2368332 w 8613217"/>
                <a:gd name="connsiteY315" fmla="*/ 967119 h 6281670"/>
                <a:gd name="connsiteX316" fmla="*/ 2362948 w 8613217"/>
                <a:gd name="connsiteY316" fmla="*/ 965100 h 6281670"/>
                <a:gd name="connsiteX317" fmla="*/ 2435633 w 8613217"/>
                <a:gd name="connsiteY317" fmla="*/ 1055284 h 6281670"/>
                <a:gd name="connsiteX318" fmla="*/ 2426211 w 8613217"/>
                <a:gd name="connsiteY318" fmla="*/ 1053265 h 6281670"/>
                <a:gd name="connsiteX319" fmla="*/ 2370351 w 8613217"/>
                <a:gd name="connsiteY319" fmla="*/ 968465 h 6281670"/>
                <a:gd name="connsiteX320" fmla="*/ 2432268 w 8613217"/>
                <a:gd name="connsiteY320" fmla="*/ 1045862 h 6281670"/>
                <a:gd name="connsiteX321" fmla="*/ 2435633 w 8613217"/>
                <a:gd name="connsiteY321" fmla="*/ 1055284 h 6281670"/>
                <a:gd name="connsiteX322" fmla="*/ 695895 w 8613217"/>
                <a:gd name="connsiteY322" fmla="*/ 1016922 h 6281670"/>
                <a:gd name="connsiteX323" fmla="*/ 692530 w 8613217"/>
                <a:gd name="connsiteY323" fmla="*/ 1005481 h 6281670"/>
                <a:gd name="connsiteX324" fmla="*/ 695895 w 8613217"/>
                <a:gd name="connsiteY324" fmla="*/ 1016922 h 6281670"/>
                <a:gd name="connsiteX325" fmla="*/ 4511205 w 8613217"/>
                <a:gd name="connsiteY325" fmla="*/ 6014042 h 6281670"/>
                <a:gd name="connsiteX326" fmla="*/ 4537452 w 8613217"/>
                <a:gd name="connsiteY326" fmla="*/ 5944049 h 6281670"/>
                <a:gd name="connsiteX327" fmla="*/ 4511205 w 8613217"/>
                <a:gd name="connsiteY327" fmla="*/ 6014042 h 6281670"/>
                <a:gd name="connsiteX328" fmla="*/ 4750797 w 8613217"/>
                <a:gd name="connsiteY328" fmla="*/ 5917128 h 6281670"/>
                <a:gd name="connsiteX329" fmla="*/ 4741375 w 8613217"/>
                <a:gd name="connsiteY329" fmla="*/ 5939338 h 6281670"/>
                <a:gd name="connsiteX330" fmla="*/ 4732626 w 8613217"/>
                <a:gd name="connsiteY330" fmla="*/ 5935300 h 6281670"/>
                <a:gd name="connsiteX331" fmla="*/ 4727915 w 8613217"/>
                <a:gd name="connsiteY331" fmla="*/ 5907706 h 6281670"/>
                <a:gd name="connsiteX332" fmla="*/ 4750797 w 8613217"/>
                <a:gd name="connsiteY332" fmla="*/ 5875402 h 6281670"/>
                <a:gd name="connsiteX333" fmla="*/ 4750797 w 8613217"/>
                <a:gd name="connsiteY333" fmla="*/ 5917128 h 6281670"/>
                <a:gd name="connsiteX334" fmla="*/ 4875978 w 8613217"/>
                <a:gd name="connsiteY334" fmla="*/ 5457461 h 6281670"/>
                <a:gd name="connsiteX335" fmla="*/ 4616868 w 8613217"/>
                <a:gd name="connsiteY335" fmla="*/ 5877421 h 6281670"/>
                <a:gd name="connsiteX336" fmla="*/ 4562354 w 8613217"/>
                <a:gd name="connsiteY336" fmla="*/ 5884824 h 6281670"/>
                <a:gd name="connsiteX337" fmla="*/ 4880015 w 8613217"/>
                <a:gd name="connsiteY337" fmla="*/ 5419772 h 6281670"/>
                <a:gd name="connsiteX338" fmla="*/ 4875978 w 8613217"/>
                <a:gd name="connsiteY338" fmla="*/ 5457461 h 6281670"/>
                <a:gd name="connsiteX339" fmla="*/ 5020675 w 8613217"/>
                <a:gd name="connsiteY339" fmla="*/ 5141145 h 6281670"/>
                <a:gd name="connsiteX340" fmla="*/ 4989717 w 8613217"/>
                <a:gd name="connsiteY340" fmla="*/ 5179506 h 6281670"/>
                <a:gd name="connsiteX341" fmla="*/ 4445922 w 8613217"/>
                <a:gd name="connsiteY341" fmla="*/ 5878767 h 6281670"/>
                <a:gd name="connsiteX342" fmla="*/ 4415637 w 8613217"/>
                <a:gd name="connsiteY342" fmla="*/ 5953471 h 6281670"/>
                <a:gd name="connsiteX343" fmla="*/ 4357085 w 8613217"/>
                <a:gd name="connsiteY343" fmla="*/ 6075286 h 6281670"/>
                <a:gd name="connsiteX344" fmla="*/ 4338240 w 8613217"/>
                <a:gd name="connsiteY344" fmla="*/ 6125762 h 6281670"/>
                <a:gd name="connsiteX345" fmla="*/ 4322761 w 8613217"/>
                <a:gd name="connsiteY345" fmla="*/ 6080671 h 6281670"/>
                <a:gd name="connsiteX346" fmla="*/ 4306609 w 8613217"/>
                <a:gd name="connsiteY346" fmla="*/ 6061826 h 6281670"/>
                <a:gd name="connsiteX347" fmla="*/ 4295168 w 8613217"/>
                <a:gd name="connsiteY347" fmla="*/ 6082689 h 6281670"/>
                <a:gd name="connsiteX348" fmla="*/ 4292475 w 8613217"/>
                <a:gd name="connsiteY348" fmla="*/ 6112302 h 6281670"/>
                <a:gd name="connsiteX349" fmla="*/ 4277669 w 8613217"/>
                <a:gd name="connsiteY349" fmla="*/ 6097496 h 6281670"/>
                <a:gd name="connsiteX350" fmla="*/ 4183447 w 8613217"/>
                <a:gd name="connsiteY350" fmla="*/ 5282478 h 6281670"/>
                <a:gd name="connsiteX351" fmla="*/ 4412945 w 8613217"/>
                <a:gd name="connsiteY351" fmla="*/ 4743394 h 6281670"/>
                <a:gd name="connsiteX352" fmla="*/ 5036828 w 8613217"/>
                <a:gd name="connsiteY352" fmla="*/ 3935106 h 6281670"/>
                <a:gd name="connsiteX353" fmla="*/ 5054999 w 8613217"/>
                <a:gd name="connsiteY353" fmla="*/ 3966064 h 6281670"/>
                <a:gd name="connsiteX354" fmla="*/ 5020675 w 8613217"/>
                <a:gd name="connsiteY35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84860 w 8613217"/>
                <a:gd name="connsiteY163" fmla="*/ 2563506 h 6281670"/>
                <a:gd name="connsiteX164" fmla="*/ 3491590 w 8613217"/>
                <a:gd name="connsiteY164" fmla="*/ 2576966 h 6281670"/>
                <a:gd name="connsiteX165" fmla="*/ 3504378 w 8613217"/>
                <a:gd name="connsiteY165" fmla="*/ 2605906 h 6281670"/>
                <a:gd name="connsiteX166" fmla="*/ 3733875 w 8613217"/>
                <a:gd name="connsiteY166" fmla="*/ 3249979 h 6281670"/>
                <a:gd name="connsiteX167" fmla="*/ 3823385 w 8613217"/>
                <a:gd name="connsiteY167" fmla="*/ 4359777 h 6281670"/>
                <a:gd name="connsiteX168" fmla="*/ 3816655 w 8613217"/>
                <a:gd name="connsiteY168" fmla="*/ 4369199 h 6281670"/>
                <a:gd name="connsiteX169" fmla="*/ 3800503 w 8613217"/>
                <a:gd name="connsiteY169" fmla="*/ 4322761 h 6281670"/>
                <a:gd name="connsiteX170" fmla="*/ 3407464 w 8613217"/>
                <a:gd name="connsiteY170" fmla="*/ 3663208 h 6281670"/>
                <a:gd name="connsiteX171" fmla="*/ 2516395 w 8613217"/>
                <a:gd name="connsiteY171" fmla="*/ 2980101 h 6281670"/>
                <a:gd name="connsiteX172" fmla="*/ 2502934 w 8613217"/>
                <a:gd name="connsiteY172" fmla="*/ 2971351 h 6281670"/>
                <a:gd name="connsiteX173" fmla="*/ 2390541 w 8613217"/>
                <a:gd name="connsiteY173" fmla="*/ 2898666 h 6281670"/>
                <a:gd name="connsiteX174" fmla="*/ 2247863 w 8613217"/>
                <a:gd name="connsiteY174" fmla="*/ 2802425 h 6281670"/>
                <a:gd name="connsiteX175" fmla="*/ 2055381 w 8613217"/>
                <a:gd name="connsiteY175" fmla="*/ 2665131 h 6281670"/>
                <a:gd name="connsiteX176" fmla="*/ 1471879 w 8613217"/>
                <a:gd name="connsiteY176" fmla="*/ 2148930 h 6281670"/>
                <a:gd name="connsiteX177" fmla="*/ 1461111 w 8613217"/>
                <a:gd name="connsiteY177" fmla="*/ 2109895 h 6281670"/>
                <a:gd name="connsiteX178" fmla="*/ 1501492 w 8613217"/>
                <a:gd name="connsiteY178" fmla="*/ 1918759 h 6281670"/>
                <a:gd name="connsiteX179" fmla="*/ 1395155 w 8613217"/>
                <a:gd name="connsiteY179" fmla="*/ 1570812 h 6281670"/>
                <a:gd name="connsiteX180" fmla="*/ 937507 w 8613217"/>
                <a:gd name="connsiteY180" fmla="*/ 860783 h 6281670"/>
                <a:gd name="connsiteX181" fmla="*/ 682435 w 8613217"/>
                <a:gd name="connsiteY181" fmla="*/ 471109 h 6281670"/>
                <a:gd name="connsiteX182" fmla="*/ 590905 w 8613217"/>
                <a:gd name="connsiteY182" fmla="*/ 214691 h 6281670"/>
                <a:gd name="connsiteX183" fmla="*/ 581483 w 8613217"/>
                <a:gd name="connsiteY183" fmla="*/ 222767 h 6281670"/>
                <a:gd name="connsiteX184" fmla="*/ 555909 w 8613217"/>
                <a:gd name="connsiteY184" fmla="*/ 262475 h 6281670"/>
                <a:gd name="connsiteX185" fmla="*/ 423998 w 8613217"/>
                <a:gd name="connsiteY185" fmla="*/ 619845 h 6281670"/>
                <a:gd name="connsiteX186" fmla="*/ 443515 w 8613217"/>
                <a:gd name="connsiteY186" fmla="*/ 1227575 h 6281670"/>
                <a:gd name="connsiteX187" fmla="*/ 806942 w 8613217"/>
                <a:gd name="connsiteY187" fmla="*/ 1996156 h 6281670"/>
                <a:gd name="connsiteX188" fmla="*/ 1087589 w 8613217"/>
                <a:gd name="connsiteY188" fmla="*/ 2216231 h 6281670"/>
                <a:gd name="connsiteX189" fmla="*/ 1317086 w 8613217"/>
                <a:gd name="connsiteY189" fmla="*/ 2233729 h 6281670"/>
                <a:gd name="connsiteX190" fmla="*/ 1327181 w 8613217"/>
                <a:gd name="connsiteY190" fmla="*/ 2198060 h 6281670"/>
                <a:gd name="connsiteX191" fmla="*/ 816364 w 8613217"/>
                <a:gd name="connsiteY191" fmla="*/ 1324489 h 6281670"/>
                <a:gd name="connsiteX192" fmla="*/ 702625 w 8613217"/>
                <a:gd name="connsiteY192" fmla="*/ 1031056 h 6281670"/>
                <a:gd name="connsiteX193" fmla="*/ 767908 w 8613217"/>
                <a:gd name="connsiteY193" fmla="*/ 1173061 h 6281670"/>
                <a:gd name="connsiteX194" fmla="*/ 1444285 w 8613217"/>
                <a:gd name="connsiteY194" fmla="*/ 2226326 h 6281670"/>
                <a:gd name="connsiteX195" fmla="*/ 2209501 w 8613217"/>
                <a:gd name="connsiteY195" fmla="*/ 2876457 h 6281670"/>
                <a:gd name="connsiteX196" fmla="*/ 2308434 w 8613217"/>
                <a:gd name="connsiteY196" fmla="*/ 2939720 h 6281670"/>
                <a:gd name="connsiteX197" fmla="*/ 2340738 w 8613217"/>
                <a:gd name="connsiteY197" fmla="*/ 2972025 h 6281670"/>
                <a:gd name="connsiteX198" fmla="*/ 2302377 w 8613217"/>
                <a:gd name="connsiteY198" fmla="*/ 2972025 h 6281670"/>
                <a:gd name="connsiteX199" fmla="*/ 2266034 w 8613217"/>
                <a:gd name="connsiteY199" fmla="*/ 2967313 h 6281670"/>
                <a:gd name="connsiteX200" fmla="*/ 1817807 w 8613217"/>
                <a:gd name="connsiteY200" fmla="*/ 3025866 h 6281670"/>
                <a:gd name="connsiteX201" fmla="*/ 1007500 w 8613217"/>
                <a:gd name="connsiteY201" fmla="*/ 3309877 h 6281670"/>
                <a:gd name="connsiteX202" fmla="*/ 960389 w 8613217"/>
                <a:gd name="connsiteY202" fmla="*/ 3293725 h 6281670"/>
                <a:gd name="connsiteX203" fmla="*/ 446207 w 8613217"/>
                <a:gd name="connsiteY203" fmla="*/ 3134221 h 6281670"/>
                <a:gd name="connsiteX204" fmla="*/ 217383 w 8613217"/>
                <a:gd name="connsiteY204" fmla="*/ 3227096 h 6281670"/>
                <a:gd name="connsiteX205" fmla="*/ 0 w 8613217"/>
                <a:gd name="connsiteY205" fmla="*/ 3236518 h 6281670"/>
                <a:gd name="connsiteX206" fmla="*/ 0 w 8613217"/>
                <a:gd name="connsiteY206" fmla="*/ 3330740 h 6281670"/>
                <a:gd name="connsiteX207" fmla="*/ 9422 w 8613217"/>
                <a:gd name="connsiteY207" fmla="*/ 3346892 h 6281670"/>
                <a:gd name="connsiteX208" fmla="*/ 255072 w 8613217"/>
                <a:gd name="connsiteY208" fmla="*/ 3717723 h 6281670"/>
                <a:gd name="connsiteX209" fmla="*/ 747044 w 8613217"/>
                <a:gd name="connsiteY209" fmla="*/ 3826078 h 6281670"/>
                <a:gd name="connsiteX210" fmla="*/ 1016249 w 8613217"/>
                <a:gd name="connsiteY210" fmla="*/ 3490244 h 6281670"/>
                <a:gd name="connsiteX211" fmla="*/ 981253 w 8613217"/>
                <a:gd name="connsiteY211" fmla="*/ 3461305 h 6281670"/>
                <a:gd name="connsiteX212" fmla="*/ 563312 w 8613217"/>
                <a:gd name="connsiteY212" fmla="*/ 3490917 h 6281670"/>
                <a:gd name="connsiteX213" fmla="*/ 390347 w 8613217"/>
                <a:gd name="connsiteY213" fmla="*/ 3460632 h 6281670"/>
                <a:gd name="connsiteX214" fmla="*/ 489953 w 8613217"/>
                <a:gd name="connsiteY214" fmla="*/ 3463997 h 6281670"/>
                <a:gd name="connsiteX215" fmla="*/ 903183 w 8613217"/>
                <a:gd name="connsiteY215" fmla="*/ 3408137 h 6281670"/>
                <a:gd name="connsiteX216" fmla="*/ 1043170 w 8613217"/>
                <a:gd name="connsiteY216" fmla="*/ 3372467 h 6281670"/>
                <a:gd name="connsiteX217" fmla="*/ 1508895 w 8613217"/>
                <a:gd name="connsiteY217" fmla="*/ 3218347 h 6281670"/>
                <a:gd name="connsiteX218" fmla="*/ 1912029 w 8613217"/>
                <a:gd name="connsiteY218" fmla="*/ 3101243 h 6281670"/>
                <a:gd name="connsiteX219" fmla="*/ 1912029 w 8613217"/>
                <a:gd name="connsiteY219" fmla="*/ 3101243 h 6281670"/>
                <a:gd name="connsiteX220" fmla="*/ 1924816 w 8613217"/>
                <a:gd name="connsiteY220" fmla="*/ 3099224 h 6281670"/>
                <a:gd name="connsiteX221" fmla="*/ 1986061 w 8613217"/>
                <a:gd name="connsiteY221" fmla="*/ 3087783 h 6281670"/>
                <a:gd name="connsiteX222" fmla="*/ 1992791 w 8613217"/>
                <a:gd name="connsiteY222" fmla="*/ 3087110 h 6281670"/>
                <a:gd name="connsiteX223" fmla="*/ 2087013 w 8613217"/>
                <a:gd name="connsiteY223" fmla="*/ 3074322 h 6281670"/>
                <a:gd name="connsiteX224" fmla="*/ 2113933 w 8613217"/>
                <a:gd name="connsiteY224" fmla="*/ 3072976 h 6281670"/>
                <a:gd name="connsiteX225" fmla="*/ 2118644 w 8613217"/>
                <a:gd name="connsiteY225" fmla="*/ 3064227 h 6281670"/>
                <a:gd name="connsiteX226" fmla="*/ 2257958 w 8613217"/>
                <a:gd name="connsiteY226" fmla="*/ 3064227 h 6281670"/>
                <a:gd name="connsiteX227" fmla="*/ 2262669 w 8613217"/>
                <a:gd name="connsiteY227" fmla="*/ 3072976 h 6281670"/>
                <a:gd name="connsiteX228" fmla="*/ 2434960 w 8613217"/>
                <a:gd name="connsiteY228" fmla="*/ 3101243 h 6281670"/>
                <a:gd name="connsiteX229" fmla="*/ 2635518 w 8613217"/>
                <a:gd name="connsiteY229" fmla="*/ 3164506 h 6281670"/>
                <a:gd name="connsiteX230" fmla="*/ 3038653 w 8613217"/>
                <a:gd name="connsiteY230" fmla="*/ 3453902 h 6281670"/>
                <a:gd name="connsiteX231" fmla="*/ 3580428 w 8613217"/>
                <a:gd name="connsiteY231" fmla="*/ 4087880 h 6281670"/>
                <a:gd name="connsiteX232" fmla="*/ 3776274 w 8613217"/>
                <a:gd name="connsiteY232" fmla="*/ 4626290 h 6281670"/>
                <a:gd name="connsiteX233" fmla="*/ 3813963 w 8613217"/>
                <a:gd name="connsiteY233" fmla="*/ 4802619 h 6281670"/>
                <a:gd name="connsiteX234" fmla="*/ 3811944 w 8613217"/>
                <a:gd name="connsiteY234" fmla="*/ 5407658 h 6281670"/>
                <a:gd name="connsiteX235" fmla="*/ 3881265 w 8613217"/>
                <a:gd name="connsiteY235" fmla="*/ 5874056 h 6281670"/>
                <a:gd name="connsiteX236" fmla="*/ 3879919 w 8613217"/>
                <a:gd name="connsiteY236" fmla="*/ 5898957 h 6281670"/>
                <a:gd name="connsiteX237" fmla="*/ 3757430 w 8613217"/>
                <a:gd name="connsiteY237" fmla="*/ 5946068 h 6281670"/>
                <a:gd name="connsiteX238" fmla="*/ 3743970 w 8613217"/>
                <a:gd name="connsiteY238" fmla="*/ 6053750 h 6281670"/>
                <a:gd name="connsiteX239" fmla="*/ 3803195 w 8613217"/>
                <a:gd name="connsiteY239" fmla="*/ 6092112 h 6281670"/>
                <a:gd name="connsiteX240" fmla="*/ 3896071 w 8613217"/>
                <a:gd name="connsiteY240" fmla="*/ 6023464 h 6281670"/>
                <a:gd name="connsiteX241" fmla="*/ 3920972 w 8613217"/>
                <a:gd name="connsiteY241" fmla="*/ 5996544 h 6281670"/>
                <a:gd name="connsiteX242" fmla="*/ 3918953 w 8613217"/>
                <a:gd name="connsiteY242" fmla="*/ 6053077 h 6281670"/>
                <a:gd name="connsiteX243" fmla="*/ 3931741 w 8613217"/>
                <a:gd name="connsiteY243" fmla="*/ 6077978 h 6281670"/>
                <a:gd name="connsiteX244" fmla="*/ 3951931 w 8613217"/>
                <a:gd name="connsiteY244" fmla="*/ 6055769 h 6281670"/>
                <a:gd name="connsiteX245" fmla="*/ 3972121 w 8613217"/>
                <a:gd name="connsiteY245" fmla="*/ 5988468 h 6281670"/>
                <a:gd name="connsiteX246" fmla="*/ 3994331 w 8613217"/>
                <a:gd name="connsiteY246" fmla="*/ 5968277 h 6281670"/>
                <a:gd name="connsiteX247" fmla="*/ 4005099 w 8613217"/>
                <a:gd name="connsiteY247" fmla="*/ 5995198 h 6281670"/>
                <a:gd name="connsiteX248" fmla="*/ 4071054 w 8613217"/>
                <a:gd name="connsiteY248" fmla="*/ 6040290 h 6281670"/>
                <a:gd name="connsiteX249" fmla="*/ 4100667 w 8613217"/>
                <a:gd name="connsiteY249" fmla="*/ 6026829 h 6281670"/>
                <a:gd name="connsiteX250" fmla="*/ 4110089 w 8613217"/>
                <a:gd name="connsiteY250" fmla="*/ 5993179 h 6281670"/>
                <a:gd name="connsiteX251" fmla="*/ 4124895 w 8613217"/>
                <a:gd name="connsiteY251" fmla="*/ 6032214 h 6281670"/>
                <a:gd name="connsiteX252" fmla="*/ 4117492 w 8613217"/>
                <a:gd name="connsiteY252" fmla="*/ 6106918 h 6281670"/>
                <a:gd name="connsiteX253" fmla="*/ 4080476 w 8613217"/>
                <a:gd name="connsiteY253" fmla="*/ 6141242 h 6281670"/>
                <a:gd name="connsiteX254" fmla="*/ 4176717 w 8613217"/>
                <a:gd name="connsiteY254" fmla="*/ 6189025 h 6281670"/>
                <a:gd name="connsiteX255" fmla="*/ 4170660 w 8613217"/>
                <a:gd name="connsiteY255" fmla="*/ 6271133 h 6281670"/>
                <a:gd name="connsiteX256" fmla="*/ 4195562 w 8613217"/>
                <a:gd name="connsiteY256" fmla="*/ 6277863 h 6281670"/>
                <a:gd name="connsiteX257" fmla="*/ 4261517 w 8613217"/>
                <a:gd name="connsiteY257" fmla="*/ 6267768 h 6281670"/>
                <a:gd name="connsiteX258" fmla="*/ 4289784 w 8613217"/>
                <a:gd name="connsiteY258" fmla="*/ 6247578 h 6281670"/>
                <a:gd name="connsiteX259" fmla="*/ 4295840 w 8613217"/>
                <a:gd name="connsiteY259" fmla="*/ 6204505 h 6281670"/>
                <a:gd name="connsiteX260" fmla="*/ 4305936 w 8613217"/>
                <a:gd name="connsiteY260" fmla="*/ 6182969 h 6281670"/>
                <a:gd name="connsiteX261" fmla="*/ 4324107 w 8613217"/>
                <a:gd name="connsiteY261" fmla="*/ 6199794 h 6281670"/>
                <a:gd name="connsiteX262" fmla="*/ 4336894 w 8613217"/>
                <a:gd name="connsiteY262" fmla="*/ 6230752 h 6281670"/>
                <a:gd name="connsiteX263" fmla="*/ 4342951 w 8613217"/>
                <a:gd name="connsiteY263" fmla="*/ 6226714 h 6281670"/>
                <a:gd name="connsiteX264" fmla="*/ 4369872 w 8613217"/>
                <a:gd name="connsiteY264" fmla="*/ 6185660 h 6281670"/>
                <a:gd name="connsiteX265" fmla="*/ 4382659 w 8613217"/>
                <a:gd name="connsiteY265" fmla="*/ 6234791 h 6281670"/>
                <a:gd name="connsiteX266" fmla="*/ 4406888 w 8613217"/>
                <a:gd name="connsiteY266" fmla="*/ 6265749 h 6281670"/>
                <a:gd name="connsiteX267" fmla="*/ 4484284 w 8613217"/>
                <a:gd name="connsiteY267" fmla="*/ 6275171 h 6281670"/>
                <a:gd name="connsiteX268" fmla="*/ 4499090 w 8613217"/>
                <a:gd name="connsiteY268" fmla="*/ 6272479 h 6281670"/>
                <a:gd name="connsiteX269" fmla="*/ 4512551 w 8613217"/>
                <a:gd name="connsiteY269" fmla="*/ 6181622 h 6281670"/>
                <a:gd name="connsiteX270" fmla="*/ 4572449 w 8613217"/>
                <a:gd name="connsiteY270" fmla="*/ 6153356 h 6281670"/>
                <a:gd name="connsiteX271" fmla="*/ 4575814 w 8613217"/>
                <a:gd name="connsiteY271" fmla="*/ 6127781 h 6281670"/>
                <a:gd name="connsiteX272" fmla="*/ 4538125 w 8613217"/>
                <a:gd name="connsiteY272" fmla="*/ 6076633 h 6281670"/>
                <a:gd name="connsiteX273" fmla="*/ 4536779 w 8613217"/>
                <a:gd name="connsiteY273" fmla="*/ 6042309 h 6281670"/>
                <a:gd name="connsiteX274" fmla="*/ 4573122 w 8613217"/>
                <a:gd name="connsiteY274" fmla="*/ 6032214 h 6281670"/>
                <a:gd name="connsiteX275" fmla="*/ 4637731 w 8613217"/>
                <a:gd name="connsiteY275" fmla="*/ 6051058 h 6281670"/>
                <a:gd name="connsiteX276" fmla="*/ 4665997 w 8613217"/>
                <a:gd name="connsiteY276" fmla="*/ 6029522 h 6281670"/>
                <a:gd name="connsiteX277" fmla="*/ 4665997 w 8613217"/>
                <a:gd name="connsiteY277" fmla="*/ 5985776 h 6281670"/>
                <a:gd name="connsiteX278" fmla="*/ 4681477 w 8613217"/>
                <a:gd name="connsiteY278" fmla="*/ 5966931 h 6281670"/>
                <a:gd name="connsiteX279" fmla="*/ 4701667 w 8613217"/>
                <a:gd name="connsiteY279" fmla="*/ 5981065 h 6281670"/>
                <a:gd name="connsiteX280" fmla="*/ 4724550 w 8613217"/>
                <a:gd name="connsiteY280" fmla="*/ 6054423 h 6281670"/>
                <a:gd name="connsiteX281" fmla="*/ 4743394 w 8613217"/>
                <a:gd name="connsiteY281" fmla="*/ 6073268 h 6281670"/>
                <a:gd name="connsiteX282" fmla="*/ 4752143 w 8613217"/>
                <a:gd name="connsiteY282" fmla="*/ 6050385 h 6281670"/>
                <a:gd name="connsiteX283" fmla="*/ 4752143 w 8613217"/>
                <a:gd name="connsiteY283" fmla="*/ 5996544 h 6281670"/>
                <a:gd name="connsiteX284" fmla="*/ 4800600 w 8613217"/>
                <a:gd name="connsiteY284" fmla="*/ 6046347 h 6281670"/>
                <a:gd name="connsiteX285" fmla="*/ 4859825 w 8613217"/>
                <a:gd name="connsiteY285" fmla="*/ 6088747 h 6281670"/>
                <a:gd name="connsiteX286" fmla="*/ 4932511 w 8613217"/>
                <a:gd name="connsiteY286" fmla="*/ 6036252 h 6281670"/>
                <a:gd name="connsiteX287" fmla="*/ 4919050 w 8613217"/>
                <a:gd name="connsiteY287" fmla="*/ 5940011 h 6281670"/>
                <a:gd name="connsiteX288" fmla="*/ 4830213 w 8613217"/>
                <a:gd name="connsiteY288" fmla="*/ 5933281 h 6281670"/>
                <a:gd name="connsiteX289" fmla="*/ 4779064 w 8613217"/>
                <a:gd name="connsiteY289" fmla="*/ 5876074 h 6281670"/>
                <a:gd name="connsiteX290" fmla="*/ 4778391 w 8613217"/>
                <a:gd name="connsiteY290" fmla="*/ 5829637 h 6281670"/>
                <a:gd name="connsiteX291" fmla="*/ 5091342 w 8613217"/>
                <a:gd name="connsiteY291" fmla="*/ 5236712 h 6281670"/>
                <a:gd name="connsiteX292" fmla="*/ 5116243 w 8613217"/>
                <a:gd name="connsiteY292" fmla="*/ 5202389 h 6281670"/>
                <a:gd name="connsiteX293" fmla="*/ 5269690 w 8613217"/>
                <a:gd name="connsiteY293" fmla="*/ 5086631 h 6281670"/>
                <a:gd name="connsiteX294" fmla="*/ 5744837 w 8613217"/>
                <a:gd name="connsiteY294" fmla="*/ 4795889 h 6281670"/>
                <a:gd name="connsiteX295" fmla="*/ 5814830 w 8613217"/>
                <a:gd name="connsiteY295" fmla="*/ 4775699 h 6281670"/>
                <a:gd name="connsiteX296" fmla="*/ 6103553 w 8613217"/>
                <a:gd name="connsiteY296" fmla="*/ 4765603 h 6281670"/>
                <a:gd name="connsiteX297" fmla="*/ 7086824 w 8613217"/>
                <a:gd name="connsiteY297" fmla="*/ 4811369 h 6281670"/>
                <a:gd name="connsiteX298" fmla="*/ 7489959 w 8613217"/>
                <a:gd name="connsiteY298" fmla="*/ 4805311 h 6281670"/>
                <a:gd name="connsiteX299" fmla="*/ 7516880 w 8613217"/>
                <a:gd name="connsiteY299" fmla="*/ 4801946 h 6281670"/>
                <a:gd name="connsiteX300" fmla="*/ 7536397 w 8613217"/>
                <a:gd name="connsiteY300" fmla="*/ 4800600 h 6281670"/>
                <a:gd name="connsiteX301" fmla="*/ 7619850 w 8613217"/>
                <a:gd name="connsiteY301" fmla="*/ 4791178 h 6281670"/>
                <a:gd name="connsiteX302" fmla="*/ 7661577 w 8613217"/>
                <a:gd name="connsiteY302" fmla="*/ 4813388 h 6281670"/>
                <a:gd name="connsiteX303" fmla="*/ 7920014 w 8613217"/>
                <a:gd name="connsiteY303" fmla="*/ 5004523 h 6281670"/>
                <a:gd name="connsiteX304" fmla="*/ 8354780 w 8613217"/>
                <a:gd name="connsiteY304" fmla="*/ 4830886 h 6281670"/>
                <a:gd name="connsiteX305" fmla="*/ 8579567 w 8613217"/>
                <a:gd name="connsiteY305" fmla="*/ 4409580 h 6281670"/>
                <a:gd name="connsiteX306" fmla="*/ 8613217 w 8613217"/>
                <a:gd name="connsiteY306" fmla="*/ 4250076 h 6281670"/>
                <a:gd name="connsiteX307" fmla="*/ 8613217 w 8613217"/>
                <a:gd name="connsiteY307" fmla="*/ 4196235 h 6281670"/>
                <a:gd name="connsiteX308" fmla="*/ 8420062 w 8613217"/>
                <a:gd name="connsiteY308" fmla="*/ 4211041 h 6281670"/>
                <a:gd name="connsiteX309" fmla="*/ 4571776 w 8613217"/>
                <a:gd name="connsiteY309" fmla="*/ 915970 h 6281670"/>
                <a:gd name="connsiteX310" fmla="*/ 4583890 w 8613217"/>
                <a:gd name="connsiteY310" fmla="*/ 888377 h 6281670"/>
                <a:gd name="connsiteX311" fmla="*/ 4571776 w 8613217"/>
                <a:gd name="connsiteY311" fmla="*/ 915970 h 6281670"/>
                <a:gd name="connsiteX312" fmla="*/ 2362948 w 8613217"/>
                <a:gd name="connsiteY312" fmla="*/ 965100 h 6281670"/>
                <a:gd name="connsiteX313" fmla="*/ 2363621 w 8613217"/>
                <a:gd name="connsiteY313" fmla="*/ 962408 h 6281670"/>
                <a:gd name="connsiteX314" fmla="*/ 2368332 w 8613217"/>
                <a:gd name="connsiteY314" fmla="*/ 967119 h 6281670"/>
                <a:gd name="connsiteX315" fmla="*/ 2362948 w 8613217"/>
                <a:gd name="connsiteY315" fmla="*/ 965100 h 6281670"/>
                <a:gd name="connsiteX316" fmla="*/ 2435633 w 8613217"/>
                <a:gd name="connsiteY316" fmla="*/ 1055284 h 6281670"/>
                <a:gd name="connsiteX317" fmla="*/ 2426211 w 8613217"/>
                <a:gd name="connsiteY317" fmla="*/ 1053265 h 6281670"/>
                <a:gd name="connsiteX318" fmla="*/ 2370351 w 8613217"/>
                <a:gd name="connsiteY318" fmla="*/ 968465 h 6281670"/>
                <a:gd name="connsiteX319" fmla="*/ 2432268 w 8613217"/>
                <a:gd name="connsiteY319" fmla="*/ 1045862 h 6281670"/>
                <a:gd name="connsiteX320" fmla="*/ 2435633 w 8613217"/>
                <a:gd name="connsiteY320" fmla="*/ 1055284 h 6281670"/>
                <a:gd name="connsiteX321" fmla="*/ 695895 w 8613217"/>
                <a:gd name="connsiteY321" fmla="*/ 1016922 h 6281670"/>
                <a:gd name="connsiteX322" fmla="*/ 692530 w 8613217"/>
                <a:gd name="connsiteY322" fmla="*/ 1005481 h 6281670"/>
                <a:gd name="connsiteX323" fmla="*/ 695895 w 8613217"/>
                <a:gd name="connsiteY323" fmla="*/ 1016922 h 6281670"/>
                <a:gd name="connsiteX324" fmla="*/ 4511205 w 8613217"/>
                <a:gd name="connsiteY324" fmla="*/ 6014042 h 6281670"/>
                <a:gd name="connsiteX325" fmla="*/ 4537452 w 8613217"/>
                <a:gd name="connsiteY325" fmla="*/ 5944049 h 6281670"/>
                <a:gd name="connsiteX326" fmla="*/ 4511205 w 8613217"/>
                <a:gd name="connsiteY326" fmla="*/ 6014042 h 6281670"/>
                <a:gd name="connsiteX327" fmla="*/ 4750797 w 8613217"/>
                <a:gd name="connsiteY327" fmla="*/ 5917128 h 6281670"/>
                <a:gd name="connsiteX328" fmla="*/ 4741375 w 8613217"/>
                <a:gd name="connsiteY328" fmla="*/ 5939338 h 6281670"/>
                <a:gd name="connsiteX329" fmla="*/ 4732626 w 8613217"/>
                <a:gd name="connsiteY329" fmla="*/ 5935300 h 6281670"/>
                <a:gd name="connsiteX330" fmla="*/ 4727915 w 8613217"/>
                <a:gd name="connsiteY330" fmla="*/ 5907706 h 6281670"/>
                <a:gd name="connsiteX331" fmla="*/ 4750797 w 8613217"/>
                <a:gd name="connsiteY331" fmla="*/ 5875402 h 6281670"/>
                <a:gd name="connsiteX332" fmla="*/ 4750797 w 8613217"/>
                <a:gd name="connsiteY332" fmla="*/ 5917128 h 6281670"/>
                <a:gd name="connsiteX333" fmla="*/ 4875978 w 8613217"/>
                <a:gd name="connsiteY333" fmla="*/ 5457461 h 6281670"/>
                <a:gd name="connsiteX334" fmla="*/ 4616868 w 8613217"/>
                <a:gd name="connsiteY334" fmla="*/ 5877421 h 6281670"/>
                <a:gd name="connsiteX335" fmla="*/ 4562354 w 8613217"/>
                <a:gd name="connsiteY335" fmla="*/ 5884824 h 6281670"/>
                <a:gd name="connsiteX336" fmla="*/ 4880015 w 8613217"/>
                <a:gd name="connsiteY336" fmla="*/ 5419772 h 6281670"/>
                <a:gd name="connsiteX337" fmla="*/ 4875978 w 8613217"/>
                <a:gd name="connsiteY337" fmla="*/ 5457461 h 6281670"/>
                <a:gd name="connsiteX338" fmla="*/ 5020675 w 8613217"/>
                <a:gd name="connsiteY338" fmla="*/ 5141145 h 6281670"/>
                <a:gd name="connsiteX339" fmla="*/ 4989717 w 8613217"/>
                <a:gd name="connsiteY339" fmla="*/ 5179506 h 6281670"/>
                <a:gd name="connsiteX340" fmla="*/ 4445922 w 8613217"/>
                <a:gd name="connsiteY340" fmla="*/ 5878767 h 6281670"/>
                <a:gd name="connsiteX341" fmla="*/ 4415637 w 8613217"/>
                <a:gd name="connsiteY341" fmla="*/ 5953471 h 6281670"/>
                <a:gd name="connsiteX342" fmla="*/ 4357085 w 8613217"/>
                <a:gd name="connsiteY342" fmla="*/ 6075286 h 6281670"/>
                <a:gd name="connsiteX343" fmla="*/ 4338240 w 8613217"/>
                <a:gd name="connsiteY343" fmla="*/ 6125762 h 6281670"/>
                <a:gd name="connsiteX344" fmla="*/ 4322761 w 8613217"/>
                <a:gd name="connsiteY344" fmla="*/ 6080671 h 6281670"/>
                <a:gd name="connsiteX345" fmla="*/ 4306609 w 8613217"/>
                <a:gd name="connsiteY345" fmla="*/ 6061826 h 6281670"/>
                <a:gd name="connsiteX346" fmla="*/ 4295168 w 8613217"/>
                <a:gd name="connsiteY346" fmla="*/ 6082689 h 6281670"/>
                <a:gd name="connsiteX347" fmla="*/ 4292475 w 8613217"/>
                <a:gd name="connsiteY347" fmla="*/ 6112302 h 6281670"/>
                <a:gd name="connsiteX348" fmla="*/ 4277669 w 8613217"/>
                <a:gd name="connsiteY348" fmla="*/ 6097496 h 6281670"/>
                <a:gd name="connsiteX349" fmla="*/ 4183447 w 8613217"/>
                <a:gd name="connsiteY349" fmla="*/ 5282478 h 6281670"/>
                <a:gd name="connsiteX350" fmla="*/ 4412945 w 8613217"/>
                <a:gd name="connsiteY350" fmla="*/ 4743394 h 6281670"/>
                <a:gd name="connsiteX351" fmla="*/ 5036828 w 8613217"/>
                <a:gd name="connsiteY351" fmla="*/ 3935106 h 6281670"/>
                <a:gd name="connsiteX352" fmla="*/ 5054999 w 8613217"/>
                <a:gd name="connsiteY352" fmla="*/ 3966064 h 6281670"/>
                <a:gd name="connsiteX353" fmla="*/ 5020675 w 8613217"/>
                <a:gd name="connsiteY35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491590 w 8613217"/>
                <a:gd name="connsiteY163" fmla="*/ 2576966 h 6281670"/>
                <a:gd name="connsiteX164" fmla="*/ 3504378 w 8613217"/>
                <a:gd name="connsiteY164" fmla="*/ 2605906 h 6281670"/>
                <a:gd name="connsiteX165" fmla="*/ 3733875 w 8613217"/>
                <a:gd name="connsiteY165" fmla="*/ 3249979 h 6281670"/>
                <a:gd name="connsiteX166" fmla="*/ 3823385 w 8613217"/>
                <a:gd name="connsiteY166" fmla="*/ 4359777 h 6281670"/>
                <a:gd name="connsiteX167" fmla="*/ 3816655 w 8613217"/>
                <a:gd name="connsiteY167" fmla="*/ 4369199 h 6281670"/>
                <a:gd name="connsiteX168" fmla="*/ 3800503 w 8613217"/>
                <a:gd name="connsiteY168" fmla="*/ 4322761 h 6281670"/>
                <a:gd name="connsiteX169" fmla="*/ 3407464 w 8613217"/>
                <a:gd name="connsiteY169" fmla="*/ 3663208 h 6281670"/>
                <a:gd name="connsiteX170" fmla="*/ 2516395 w 8613217"/>
                <a:gd name="connsiteY170" fmla="*/ 2980101 h 6281670"/>
                <a:gd name="connsiteX171" fmla="*/ 2502934 w 8613217"/>
                <a:gd name="connsiteY171" fmla="*/ 2971351 h 6281670"/>
                <a:gd name="connsiteX172" fmla="*/ 2390541 w 8613217"/>
                <a:gd name="connsiteY172" fmla="*/ 2898666 h 6281670"/>
                <a:gd name="connsiteX173" fmla="*/ 2247863 w 8613217"/>
                <a:gd name="connsiteY173" fmla="*/ 2802425 h 6281670"/>
                <a:gd name="connsiteX174" fmla="*/ 2055381 w 8613217"/>
                <a:gd name="connsiteY174" fmla="*/ 2665131 h 6281670"/>
                <a:gd name="connsiteX175" fmla="*/ 1471879 w 8613217"/>
                <a:gd name="connsiteY175" fmla="*/ 2148930 h 6281670"/>
                <a:gd name="connsiteX176" fmla="*/ 1461111 w 8613217"/>
                <a:gd name="connsiteY176" fmla="*/ 2109895 h 6281670"/>
                <a:gd name="connsiteX177" fmla="*/ 1501492 w 8613217"/>
                <a:gd name="connsiteY177" fmla="*/ 1918759 h 6281670"/>
                <a:gd name="connsiteX178" fmla="*/ 1395155 w 8613217"/>
                <a:gd name="connsiteY178" fmla="*/ 1570812 h 6281670"/>
                <a:gd name="connsiteX179" fmla="*/ 937507 w 8613217"/>
                <a:gd name="connsiteY179" fmla="*/ 860783 h 6281670"/>
                <a:gd name="connsiteX180" fmla="*/ 682435 w 8613217"/>
                <a:gd name="connsiteY180" fmla="*/ 471109 h 6281670"/>
                <a:gd name="connsiteX181" fmla="*/ 590905 w 8613217"/>
                <a:gd name="connsiteY181" fmla="*/ 214691 h 6281670"/>
                <a:gd name="connsiteX182" fmla="*/ 581483 w 8613217"/>
                <a:gd name="connsiteY182" fmla="*/ 222767 h 6281670"/>
                <a:gd name="connsiteX183" fmla="*/ 555909 w 8613217"/>
                <a:gd name="connsiteY183" fmla="*/ 262475 h 6281670"/>
                <a:gd name="connsiteX184" fmla="*/ 423998 w 8613217"/>
                <a:gd name="connsiteY184" fmla="*/ 619845 h 6281670"/>
                <a:gd name="connsiteX185" fmla="*/ 443515 w 8613217"/>
                <a:gd name="connsiteY185" fmla="*/ 1227575 h 6281670"/>
                <a:gd name="connsiteX186" fmla="*/ 806942 w 8613217"/>
                <a:gd name="connsiteY186" fmla="*/ 1996156 h 6281670"/>
                <a:gd name="connsiteX187" fmla="*/ 1087589 w 8613217"/>
                <a:gd name="connsiteY187" fmla="*/ 2216231 h 6281670"/>
                <a:gd name="connsiteX188" fmla="*/ 1317086 w 8613217"/>
                <a:gd name="connsiteY188" fmla="*/ 2233729 h 6281670"/>
                <a:gd name="connsiteX189" fmla="*/ 1327181 w 8613217"/>
                <a:gd name="connsiteY189" fmla="*/ 2198060 h 6281670"/>
                <a:gd name="connsiteX190" fmla="*/ 816364 w 8613217"/>
                <a:gd name="connsiteY190" fmla="*/ 1324489 h 6281670"/>
                <a:gd name="connsiteX191" fmla="*/ 702625 w 8613217"/>
                <a:gd name="connsiteY191" fmla="*/ 1031056 h 6281670"/>
                <a:gd name="connsiteX192" fmla="*/ 767908 w 8613217"/>
                <a:gd name="connsiteY192" fmla="*/ 1173061 h 6281670"/>
                <a:gd name="connsiteX193" fmla="*/ 1444285 w 8613217"/>
                <a:gd name="connsiteY193" fmla="*/ 2226326 h 6281670"/>
                <a:gd name="connsiteX194" fmla="*/ 2209501 w 8613217"/>
                <a:gd name="connsiteY194" fmla="*/ 2876457 h 6281670"/>
                <a:gd name="connsiteX195" fmla="*/ 2308434 w 8613217"/>
                <a:gd name="connsiteY195" fmla="*/ 2939720 h 6281670"/>
                <a:gd name="connsiteX196" fmla="*/ 2340738 w 8613217"/>
                <a:gd name="connsiteY196" fmla="*/ 2972025 h 6281670"/>
                <a:gd name="connsiteX197" fmla="*/ 2302377 w 8613217"/>
                <a:gd name="connsiteY197" fmla="*/ 2972025 h 6281670"/>
                <a:gd name="connsiteX198" fmla="*/ 2266034 w 8613217"/>
                <a:gd name="connsiteY198" fmla="*/ 2967313 h 6281670"/>
                <a:gd name="connsiteX199" fmla="*/ 1817807 w 8613217"/>
                <a:gd name="connsiteY199" fmla="*/ 3025866 h 6281670"/>
                <a:gd name="connsiteX200" fmla="*/ 1007500 w 8613217"/>
                <a:gd name="connsiteY200" fmla="*/ 3309877 h 6281670"/>
                <a:gd name="connsiteX201" fmla="*/ 960389 w 8613217"/>
                <a:gd name="connsiteY201" fmla="*/ 3293725 h 6281670"/>
                <a:gd name="connsiteX202" fmla="*/ 446207 w 8613217"/>
                <a:gd name="connsiteY202" fmla="*/ 3134221 h 6281670"/>
                <a:gd name="connsiteX203" fmla="*/ 217383 w 8613217"/>
                <a:gd name="connsiteY203" fmla="*/ 3227096 h 6281670"/>
                <a:gd name="connsiteX204" fmla="*/ 0 w 8613217"/>
                <a:gd name="connsiteY204" fmla="*/ 3236518 h 6281670"/>
                <a:gd name="connsiteX205" fmla="*/ 0 w 8613217"/>
                <a:gd name="connsiteY205" fmla="*/ 3330740 h 6281670"/>
                <a:gd name="connsiteX206" fmla="*/ 9422 w 8613217"/>
                <a:gd name="connsiteY206" fmla="*/ 3346892 h 6281670"/>
                <a:gd name="connsiteX207" fmla="*/ 255072 w 8613217"/>
                <a:gd name="connsiteY207" fmla="*/ 3717723 h 6281670"/>
                <a:gd name="connsiteX208" fmla="*/ 747044 w 8613217"/>
                <a:gd name="connsiteY208" fmla="*/ 3826078 h 6281670"/>
                <a:gd name="connsiteX209" fmla="*/ 1016249 w 8613217"/>
                <a:gd name="connsiteY209" fmla="*/ 3490244 h 6281670"/>
                <a:gd name="connsiteX210" fmla="*/ 981253 w 8613217"/>
                <a:gd name="connsiteY210" fmla="*/ 3461305 h 6281670"/>
                <a:gd name="connsiteX211" fmla="*/ 563312 w 8613217"/>
                <a:gd name="connsiteY211" fmla="*/ 3490917 h 6281670"/>
                <a:gd name="connsiteX212" fmla="*/ 390347 w 8613217"/>
                <a:gd name="connsiteY212" fmla="*/ 3460632 h 6281670"/>
                <a:gd name="connsiteX213" fmla="*/ 489953 w 8613217"/>
                <a:gd name="connsiteY213" fmla="*/ 3463997 h 6281670"/>
                <a:gd name="connsiteX214" fmla="*/ 903183 w 8613217"/>
                <a:gd name="connsiteY214" fmla="*/ 3408137 h 6281670"/>
                <a:gd name="connsiteX215" fmla="*/ 1043170 w 8613217"/>
                <a:gd name="connsiteY215" fmla="*/ 3372467 h 6281670"/>
                <a:gd name="connsiteX216" fmla="*/ 1508895 w 8613217"/>
                <a:gd name="connsiteY216" fmla="*/ 3218347 h 6281670"/>
                <a:gd name="connsiteX217" fmla="*/ 1912029 w 8613217"/>
                <a:gd name="connsiteY217" fmla="*/ 3101243 h 6281670"/>
                <a:gd name="connsiteX218" fmla="*/ 1912029 w 8613217"/>
                <a:gd name="connsiteY218" fmla="*/ 3101243 h 6281670"/>
                <a:gd name="connsiteX219" fmla="*/ 1924816 w 8613217"/>
                <a:gd name="connsiteY219" fmla="*/ 3099224 h 6281670"/>
                <a:gd name="connsiteX220" fmla="*/ 1986061 w 8613217"/>
                <a:gd name="connsiteY220" fmla="*/ 3087783 h 6281670"/>
                <a:gd name="connsiteX221" fmla="*/ 1992791 w 8613217"/>
                <a:gd name="connsiteY221" fmla="*/ 3087110 h 6281670"/>
                <a:gd name="connsiteX222" fmla="*/ 2087013 w 8613217"/>
                <a:gd name="connsiteY222" fmla="*/ 3074322 h 6281670"/>
                <a:gd name="connsiteX223" fmla="*/ 2113933 w 8613217"/>
                <a:gd name="connsiteY223" fmla="*/ 3072976 h 6281670"/>
                <a:gd name="connsiteX224" fmla="*/ 2118644 w 8613217"/>
                <a:gd name="connsiteY224" fmla="*/ 3064227 h 6281670"/>
                <a:gd name="connsiteX225" fmla="*/ 2257958 w 8613217"/>
                <a:gd name="connsiteY225" fmla="*/ 3064227 h 6281670"/>
                <a:gd name="connsiteX226" fmla="*/ 2262669 w 8613217"/>
                <a:gd name="connsiteY226" fmla="*/ 3072976 h 6281670"/>
                <a:gd name="connsiteX227" fmla="*/ 2434960 w 8613217"/>
                <a:gd name="connsiteY227" fmla="*/ 3101243 h 6281670"/>
                <a:gd name="connsiteX228" fmla="*/ 2635518 w 8613217"/>
                <a:gd name="connsiteY228" fmla="*/ 3164506 h 6281670"/>
                <a:gd name="connsiteX229" fmla="*/ 3038653 w 8613217"/>
                <a:gd name="connsiteY229" fmla="*/ 3453902 h 6281670"/>
                <a:gd name="connsiteX230" fmla="*/ 3580428 w 8613217"/>
                <a:gd name="connsiteY230" fmla="*/ 4087880 h 6281670"/>
                <a:gd name="connsiteX231" fmla="*/ 3776274 w 8613217"/>
                <a:gd name="connsiteY231" fmla="*/ 4626290 h 6281670"/>
                <a:gd name="connsiteX232" fmla="*/ 3813963 w 8613217"/>
                <a:gd name="connsiteY232" fmla="*/ 4802619 h 6281670"/>
                <a:gd name="connsiteX233" fmla="*/ 3811944 w 8613217"/>
                <a:gd name="connsiteY233" fmla="*/ 5407658 h 6281670"/>
                <a:gd name="connsiteX234" fmla="*/ 3881265 w 8613217"/>
                <a:gd name="connsiteY234" fmla="*/ 5874056 h 6281670"/>
                <a:gd name="connsiteX235" fmla="*/ 3879919 w 8613217"/>
                <a:gd name="connsiteY235" fmla="*/ 5898957 h 6281670"/>
                <a:gd name="connsiteX236" fmla="*/ 3757430 w 8613217"/>
                <a:gd name="connsiteY236" fmla="*/ 5946068 h 6281670"/>
                <a:gd name="connsiteX237" fmla="*/ 3743970 w 8613217"/>
                <a:gd name="connsiteY237" fmla="*/ 6053750 h 6281670"/>
                <a:gd name="connsiteX238" fmla="*/ 3803195 w 8613217"/>
                <a:gd name="connsiteY238" fmla="*/ 6092112 h 6281670"/>
                <a:gd name="connsiteX239" fmla="*/ 3896071 w 8613217"/>
                <a:gd name="connsiteY239" fmla="*/ 6023464 h 6281670"/>
                <a:gd name="connsiteX240" fmla="*/ 3920972 w 8613217"/>
                <a:gd name="connsiteY240" fmla="*/ 5996544 h 6281670"/>
                <a:gd name="connsiteX241" fmla="*/ 3918953 w 8613217"/>
                <a:gd name="connsiteY241" fmla="*/ 6053077 h 6281670"/>
                <a:gd name="connsiteX242" fmla="*/ 3931741 w 8613217"/>
                <a:gd name="connsiteY242" fmla="*/ 6077978 h 6281670"/>
                <a:gd name="connsiteX243" fmla="*/ 3951931 w 8613217"/>
                <a:gd name="connsiteY243" fmla="*/ 6055769 h 6281670"/>
                <a:gd name="connsiteX244" fmla="*/ 3972121 w 8613217"/>
                <a:gd name="connsiteY244" fmla="*/ 5988468 h 6281670"/>
                <a:gd name="connsiteX245" fmla="*/ 3994331 w 8613217"/>
                <a:gd name="connsiteY245" fmla="*/ 5968277 h 6281670"/>
                <a:gd name="connsiteX246" fmla="*/ 4005099 w 8613217"/>
                <a:gd name="connsiteY246" fmla="*/ 5995198 h 6281670"/>
                <a:gd name="connsiteX247" fmla="*/ 4071054 w 8613217"/>
                <a:gd name="connsiteY247" fmla="*/ 6040290 h 6281670"/>
                <a:gd name="connsiteX248" fmla="*/ 4100667 w 8613217"/>
                <a:gd name="connsiteY248" fmla="*/ 6026829 h 6281670"/>
                <a:gd name="connsiteX249" fmla="*/ 4110089 w 8613217"/>
                <a:gd name="connsiteY249" fmla="*/ 5993179 h 6281670"/>
                <a:gd name="connsiteX250" fmla="*/ 4124895 w 8613217"/>
                <a:gd name="connsiteY250" fmla="*/ 6032214 h 6281670"/>
                <a:gd name="connsiteX251" fmla="*/ 4117492 w 8613217"/>
                <a:gd name="connsiteY251" fmla="*/ 6106918 h 6281670"/>
                <a:gd name="connsiteX252" fmla="*/ 4080476 w 8613217"/>
                <a:gd name="connsiteY252" fmla="*/ 6141242 h 6281670"/>
                <a:gd name="connsiteX253" fmla="*/ 4176717 w 8613217"/>
                <a:gd name="connsiteY253" fmla="*/ 6189025 h 6281670"/>
                <a:gd name="connsiteX254" fmla="*/ 4170660 w 8613217"/>
                <a:gd name="connsiteY254" fmla="*/ 6271133 h 6281670"/>
                <a:gd name="connsiteX255" fmla="*/ 4195562 w 8613217"/>
                <a:gd name="connsiteY255" fmla="*/ 6277863 h 6281670"/>
                <a:gd name="connsiteX256" fmla="*/ 4261517 w 8613217"/>
                <a:gd name="connsiteY256" fmla="*/ 6267768 h 6281670"/>
                <a:gd name="connsiteX257" fmla="*/ 4289784 w 8613217"/>
                <a:gd name="connsiteY257" fmla="*/ 6247578 h 6281670"/>
                <a:gd name="connsiteX258" fmla="*/ 4295840 w 8613217"/>
                <a:gd name="connsiteY258" fmla="*/ 6204505 h 6281670"/>
                <a:gd name="connsiteX259" fmla="*/ 4305936 w 8613217"/>
                <a:gd name="connsiteY259" fmla="*/ 6182969 h 6281670"/>
                <a:gd name="connsiteX260" fmla="*/ 4324107 w 8613217"/>
                <a:gd name="connsiteY260" fmla="*/ 6199794 h 6281670"/>
                <a:gd name="connsiteX261" fmla="*/ 4336894 w 8613217"/>
                <a:gd name="connsiteY261" fmla="*/ 6230752 h 6281670"/>
                <a:gd name="connsiteX262" fmla="*/ 4342951 w 8613217"/>
                <a:gd name="connsiteY262" fmla="*/ 6226714 h 6281670"/>
                <a:gd name="connsiteX263" fmla="*/ 4369872 w 8613217"/>
                <a:gd name="connsiteY263" fmla="*/ 6185660 h 6281670"/>
                <a:gd name="connsiteX264" fmla="*/ 4382659 w 8613217"/>
                <a:gd name="connsiteY264" fmla="*/ 6234791 h 6281670"/>
                <a:gd name="connsiteX265" fmla="*/ 4406888 w 8613217"/>
                <a:gd name="connsiteY265" fmla="*/ 6265749 h 6281670"/>
                <a:gd name="connsiteX266" fmla="*/ 4484284 w 8613217"/>
                <a:gd name="connsiteY266" fmla="*/ 6275171 h 6281670"/>
                <a:gd name="connsiteX267" fmla="*/ 4499090 w 8613217"/>
                <a:gd name="connsiteY267" fmla="*/ 6272479 h 6281670"/>
                <a:gd name="connsiteX268" fmla="*/ 4512551 w 8613217"/>
                <a:gd name="connsiteY268" fmla="*/ 6181622 h 6281670"/>
                <a:gd name="connsiteX269" fmla="*/ 4572449 w 8613217"/>
                <a:gd name="connsiteY269" fmla="*/ 6153356 h 6281670"/>
                <a:gd name="connsiteX270" fmla="*/ 4575814 w 8613217"/>
                <a:gd name="connsiteY270" fmla="*/ 6127781 h 6281670"/>
                <a:gd name="connsiteX271" fmla="*/ 4538125 w 8613217"/>
                <a:gd name="connsiteY271" fmla="*/ 6076633 h 6281670"/>
                <a:gd name="connsiteX272" fmla="*/ 4536779 w 8613217"/>
                <a:gd name="connsiteY272" fmla="*/ 6042309 h 6281670"/>
                <a:gd name="connsiteX273" fmla="*/ 4573122 w 8613217"/>
                <a:gd name="connsiteY273" fmla="*/ 6032214 h 6281670"/>
                <a:gd name="connsiteX274" fmla="*/ 4637731 w 8613217"/>
                <a:gd name="connsiteY274" fmla="*/ 6051058 h 6281670"/>
                <a:gd name="connsiteX275" fmla="*/ 4665997 w 8613217"/>
                <a:gd name="connsiteY275" fmla="*/ 6029522 h 6281670"/>
                <a:gd name="connsiteX276" fmla="*/ 4665997 w 8613217"/>
                <a:gd name="connsiteY276" fmla="*/ 5985776 h 6281670"/>
                <a:gd name="connsiteX277" fmla="*/ 4681477 w 8613217"/>
                <a:gd name="connsiteY277" fmla="*/ 5966931 h 6281670"/>
                <a:gd name="connsiteX278" fmla="*/ 4701667 w 8613217"/>
                <a:gd name="connsiteY278" fmla="*/ 5981065 h 6281670"/>
                <a:gd name="connsiteX279" fmla="*/ 4724550 w 8613217"/>
                <a:gd name="connsiteY279" fmla="*/ 6054423 h 6281670"/>
                <a:gd name="connsiteX280" fmla="*/ 4743394 w 8613217"/>
                <a:gd name="connsiteY280" fmla="*/ 6073268 h 6281670"/>
                <a:gd name="connsiteX281" fmla="*/ 4752143 w 8613217"/>
                <a:gd name="connsiteY281" fmla="*/ 6050385 h 6281670"/>
                <a:gd name="connsiteX282" fmla="*/ 4752143 w 8613217"/>
                <a:gd name="connsiteY282" fmla="*/ 5996544 h 6281670"/>
                <a:gd name="connsiteX283" fmla="*/ 4800600 w 8613217"/>
                <a:gd name="connsiteY283" fmla="*/ 6046347 h 6281670"/>
                <a:gd name="connsiteX284" fmla="*/ 4859825 w 8613217"/>
                <a:gd name="connsiteY284" fmla="*/ 6088747 h 6281670"/>
                <a:gd name="connsiteX285" fmla="*/ 4932511 w 8613217"/>
                <a:gd name="connsiteY285" fmla="*/ 6036252 h 6281670"/>
                <a:gd name="connsiteX286" fmla="*/ 4919050 w 8613217"/>
                <a:gd name="connsiteY286" fmla="*/ 5940011 h 6281670"/>
                <a:gd name="connsiteX287" fmla="*/ 4830213 w 8613217"/>
                <a:gd name="connsiteY287" fmla="*/ 5933281 h 6281670"/>
                <a:gd name="connsiteX288" fmla="*/ 4779064 w 8613217"/>
                <a:gd name="connsiteY288" fmla="*/ 5876074 h 6281670"/>
                <a:gd name="connsiteX289" fmla="*/ 4778391 w 8613217"/>
                <a:gd name="connsiteY289" fmla="*/ 5829637 h 6281670"/>
                <a:gd name="connsiteX290" fmla="*/ 5091342 w 8613217"/>
                <a:gd name="connsiteY290" fmla="*/ 5236712 h 6281670"/>
                <a:gd name="connsiteX291" fmla="*/ 5116243 w 8613217"/>
                <a:gd name="connsiteY291" fmla="*/ 5202389 h 6281670"/>
                <a:gd name="connsiteX292" fmla="*/ 5269690 w 8613217"/>
                <a:gd name="connsiteY292" fmla="*/ 5086631 h 6281670"/>
                <a:gd name="connsiteX293" fmla="*/ 5744837 w 8613217"/>
                <a:gd name="connsiteY293" fmla="*/ 4795889 h 6281670"/>
                <a:gd name="connsiteX294" fmla="*/ 5814830 w 8613217"/>
                <a:gd name="connsiteY294" fmla="*/ 4775699 h 6281670"/>
                <a:gd name="connsiteX295" fmla="*/ 6103553 w 8613217"/>
                <a:gd name="connsiteY295" fmla="*/ 4765603 h 6281670"/>
                <a:gd name="connsiteX296" fmla="*/ 7086824 w 8613217"/>
                <a:gd name="connsiteY296" fmla="*/ 4811369 h 6281670"/>
                <a:gd name="connsiteX297" fmla="*/ 7489959 w 8613217"/>
                <a:gd name="connsiteY297" fmla="*/ 4805311 h 6281670"/>
                <a:gd name="connsiteX298" fmla="*/ 7516880 w 8613217"/>
                <a:gd name="connsiteY298" fmla="*/ 4801946 h 6281670"/>
                <a:gd name="connsiteX299" fmla="*/ 7536397 w 8613217"/>
                <a:gd name="connsiteY299" fmla="*/ 4800600 h 6281670"/>
                <a:gd name="connsiteX300" fmla="*/ 7619850 w 8613217"/>
                <a:gd name="connsiteY300" fmla="*/ 4791178 h 6281670"/>
                <a:gd name="connsiteX301" fmla="*/ 7661577 w 8613217"/>
                <a:gd name="connsiteY301" fmla="*/ 4813388 h 6281670"/>
                <a:gd name="connsiteX302" fmla="*/ 7920014 w 8613217"/>
                <a:gd name="connsiteY302" fmla="*/ 5004523 h 6281670"/>
                <a:gd name="connsiteX303" fmla="*/ 8354780 w 8613217"/>
                <a:gd name="connsiteY303" fmla="*/ 4830886 h 6281670"/>
                <a:gd name="connsiteX304" fmla="*/ 8579567 w 8613217"/>
                <a:gd name="connsiteY304" fmla="*/ 4409580 h 6281670"/>
                <a:gd name="connsiteX305" fmla="*/ 8613217 w 8613217"/>
                <a:gd name="connsiteY305" fmla="*/ 4250076 h 6281670"/>
                <a:gd name="connsiteX306" fmla="*/ 8613217 w 8613217"/>
                <a:gd name="connsiteY306" fmla="*/ 4196235 h 6281670"/>
                <a:gd name="connsiteX307" fmla="*/ 8420062 w 8613217"/>
                <a:gd name="connsiteY307" fmla="*/ 4211041 h 6281670"/>
                <a:gd name="connsiteX308" fmla="*/ 4571776 w 8613217"/>
                <a:gd name="connsiteY308" fmla="*/ 915970 h 6281670"/>
                <a:gd name="connsiteX309" fmla="*/ 4583890 w 8613217"/>
                <a:gd name="connsiteY309" fmla="*/ 888377 h 6281670"/>
                <a:gd name="connsiteX310" fmla="*/ 4571776 w 8613217"/>
                <a:gd name="connsiteY310" fmla="*/ 915970 h 6281670"/>
                <a:gd name="connsiteX311" fmla="*/ 2362948 w 8613217"/>
                <a:gd name="connsiteY311" fmla="*/ 965100 h 6281670"/>
                <a:gd name="connsiteX312" fmla="*/ 2363621 w 8613217"/>
                <a:gd name="connsiteY312" fmla="*/ 962408 h 6281670"/>
                <a:gd name="connsiteX313" fmla="*/ 2368332 w 8613217"/>
                <a:gd name="connsiteY313" fmla="*/ 967119 h 6281670"/>
                <a:gd name="connsiteX314" fmla="*/ 2362948 w 8613217"/>
                <a:gd name="connsiteY314" fmla="*/ 965100 h 6281670"/>
                <a:gd name="connsiteX315" fmla="*/ 2435633 w 8613217"/>
                <a:gd name="connsiteY315" fmla="*/ 1055284 h 6281670"/>
                <a:gd name="connsiteX316" fmla="*/ 2426211 w 8613217"/>
                <a:gd name="connsiteY316" fmla="*/ 1053265 h 6281670"/>
                <a:gd name="connsiteX317" fmla="*/ 2370351 w 8613217"/>
                <a:gd name="connsiteY317" fmla="*/ 968465 h 6281670"/>
                <a:gd name="connsiteX318" fmla="*/ 2432268 w 8613217"/>
                <a:gd name="connsiteY318" fmla="*/ 1045862 h 6281670"/>
                <a:gd name="connsiteX319" fmla="*/ 2435633 w 8613217"/>
                <a:gd name="connsiteY319" fmla="*/ 1055284 h 6281670"/>
                <a:gd name="connsiteX320" fmla="*/ 695895 w 8613217"/>
                <a:gd name="connsiteY320" fmla="*/ 1016922 h 6281670"/>
                <a:gd name="connsiteX321" fmla="*/ 692530 w 8613217"/>
                <a:gd name="connsiteY321" fmla="*/ 1005481 h 6281670"/>
                <a:gd name="connsiteX322" fmla="*/ 695895 w 8613217"/>
                <a:gd name="connsiteY322" fmla="*/ 1016922 h 6281670"/>
                <a:gd name="connsiteX323" fmla="*/ 4511205 w 8613217"/>
                <a:gd name="connsiteY323" fmla="*/ 6014042 h 6281670"/>
                <a:gd name="connsiteX324" fmla="*/ 4537452 w 8613217"/>
                <a:gd name="connsiteY324" fmla="*/ 5944049 h 6281670"/>
                <a:gd name="connsiteX325" fmla="*/ 4511205 w 8613217"/>
                <a:gd name="connsiteY325" fmla="*/ 6014042 h 6281670"/>
                <a:gd name="connsiteX326" fmla="*/ 4750797 w 8613217"/>
                <a:gd name="connsiteY326" fmla="*/ 5917128 h 6281670"/>
                <a:gd name="connsiteX327" fmla="*/ 4741375 w 8613217"/>
                <a:gd name="connsiteY327" fmla="*/ 5939338 h 6281670"/>
                <a:gd name="connsiteX328" fmla="*/ 4732626 w 8613217"/>
                <a:gd name="connsiteY328" fmla="*/ 5935300 h 6281670"/>
                <a:gd name="connsiteX329" fmla="*/ 4727915 w 8613217"/>
                <a:gd name="connsiteY329" fmla="*/ 5907706 h 6281670"/>
                <a:gd name="connsiteX330" fmla="*/ 4750797 w 8613217"/>
                <a:gd name="connsiteY330" fmla="*/ 5875402 h 6281670"/>
                <a:gd name="connsiteX331" fmla="*/ 4750797 w 8613217"/>
                <a:gd name="connsiteY331" fmla="*/ 5917128 h 6281670"/>
                <a:gd name="connsiteX332" fmla="*/ 4875978 w 8613217"/>
                <a:gd name="connsiteY332" fmla="*/ 5457461 h 6281670"/>
                <a:gd name="connsiteX333" fmla="*/ 4616868 w 8613217"/>
                <a:gd name="connsiteY333" fmla="*/ 5877421 h 6281670"/>
                <a:gd name="connsiteX334" fmla="*/ 4562354 w 8613217"/>
                <a:gd name="connsiteY334" fmla="*/ 5884824 h 6281670"/>
                <a:gd name="connsiteX335" fmla="*/ 4880015 w 8613217"/>
                <a:gd name="connsiteY335" fmla="*/ 5419772 h 6281670"/>
                <a:gd name="connsiteX336" fmla="*/ 4875978 w 8613217"/>
                <a:gd name="connsiteY336" fmla="*/ 5457461 h 6281670"/>
                <a:gd name="connsiteX337" fmla="*/ 5020675 w 8613217"/>
                <a:gd name="connsiteY337" fmla="*/ 5141145 h 6281670"/>
                <a:gd name="connsiteX338" fmla="*/ 4989717 w 8613217"/>
                <a:gd name="connsiteY338" fmla="*/ 5179506 h 6281670"/>
                <a:gd name="connsiteX339" fmla="*/ 4445922 w 8613217"/>
                <a:gd name="connsiteY339" fmla="*/ 5878767 h 6281670"/>
                <a:gd name="connsiteX340" fmla="*/ 4415637 w 8613217"/>
                <a:gd name="connsiteY340" fmla="*/ 5953471 h 6281670"/>
                <a:gd name="connsiteX341" fmla="*/ 4357085 w 8613217"/>
                <a:gd name="connsiteY341" fmla="*/ 6075286 h 6281670"/>
                <a:gd name="connsiteX342" fmla="*/ 4338240 w 8613217"/>
                <a:gd name="connsiteY342" fmla="*/ 6125762 h 6281670"/>
                <a:gd name="connsiteX343" fmla="*/ 4322761 w 8613217"/>
                <a:gd name="connsiteY343" fmla="*/ 6080671 h 6281670"/>
                <a:gd name="connsiteX344" fmla="*/ 4306609 w 8613217"/>
                <a:gd name="connsiteY344" fmla="*/ 6061826 h 6281670"/>
                <a:gd name="connsiteX345" fmla="*/ 4295168 w 8613217"/>
                <a:gd name="connsiteY345" fmla="*/ 6082689 h 6281670"/>
                <a:gd name="connsiteX346" fmla="*/ 4292475 w 8613217"/>
                <a:gd name="connsiteY346" fmla="*/ 6112302 h 6281670"/>
                <a:gd name="connsiteX347" fmla="*/ 4277669 w 8613217"/>
                <a:gd name="connsiteY347" fmla="*/ 6097496 h 6281670"/>
                <a:gd name="connsiteX348" fmla="*/ 4183447 w 8613217"/>
                <a:gd name="connsiteY348" fmla="*/ 5282478 h 6281670"/>
                <a:gd name="connsiteX349" fmla="*/ 4412945 w 8613217"/>
                <a:gd name="connsiteY349" fmla="*/ 4743394 h 6281670"/>
                <a:gd name="connsiteX350" fmla="*/ 5036828 w 8613217"/>
                <a:gd name="connsiteY350" fmla="*/ 3935106 h 6281670"/>
                <a:gd name="connsiteX351" fmla="*/ 5054999 w 8613217"/>
                <a:gd name="connsiteY351" fmla="*/ 3966064 h 6281670"/>
                <a:gd name="connsiteX352" fmla="*/ 5020675 w 8613217"/>
                <a:gd name="connsiteY352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478130 w 8613217"/>
                <a:gd name="connsiteY162" fmla="*/ 2550045 h 6281670"/>
                <a:gd name="connsiteX163" fmla="*/ 3504378 w 8613217"/>
                <a:gd name="connsiteY163" fmla="*/ 2605906 h 6281670"/>
                <a:gd name="connsiteX164" fmla="*/ 3733875 w 8613217"/>
                <a:gd name="connsiteY164" fmla="*/ 3249979 h 6281670"/>
                <a:gd name="connsiteX165" fmla="*/ 3823385 w 8613217"/>
                <a:gd name="connsiteY165" fmla="*/ 4359777 h 6281670"/>
                <a:gd name="connsiteX166" fmla="*/ 3816655 w 8613217"/>
                <a:gd name="connsiteY166" fmla="*/ 4369199 h 6281670"/>
                <a:gd name="connsiteX167" fmla="*/ 3800503 w 8613217"/>
                <a:gd name="connsiteY167" fmla="*/ 4322761 h 6281670"/>
                <a:gd name="connsiteX168" fmla="*/ 3407464 w 8613217"/>
                <a:gd name="connsiteY168" fmla="*/ 3663208 h 6281670"/>
                <a:gd name="connsiteX169" fmla="*/ 2516395 w 8613217"/>
                <a:gd name="connsiteY169" fmla="*/ 2980101 h 6281670"/>
                <a:gd name="connsiteX170" fmla="*/ 2502934 w 8613217"/>
                <a:gd name="connsiteY170" fmla="*/ 2971351 h 6281670"/>
                <a:gd name="connsiteX171" fmla="*/ 2390541 w 8613217"/>
                <a:gd name="connsiteY171" fmla="*/ 2898666 h 6281670"/>
                <a:gd name="connsiteX172" fmla="*/ 2247863 w 8613217"/>
                <a:gd name="connsiteY172" fmla="*/ 2802425 h 6281670"/>
                <a:gd name="connsiteX173" fmla="*/ 2055381 w 8613217"/>
                <a:gd name="connsiteY173" fmla="*/ 2665131 h 6281670"/>
                <a:gd name="connsiteX174" fmla="*/ 1471879 w 8613217"/>
                <a:gd name="connsiteY174" fmla="*/ 2148930 h 6281670"/>
                <a:gd name="connsiteX175" fmla="*/ 1461111 w 8613217"/>
                <a:gd name="connsiteY175" fmla="*/ 2109895 h 6281670"/>
                <a:gd name="connsiteX176" fmla="*/ 1501492 w 8613217"/>
                <a:gd name="connsiteY176" fmla="*/ 1918759 h 6281670"/>
                <a:gd name="connsiteX177" fmla="*/ 1395155 w 8613217"/>
                <a:gd name="connsiteY177" fmla="*/ 1570812 h 6281670"/>
                <a:gd name="connsiteX178" fmla="*/ 937507 w 8613217"/>
                <a:gd name="connsiteY178" fmla="*/ 860783 h 6281670"/>
                <a:gd name="connsiteX179" fmla="*/ 682435 w 8613217"/>
                <a:gd name="connsiteY179" fmla="*/ 471109 h 6281670"/>
                <a:gd name="connsiteX180" fmla="*/ 590905 w 8613217"/>
                <a:gd name="connsiteY180" fmla="*/ 214691 h 6281670"/>
                <a:gd name="connsiteX181" fmla="*/ 581483 w 8613217"/>
                <a:gd name="connsiteY181" fmla="*/ 222767 h 6281670"/>
                <a:gd name="connsiteX182" fmla="*/ 555909 w 8613217"/>
                <a:gd name="connsiteY182" fmla="*/ 262475 h 6281670"/>
                <a:gd name="connsiteX183" fmla="*/ 423998 w 8613217"/>
                <a:gd name="connsiteY183" fmla="*/ 619845 h 6281670"/>
                <a:gd name="connsiteX184" fmla="*/ 443515 w 8613217"/>
                <a:gd name="connsiteY184" fmla="*/ 1227575 h 6281670"/>
                <a:gd name="connsiteX185" fmla="*/ 806942 w 8613217"/>
                <a:gd name="connsiteY185" fmla="*/ 1996156 h 6281670"/>
                <a:gd name="connsiteX186" fmla="*/ 1087589 w 8613217"/>
                <a:gd name="connsiteY186" fmla="*/ 2216231 h 6281670"/>
                <a:gd name="connsiteX187" fmla="*/ 1317086 w 8613217"/>
                <a:gd name="connsiteY187" fmla="*/ 2233729 h 6281670"/>
                <a:gd name="connsiteX188" fmla="*/ 1327181 w 8613217"/>
                <a:gd name="connsiteY188" fmla="*/ 2198060 h 6281670"/>
                <a:gd name="connsiteX189" fmla="*/ 816364 w 8613217"/>
                <a:gd name="connsiteY189" fmla="*/ 1324489 h 6281670"/>
                <a:gd name="connsiteX190" fmla="*/ 702625 w 8613217"/>
                <a:gd name="connsiteY190" fmla="*/ 1031056 h 6281670"/>
                <a:gd name="connsiteX191" fmla="*/ 767908 w 8613217"/>
                <a:gd name="connsiteY191" fmla="*/ 1173061 h 6281670"/>
                <a:gd name="connsiteX192" fmla="*/ 1444285 w 8613217"/>
                <a:gd name="connsiteY192" fmla="*/ 2226326 h 6281670"/>
                <a:gd name="connsiteX193" fmla="*/ 2209501 w 8613217"/>
                <a:gd name="connsiteY193" fmla="*/ 2876457 h 6281670"/>
                <a:gd name="connsiteX194" fmla="*/ 2308434 w 8613217"/>
                <a:gd name="connsiteY194" fmla="*/ 2939720 h 6281670"/>
                <a:gd name="connsiteX195" fmla="*/ 2340738 w 8613217"/>
                <a:gd name="connsiteY195" fmla="*/ 2972025 h 6281670"/>
                <a:gd name="connsiteX196" fmla="*/ 2302377 w 8613217"/>
                <a:gd name="connsiteY196" fmla="*/ 2972025 h 6281670"/>
                <a:gd name="connsiteX197" fmla="*/ 2266034 w 8613217"/>
                <a:gd name="connsiteY197" fmla="*/ 2967313 h 6281670"/>
                <a:gd name="connsiteX198" fmla="*/ 1817807 w 8613217"/>
                <a:gd name="connsiteY198" fmla="*/ 3025866 h 6281670"/>
                <a:gd name="connsiteX199" fmla="*/ 1007500 w 8613217"/>
                <a:gd name="connsiteY199" fmla="*/ 3309877 h 6281670"/>
                <a:gd name="connsiteX200" fmla="*/ 960389 w 8613217"/>
                <a:gd name="connsiteY200" fmla="*/ 3293725 h 6281670"/>
                <a:gd name="connsiteX201" fmla="*/ 446207 w 8613217"/>
                <a:gd name="connsiteY201" fmla="*/ 3134221 h 6281670"/>
                <a:gd name="connsiteX202" fmla="*/ 217383 w 8613217"/>
                <a:gd name="connsiteY202" fmla="*/ 3227096 h 6281670"/>
                <a:gd name="connsiteX203" fmla="*/ 0 w 8613217"/>
                <a:gd name="connsiteY203" fmla="*/ 3236518 h 6281670"/>
                <a:gd name="connsiteX204" fmla="*/ 0 w 8613217"/>
                <a:gd name="connsiteY204" fmla="*/ 3330740 h 6281670"/>
                <a:gd name="connsiteX205" fmla="*/ 9422 w 8613217"/>
                <a:gd name="connsiteY205" fmla="*/ 3346892 h 6281670"/>
                <a:gd name="connsiteX206" fmla="*/ 255072 w 8613217"/>
                <a:gd name="connsiteY206" fmla="*/ 3717723 h 6281670"/>
                <a:gd name="connsiteX207" fmla="*/ 747044 w 8613217"/>
                <a:gd name="connsiteY207" fmla="*/ 3826078 h 6281670"/>
                <a:gd name="connsiteX208" fmla="*/ 1016249 w 8613217"/>
                <a:gd name="connsiteY208" fmla="*/ 3490244 h 6281670"/>
                <a:gd name="connsiteX209" fmla="*/ 981253 w 8613217"/>
                <a:gd name="connsiteY209" fmla="*/ 3461305 h 6281670"/>
                <a:gd name="connsiteX210" fmla="*/ 563312 w 8613217"/>
                <a:gd name="connsiteY210" fmla="*/ 3490917 h 6281670"/>
                <a:gd name="connsiteX211" fmla="*/ 390347 w 8613217"/>
                <a:gd name="connsiteY211" fmla="*/ 3460632 h 6281670"/>
                <a:gd name="connsiteX212" fmla="*/ 489953 w 8613217"/>
                <a:gd name="connsiteY212" fmla="*/ 3463997 h 6281670"/>
                <a:gd name="connsiteX213" fmla="*/ 903183 w 8613217"/>
                <a:gd name="connsiteY213" fmla="*/ 3408137 h 6281670"/>
                <a:gd name="connsiteX214" fmla="*/ 1043170 w 8613217"/>
                <a:gd name="connsiteY214" fmla="*/ 3372467 h 6281670"/>
                <a:gd name="connsiteX215" fmla="*/ 1508895 w 8613217"/>
                <a:gd name="connsiteY215" fmla="*/ 3218347 h 6281670"/>
                <a:gd name="connsiteX216" fmla="*/ 1912029 w 8613217"/>
                <a:gd name="connsiteY216" fmla="*/ 3101243 h 6281670"/>
                <a:gd name="connsiteX217" fmla="*/ 1912029 w 8613217"/>
                <a:gd name="connsiteY217" fmla="*/ 3101243 h 6281670"/>
                <a:gd name="connsiteX218" fmla="*/ 1924816 w 8613217"/>
                <a:gd name="connsiteY218" fmla="*/ 3099224 h 6281670"/>
                <a:gd name="connsiteX219" fmla="*/ 1986061 w 8613217"/>
                <a:gd name="connsiteY219" fmla="*/ 3087783 h 6281670"/>
                <a:gd name="connsiteX220" fmla="*/ 1992791 w 8613217"/>
                <a:gd name="connsiteY220" fmla="*/ 3087110 h 6281670"/>
                <a:gd name="connsiteX221" fmla="*/ 2087013 w 8613217"/>
                <a:gd name="connsiteY221" fmla="*/ 3074322 h 6281670"/>
                <a:gd name="connsiteX222" fmla="*/ 2113933 w 8613217"/>
                <a:gd name="connsiteY222" fmla="*/ 3072976 h 6281670"/>
                <a:gd name="connsiteX223" fmla="*/ 2118644 w 8613217"/>
                <a:gd name="connsiteY223" fmla="*/ 3064227 h 6281670"/>
                <a:gd name="connsiteX224" fmla="*/ 2257958 w 8613217"/>
                <a:gd name="connsiteY224" fmla="*/ 3064227 h 6281670"/>
                <a:gd name="connsiteX225" fmla="*/ 2262669 w 8613217"/>
                <a:gd name="connsiteY225" fmla="*/ 3072976 h 6281670"/>
                <a:gd name="connsiteX226" fmla="*/ 2434960 w 8613217"/>
                <a:gd name="connsiteY226" fmla="*/ 3101243 h 6281670"/>
                <a:gd name="connsiteX227" fmla="*/ 2635518 w 8613217"/>
                <a:gd name="connsiteY227" fmla="*/ 3164506 h 6281670"/>
                <a:gd name="connsiteX228" fmla="*/ 3038653 w 8613217"/>
                <a:gd name="connsiteY228" fmla="*/ 3453902 h 6281670"/>
                <a:gd name="connsiteX229" fmla="*/ 3580428 w 8613217"/>
                <a:gd name="connsiteY229" fmla="*/ 4087880 h 6281670"/>
                <a:gd name="connsiteX230" fmla="*/ 3776274 w 8613217"/>
                <a:gd name="connsiteY230" fmla="*/ 4626290 h 6281670"/>
                <a:gd name="connsiteX231" fmla="*/ 3813963 w 8613217"/>
                <a:gd name="connsiteY231" fmla="*/ 4802619 h 6281670"/>
                <a:gd name="connsiteX232" fmla="*/ 3811944 w 8613217"/>
                <a:gd name="connsiteY232" fmla="*/ 5407658 h 6281670"/>
                <a:gd name="connsiteX233" fmla="*/ 3881265 w 8613217"/>
                <a:gd name="connsiteY233" fmla="*/ 5874056 h 6281670"/>
                <a:gd name="connsiteX234" fmla="*/ 3879919 w 8613217"/>
                <a:gd name="connsiteY234" fmla="*/ 5898957 h 6281670"/>
                <a:gd name="connsiteX235" fmla="*/ 3757430 w 8613217"/>
                <a:gd name="connsiteY235" fmla="*/ 5946068 h 6281670"/>
                <a:gd name="connsiteX236" fmla="*/ 3743970 w 8613217"/>
                <a:gd name="connsiteY236" fmla="*/ 6053750 h 6281670"/>
                <a:gd name="connsiteX237" fmla="*/ 3803195 w 8613217"/>
                <a:gd name="connsiteY237" fmla="*/ 6092112 h 6281670"/>
                <a:gd name="connsiteX238" fmla="*/ 3896071 w 8613217"/>
                <a:gd name="connsiteY238" fmla="*/ 6023464 h 6281670"/>
                <a:gd name="connsiteX239" fmla="*/ 3920972 w 8613217"/>
                <a:gd name="connsiteY239" fmla="*/ 5996544 h 6281670"/>
                <a:gd name="connsiteX240" fmla="*/ 3918953 w 8613217"/>
                <a:gd name="connsiteY240" fmla="*/ 6053077 h 6281670"/>
                <a:gd name="connsiteX241" fmla="*/ 3931741 w 8613217"/>
                <a:gd name="connsiteY241" fmla="*/ 6077978 h 6281670"/>
                <a:gd name="connsiteX242" fmla="*/ 3951931 w 8613217"/>
                <a:gd name="connsiteY242" fmla="*/ 6055769 h 6281670"/>
                <a:gd name="connsiteX243" fmla="*/ 3972121 w 8613217"/>
                <a:gd name="connsiteY243" fmla="*/ 5988468 h 6281670"/>
                <a:gd name="connsiteX244" fmla="*/ 3994331 w 8613217"/>
                <a:gd name="connsiteY244" fmla="*/ 5968277 h 6281670"/>
                <a:gd name="connsiteX245" fmla="*/ 4005099 w 8613217"/>
                <a:gd name="connsiteY245" fmla="*/ 5995198 h 6281670"/>
                <a:gd name="connsiteX246" fmla="*/ 4071054 w 8613217"/>
                <a:gd name="connsiteY246" fmla="*/ 6040290 h 6281670"/>
                <a:gd name="connsiteX247" fmla="*/ 4100667 w 8613217"/>
                <a:gd name="connsiteY247" fmla="*/ 6026829 h 6281670"/>
                <a:gd name="connsiteX248" fmla="*/ 4110089 w 8613217"/>
                <a:gd name="connsiteY248" fmla="*/ 5993179 h 6281670"/>
                <a:gd name="connsiteX249" fmla="*/ 4124895 w 8613217"/>
                <a:gd name="connsiteY249" fmla="*/ 6032214 h 6281670"/>
                <a:gd name="connsiteX250" fmla="*/ 4117492 w 8613217"/>
                <a:gd name="connsiteY250" fmla="*/ 6106918 h 6281670"/>
                <a:gd name="connsiteX251" fmla="*/ 4080476 w 8613217"/>
                <a:gd name="connsiteY251" fmla="*/ 6141242 h 6281670"/>
                <a:gd name="connsiteX252" fmla="*/ 4176717 w 8613217"/>
                <a:gd name="connsiteY252" fmla="*/ 6189025 h 6281670"/>
                <a:gd name="connsiteX253" fmla="*/ 4170660 w 8613217"/>
                <a:gd name="connsiteY253" fmla="*/ 6271133 h 6281670"/>
                <a:gd name="connsiteX254" fmla="*/ 4195562 w 8613217"/>
                <a:gd name="connsiteY254" fmla="*/ 6277863 h 6281670"/>
                <a:gd name="connsiteX255" fmla="*/ 4261517 w 8613217"/>
                <a:gd name="connsiteY255" fmla="*/ 6267768 h 6281670"/>
                <a:gd name="connsiteX256" fmla="*/ 4289784 w 8613217"/>
                <a:gd name="connsiteY256" fmla="*/ 6247578 h 6281670"/>
                <a:gd name="connsiteX257" fmla="*/ 4295840 w 8613217"/>
                <a:gd name="connsiteY257" fmla="*/ 6204505 h 6281670"/>
                <a:gd name="connsiteX258" fmla="*/ 4305936 w 8613217"/>
                <a:gd name="connsiteY258" fmla="*/ 6182969 h 6281670"/>
                <a:gd name="connsiteX259" fmla="*/ 4324107 w 8613217"/>
                <a:gd name="connsiteY259" fmla="*/ 6199794 h 6281670"/>
                <a:gd name="connsiteX260" fmla="*/ 4336894 w 8613217"/>
                <a:gd name="connsiteY260" fmla="*/ 6230752 h 6281670"/>
                <a:gd name="connsiteX261" fmla="*/ 4342951 w 8613217"/>
                <a:gd name="connsiteY261" fmla="*/ 6226714 h 6281670"/>
                <a:gd name="connsiteX262" fmla="*/ 4369872 w 8613217"/>
                <a:gd name="connsiteY262" fmla="*/ 6185660 h 6281670"/>
                <a:gd name="connsiteX263" fmla="*/ 4382659 w 8613217"/>
                <a:gd name="connsiteY263" fmla="*/ 6234791 h 6281670"/>
                <a:gd name="connsiteX264" fmla="*/ 4406888 w 8613217"/>
                <a:gd name="connsiteY264" fmla="*/ 6265749 h 6281670"/>
                <a:gd name="connsiteX265" fmla="*/ 4484284 w 8613217"/>
                <a:gd name="connsiteY265" fmla="*/ 6275171 h 6281670"/>
                <a:gd name="connsiteX266" fmla="*/ 4499090 w 8613217"/>
                <a:gd name="connsiteY266" fmla="*/ 6272479 h 6281670"/>
                <a:gd name="connsiteX267" fmla="*/ 4512551 w 8613217"/>
                <a:gd name="connsiteY267" fmla="*/ 6181622 h 6281670"/>
                <a:gd name="connsiteX268" fmla="*/ 4572449 w 8613217"/>
                <a:gd name="connsiteY268" fmla="*/ 6153356 h 6281670"/>
                <a:gd name="connsiteX269" fmla="*/ 4575814 w 8613217"/>
                <a:gd name="connsiteY269" fmla="*/ 6127781 h 6281670"/>
                <a:gd name="connsiteX270" fmla="*/ 4538125 w 8613217"/>
                <a:gd name="connsiteY270" fmla="*/ 6076633 h 6281670"/>
                <a:gd name="connsiteX271" fmla="*/ 4536779 w 8613217"/>
                <a:gd name="connsiteY271" fmla="*/ 6042309 h 6281670"/>
                <a:gd name="connsiteX272" fmla="*/ 4573122 w 8613217"/>
                <a:gd name="connsiteY272" fmla="*/ 6032214 h 6281670"/>
                <a:gd name="connsiteX273" fmla="*/ 4637731 w 8613217"/>
                <a:gd name="connsiteY273" fmla="*/ 6051058 h 6281670"/>
                <a:gd name="connsiteX274" fmla="*/ 4665997 w 8613217"/>
                <a:gd name="connsiteY274" fmla="*/ 6029522 h 6281670"/>
                <a:gd name="connsiteX275" fmla="*/ 4665997 w 8613217"/>
                <a:gd name="connsiteY275" fmla="*/ 5985776 h 6281670"/>
                <a:gd name="connsiteX276" fmla="*/ 4681477 w 8613217"/>
                <a:gd name="connsiteY276" fmla="*/ 5966931 h 6281670"/>
                <a:gd name="connsiteX277" fmla="*/ 4701667 w 8613217"/>
                <a:gd name="connsiteY277" fmla="*/ 5981065 h 6281670"/>
                <a:gd name="connsiteX278" fmla="*/ 4724550 w 8613217"/>
                <a:gd name="connsiteY278" fmla="*/ 6054423 h 6281670"/>
                <a:gd name="connsiteX279" fmla="*/ 4743394 w 8613217"/>
                <a:gd name="connsiteY279" fmla="*/ 6073268 h 6281670"/>
                <a:gd name="connsiteX280" fmla="*/ 4752143 w 8613217"/>
                <a:gd name="connsiteY280" fmla="*/ 6050385 h 6281670"/>
                <a:gd name="connsiteX281" fmla="*/ 4752143 w 8613217"/>
                <a:gd name="connsiteY281" fmla="*/ 5996544 h 6281670"/>
                <a:gd name="connsiteX282" fmla="*/ 4800600 w 8613217"/>
                <a:gd name="connsiteY282" fmla="*/ 6046347 h 6281670"/>
                <a:gd name="connsiteX283" fmla="*/ 4859825 w 8613217"/>
                <a:gd name="connsiteY283" fmla="*/ 6088747 h 6281670"/>
                <a:gd name="connsiteX284" fmla="*/ 4932511 w 8613217"/>
                <a:gd name="connsiteY284" fmla="*/ 6036252 h 6281670"/>
                <a:gd name="connsiteX285" fmla="*/ 4919050 w 8613217"/>
                <a:gd name="connsiteY285" fmla="*/ 5940011 h 6281670"/>
                <a:gd name="connsiteX286" fmla="*/ 4830213 w 8613217"/>
                <a:gd name="connsiteY286" fmla="*/ 5933281 h 6281670"/>
                <a:gd name="connsiteX287" fmla="*/ 4779064 w 8613217"/>
                <a:gd name="connsiteY287" fmla="*/ 5876074 h 6281670"/>
                <a:gd name="connsiteX288" fmla="*/ 4778391 w 8613217"/>
                <a:gd name="connsiteY288" fmla="*/ 5829637 h 6281670"/>
                <a:gd name="connsiteX289" fmla="*/ 5091342 w 8613217"/>
                <a:gd name="connsiteY289" fmla="*/ 5236712 h 6281670"/>
                <a:gd name="connsiteX290" fmla="*/ 5116243 w 8613217"/>
                <a:gd name="connsiteY290" fmla="*/ 5202389 h 6281670"/>
                <a:gd name="connsiteX291" fmla="*/ 5269690 w 8613217"/>
                <a:gd name="connsiteY291" fmla="*/ 5086631 h 6281670"/>
                <a:gd name="connsiteX292" fmla="*/ 5744837 w 8613217"/>
                <a:gd name="connsiteY292" fmla="*/ 4795889 h 6281670"/>
                <a:gd name="connsiteX293" fmla="*/ 5814830 w 8613217"/>
                <a:gd name="connsiteY293" fmla="*/ 4775699 h 6281670"/>
                <a:gd name="connsiteX294" fmla="*/ 6103553 w 8613217"/>
                <a:gd name="connsiteY294" fmla="*/ 4765603 h 6281670"/>
                <a:gd name="connsiteX295" fmla="*/ 7086824 w 8613217"/>
                <a:gd name="connsiteY295" fmla="*/ 4811369 h 6281670"/>
                <a:gd name="connsiteX296" fmla="*/ 7489959 w 8613217"/>
                <a:gd name="connsiteY296" fmla="*/ 4805311 h 6281670"/>
                <a:gd name="connsiteX297" fmla="*/ 7516880 w 8613217"/>
                <a:gd name="connsiteY297" fmla="*/ 4801946 h 6281670"/>
                <a:gd name="connsiteX298" fmla="*/ 7536397 w 8613217"/>
                <a:gd name="connsiteY298" fmla="*/ 4800600 h 6281670"/>
                <a:gd name="connsiteX299" fmla="*/ 7619850 w 8613217"/>
                <a:gd name="connsiteY299" fmla="*/ 4791178 h 6281670"/>
                <a:gd name="connsiteX300" fmla="*/ 7661577 w 8613217"/>
                <a:gd name="connsiteY300" fmla="*/ 4813388 h 6281670"/>
                <a:gd name="connsiteX301" fmla="*/ 7920014 w 8613217"/>
                <a:gd name="connsiteY301" fmla="*/ 5004523 h 6281670"/>
                <a:gd name="connsiteX302" fmla="*/ 8354780 w 8613217"/>
                <a:gd name="connsiteY302" fmla="*/ 4830886 h 6281670"/>
                <a:gd name="connsiteX303" fmla="*/ 8579567 w 8613217"/>
                <a:gd name="connsiteY303" fmla="*/ 4409580 h 6281670"/>
                <a:gd name="connsiteX304" fmla="*/ 8613217 w 8613217"/>
                <a:gd name="connsiteY304" fmla="*/ 4250076 h 6281670"/>
                <a:gd name="connsiteX305" fmla="*/ 8613217 w 8613217"/>
                <a:gd name="connsiteY305" fmla="*/ 4196235 h 6281670"/>
                <a:gd name="connsiteX306" fmla="*/ 8420062 w 8613217"/>
                <a:gd name="connsiteY306" fmla="*/ 4211041 h 6281670"/>
                <a:gd name="connsiteX307" fmla="*/ 4571776 w 8613217"/>
                <a:gd name="connsiteY307" fmla="*/ 915970 h 6281670"/>
                <a:gd name="connsiteX308" fmla="*/ 4583890 w 8613217"/>
                <a:gd name="connsiteY308" fmla="*/ 888377 h 6281670"/>
                <a:gd name="connsiteX309" fmla="*/ 4571776 w 8613217"/>
                <a:gd name="connsiteY309" fmla="*/ 915970 h 6281670"/>
                <a:gd name="connsiteX310" fmla="*/ 2362948 w 8613217"/>
                <a:gd name="connsiteY310" fmla="*/ 965100 h 6281670"/>
                <a:gd name="connsiteX311" fmla="*/ 2363621 w 8613217"/>
                <a:gd name="connsiteY311" fmla="*/ 962408 h 6281670"/>
                <a:gd name="connsiteX312" fmla="*/ 2368332 w 8613217"/>
                <a:gd name="connsiteY312" fmla="*/ 967119 h 6281670"/>
                <a:gd name="connsiteX313" fmla="*/ 2362948 w 8613217"/>
                <a:gd name="connsiteY313" fmla="*/ 965100 h 6281670"/>
                <a:gd name="connsiteX314" fmla="*/ 2435633 w 8613217"/>
                <a:gd name="connsiteY314" fmla="*/ 1055284 h 6281670"/>
                <a:gd name="connsiteX315" fmla="*/ 2426211 w 8613217"/>
                <a:gd name="connsiteY315" fmla="*/ 1053265 h 6281670"/>
                <a:gd name="connsiteX316" fmla="*/ 2370351 w 8613217"/>
                <a:gd name="connsiteY316" fmla="*/ 968465 h 6281670"/>
                <a:gd name="connsiteX317" fmla="*/ 2432268 w 8613217"/>
                <a:gd name="connsiteY317" fmla="*/ 1045862 h 6281670"/>
                <a:gd name="connsiteX318" fmla="*/ 2435633 w 8613217"/>
                <a:gd name="connsiteY318" fmla="*/ 1055284 h 6281670"/>
                <a:gd name="connsiteX319" fmla="*/ 695895 w 8613217"/>
                <a:gd name="connsiteY319" fmla="*/ 1016922 h 6281670"/>
                <a:gd name="connsiteX320" fmla="*/ 692530 w 8613217"/>
                <a:gd name="connsiteY320" fmla="*/ 1005481 h 6281670"/>
                <a:gd name="connsiteX321" fmla="*/ 695895 w 8613217"/>
                <a:gd name="connsiteY321" fmla="*/ 1016922 h 6281670"/>
                <a:gd name="connsiteX322" fmla="*/ 4511205 w 8613217"/>
                <a:gd name="connsiteY322" fmla="*/ 6014042 h 6281670"/>
                <a:gd name="connsiteX323" fmla="*/ 4537452 w 8613217"/>
                <a:gd name="connsiteY323" fmla="*/ 5944049 h 6281670"/>
                <a:gd name="connsiteX324" fmla="*/ 4511205 w 8613217"/>
                <a:gd name="connsiteY324" fmla="*/ 6014042 h 6281670"/>
                <a:gd name="connsiteX325" fmla="*/ 4750797 w 8613217"/>
                <a:gd name="connsiteY325" fmla="*/ 5917128 h 6281670"/>
                <a:gd name="connsiteX326" fmla="*/ 4741375 w 8613217"/>
                <a:gd name="connsiteY326" fmla="*/ 5939338 h 6281670"/>
                <a:gd name="connsiteX327" fmla="*/ 4732626 w 8613217"/>
                <a:gd name="connsiteY327" fmla="*/ 5935300 h 6281670"/>
                <a:gd name="connsiteX328" fmla="*/ 4727915 w 8613217"/>
                <a:gd name="connsiteY328" fmla="*/ 5907706 h 6281670"/>
                <a:gd name="connsiteX329" fmla="*/ 4750797 w 8613217"/>
                <a:gd name="connsiteY329" fmla="*/ 5875402 h 6281670"/>
                <a:gd name="connsiteX330" fmla="*/ 4750797 w 8613217"/>
                <a:gd name="connsiteY330" fmla="*/ 5917128 h 6281670"/>
                <a:gd name="connsiteX331" fmla="*/ 4875978 w 8613217"/>
                <a:gd name="connsiteY331" fmla="*/ 5457461 h 6281670"/>
                <a:gd name="connsiteX332" fmla="*/ 4616868 w 8613217"/>
                <a:gd name="connsiteY332" fmla="*/ 5877421 h 6281670"/>
                <a:gd name="connsiteX333" fmla="*/ 4562354 w 8613217"/>
                <a:gd name="connsiteY333" fmla="*/ 5884824 h 6281670"/>
                <a:gd name="connsiteX334" fmla="*/ 4880015 w 8613217"/>
                <a:gd name="connsiteY334" fmla="*/ 5419772 h 6281670"/>
                <a:gd name="connsiteX335" fmla="*/ 4875978 w 8613217"/>
                <a:gd name="connsiteY335" fmla="*/ 5457461 h 6281670"/>
                <a:gd name="connsiteX336" fmla="*/ 5020675 w 8613217"/>
                <a:gd name="connsiteY336" fmla="*/ 5141145 h 6281670"/>
                <a:gd name="connsiteX337" fmla="*/ 4989717 w 8613217"/>
                <a:gd name="connsiteY337" fmla="*/ 5179506 h 6281670"/>
                <a:gd name="connsiteX338" fmla="*/ 4445922 w 8613217"/>
                <a:gd name="connsiteY338" fmla="*/ 5878767 h 6281670"/>
                <a:gd name="connsiteX339" fmla="*/ 4415637 w 8613217"/>
                <a:gd name="connsiteY339" fmla="*/ 5953471 h 6281670"/>
                <a:gd name="connsiteX340" fmla="*/ 4357085 w 8613217"/>
                <a:gd name="connsiteY340" fmla="*/ 6075286 h 6281670"/>
                <a:gd name="connsiteX341" fmla="*/ 4338240 w 8613217"/>
                <a:gd name="connsiteY341" fmla="*/ 6125762 h 6281670"/>
                <a:gd name="connsiteX342" fmla="*/ 4322761 w 8613217"/>
                <a:gd name="connsiteY342" fmla="*/ 6080671 h 6281670"/>
                <a:gd name="connsiteX343" fmla="*/ 4306609 w 8613217"/>
                <a:gd name="connsiteY343" fmla="*/ 6061826 h 6281670"/>
                <a:gd name="connsiteX344" fmla="*/ 4295168 w 8613217"/>
                <a:gd name="connsiteY344" fmla="*/ 6082689 h 6281670"/>
                <a:gd name="connsiteX345" fmla="*/ 4292475 w 8613217"/>
                <a:gd name="connsiteY345" fmla="*/ 6112302 h 6281670"/>
                <a:gd name="connsiteX346" fmla="*/ 4277669 w 8613217"/>
                <a:gd name="connsiteY346" fmla="*/ 6097496 h 6281670"/>
                <a:gd name="connsiteX347" fmla="*/ 4183447 w 8613217"/>
                <a:gd name="connsiteY347" fmla="*/ 5282478 h 6281670"/>
                <a:gd name="connsiteX348" fmla="*/ 4412945 w 8613217"/>
                <a:gd name="connsiteY348" fmla="*/ 4743394 h 6281670"/>
                <a:gd name="connsiteX349" fmla="*/ 5036828 w 8613217"/>
                <a:gd name="connsiteY349" fmla="*/ 3935106 h 6281670"/>
                <a:gd name="connsiteX350" fmla="*/ 5054999 w 8613217"/>
                <a:gd name="connsiteY350" fmla="*/ 3966064 h 6281670"/>
                <a:gd name="connsiteX351" fmla="*/ 5020675 w 8613217"/>
                <a:gd name="connsiteY35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471400 w 8613217"/>
                <a:gd name="connsiteY161" fmla="*/ 2536585 h 6281670"/>
                <a:gd name="connsiteX162" fmla="*/ 3504378 w 8613217"/>
                <a:gd name="connsiteY162" fmla="*/ 2605906 h 6281670"/>
                <a:gd name="connsiteX163" fmla="*/ 3733875 w 8613217"/>
                <a:gd name="connsiteY163" fmla="*/ 3249979 h 6281670"/>
                <a:gd name="connsiteX164" fmla="*/ 3823385 w 8613217"/>
                <a:gd name="connsiteY164" fmla="*/ 4359777 h 6281670"/>
                <a:gd name="connsiteX165" fmla="*/ 3816655 w 8613217"/>
                <a:gd name="connsiteY165" fmla="*/ 4369199 h 6281670"/>
                <a:gd name="connsiteX166" fmla="*/ 3800503 w 8613217"/>
                <a:gd name="connsiteY166" fmla="*/ 4322761 h 6281670"/>
                <a:gd name="connsiteX167" fmla="*/ 3407464 w 8613217"/>
                <a:gd name="connsiteY167" fmla="*/ 3663208 h 6281670"/>
                <a:gd name="connsiteX168" fmla="*/ 2516395 w 8613217"/>
                <a:gd name="connsiteY168" fmla="*/ 2980101 h 6281670"/>
                <a:gd name="connsiteX169" fmla="*/ 2502934 w 8613217"/>
                <a:gd name="connsiteY169" fmla="*/ 2971351 h 6281670"/>
                <a:gd name="connsiteX170" fmla="*/ 2390541 w 8613217"/>
                <a:gd name="connsiteY170" fmla="*/ 2898666 h 6281670"/>
                <a:gd name="connsiteX171" fmla="*/ 2247863 w 8613217"/>
                <a:gd name="connsiteY171" fmla="*/ 2802425 h 6281670"/>
                <a:gd name="connsiteX172" fmla="*/ 2055381 w 8613217"/>
                <a:gd name="connsiteY172" fmla="*/ 2665131 h 6281670"/>
                <a:gd name="connsiteX173" fmla="*/ 1471879 w 8613217"/>
                <a:gd name="connsiteY173" fmla="*/ 2148930 h 6281670"/>
                <a:gd name="connsiteX174" fmla="*/ 1461111 w 8613217"/>
                <a:gd name="connsiteY174" fmla="*/ 2109895 h 6281670"/>
                <a:gd name="connsiteX175" fmla="*/ 1501492 w 8613217"/>
                <a:gd name="connsiteY175" fmla="*/ 1918759 h 6281670"/>
                <a:gd name="connsiteX176" fmla="*/ 1395155 w 8613217"/>
                <a:gd name="connsiteY176" fmla="*/ 1570812 h 6281670"/>
                <a:gd name="connsiteX177" fmla="*/ 937507 w 8613217"/>
                <a:gd name="connsiteY177" fmla="*/ 860783 h 6281670"/>
                <a:gd name="connsiteX178" fmla="*/ 682435 w 8613217"/>
                <a:gd name="connsiteY178" fmla="*/ 471109 h 6281670"/>
                <a:gd name="connsiteX179" fmla="*/ 590905 w 8613217"/>
                <a:gd name="connsiteY179" fmla="*/ 214691 h 6281670"/>
                <a:gd name="connsiteX180" fmla="*/ 581483 w 8613217"/>
                <a:gd name="connsiteY180" fmla="*/ 222767 h 6281670"/>
                <a:gd name="connsiteX181" fmla="*/ 555909 w 8613217"/>
                <a:gd name="connsiteY181" fmla="*/ 262475 h 6281670"/>
                <a:gd name="connsiteX182" fmla="*/ 423998 w 8613217"/>
                <a:gd name="connsiteY182" fmla="*/ 619845 h 6281670"/>
                <a:gd name="connsiteX183" fmla="*/ 443515 w 8613217"/>
                <a:gd name="connsiteY183" fmla="*/ 1227575 h 6281670"/>
                <a:gd name="connsiteX184" fmla="*/ 806942 w 8613217"/>
                <a:gd name="connsiteY184" fmla="*/ 1996156 h 6281670"/>
                <a:gd name="connsiteX185" fmla="*/ 1087589 w 8613217"/>
                <a:gd name="connsiteY185" fmla="*/ 2216231 h 6281670"/>
                <a:gd name="connsiteX186" fmla="*/ 1317086 w 8613217"/>
                <a:gd name="connsiteY186" fmla="*/ 2233729 h 6281670"/>
                <a:gd name="connsiteX187" fmla="*/ 1327181 w 8613217"/>
                <a:gd name="connsiteY187" fmla="*/ 2198060 h 6281670"/>
                <a:gd name="connsiteX188" fmla="*/ 816364 w 8613217"/>
                <a:gd name="connsiteY188" fmla="*/ 1324489 h 6281670"/>
                <a:gd name="connsiteX189" fmla="*/ 702625 w 8613217"/>
                <a:gd name="connsiteY189" fmla="*/ 1031056 h 6281670"/>
                <a:gd name="connsiteX190" fmla="*/ 767908 w 8613217"/>
                <a:gd name="connsiteY190" fmla="*/ 1173061 h 6281670"/>
                <a:gd name="connsiteX191" fmla="*/ 1444285 w 8613217"/>
                <a:gd name="connsiteY191" fmla="*/ 2226326 h 6281670"/>
                <a:gd name="connsiteX192" fmla="*/ 2209501 w 8613217"/>
                <a:gd name="connsiteY192" fmla="*/ 2876457 h 6281670"/>
                <a:gd name="connsiteX193" fmla="*/ 2308434 w 8613217"/>
                <a:gd name="connsiteY193" fmla="*/ 2939720 h 6281670"/>
                <a:gd name="connsiteX194" fmla="*/ 2340738 w 8613217"/>
                <a:gd name="connsiteY194" fmla="*/ 2972025 h 6281670"/>
                <a:gd name="connsiteX195" fmla="*/ 2302377 w 8613217"/>
                <a:gd name="connsiteY195" fmla="*/ 2972025 h 6281670"/>
                <a:gd name="connsiteX196" fmla="*/ 2266034 w 8613217"/>
                <a:gd name="connsiteY196" fmla="*/ 2967313 h 6281670"/>
                <a:gd name="connsiteX197" fmla="*/ 1817807 w 8613217"/>
                <a:gd name="connsiteY197" fmla="*/ 3025866 h 6281670"/>
                <a:gd name="connsiteX198" fmla="*/ 1007500 w 8613217"/>
                <a:gd name="connsiteY198" fmla="*/ 3309877 h 6281670"/>
                <a:gd name="connsiteX199" fmla="*/ 960389 w 8613217"/>
                <a:gd name="connsiteY199" fmla="*/ 3293725 h 6281670"/>
                <a:gd name="connsiteX200" fmla="*/ 446207 w 8613217"/>
                <a:gd name="connsiteY200" fmla="*/ 3134221 h 6281670"/>
                <a:gd name="connsiteX201" fmla="*/ 217383 w 8613217"/>
                <a:gd name="connsiteY201" fmla="*/ 3227096 h 6281670"/>
                <a:gd name="connsiteX202" fmla="*/ 0 w 8613217"/>
                <a:gd name="connsiteY202" fmla="*/ 3236518 h 6281670"/>
                <a:gd name="connsiteX203" fmla="*/ 0 w 8613217"/>
                <a:gd name="connsiteY203" fmla="*/ 3330740 h 6281670"/>
                <a:gd name="connsiteX204" fmla="*/ 9422 w 8613217"/>
                <a:gd name="connsiteY204" fmla="*/ 3346892 h 6281670"/>
                <a:gd name="connsiteX205" fmla="*/ 255072 w 8613217"/>
                <a:gd name="connsiteY205" fmla="*/ 3717723 h 6281670"/>
                <a:gd name="connsiteX206" fmla="*/ 747044 w 8613217"/>
                <a:gd name="connsiteY206" fmla="*/ 3826078 h 6281670"/>
                <a:gd name="connsiteX207" fmla="*/ 1016249 w 8613217"/>
                <a:gd name="connsiteY207" fmla="*/ 3490244 h 6281670"/>
                <a:gd name="connsiteX208" fmla="*/ 981253 w 8613217"/>
                <a:gd name="connsiteY208" fmla="*/ 3461305 h 6281670"/>
                <a:gd name="connsiteX209" fmla="*/ 563312 w 8613217"/>
                <a:gd name="connsiteY209" fmla="*/ 3490917 h 6281670"/>
                <a:gd name="connsiteX210" fmla="*/ 390347 w 8613217"/>
                <a:gd name="connsiteY210" fmla="*/ 3460632 h 6281670"/>
                <a:gd name="connsiteX211" fmla="*/ 489953 w 8613217"/>
                <a:gd name="connsiteY211" fmla="*/ 3463997 h 6281670"/>
                <a:gd name="connsiteX212" fmla="*/ 903183 w 8613217"/>
                <a:gd name="connsiteY212" fmla="*/ 3408137 h 6281670"/>
                <a:gd name="connsiteX213" fmla="*/ 1043170 w 8613217"/>
                <a:gd name="connsiteY213" fmla="*/ 3372467 h 6281670"/>
                <a:gd name="connsiteX214" fmla="*/ 1508895 w 8613217"/>
                <a:gd name="connsiteY214" fmla="*/ 3218347 h 6281670"/>
                <a:gd name="connsiteX215" fmla="*/ 1912029 w 8613217"/>
                <a:gd name="connsiteY215" fmla="*/ 3101243 h 6281670"/>
                <a:gd name="connsiteX216" fmla="*/ 1912029 w 8613217"/>
                <a:gd name="connsiteY216" fmla="*/ 3101243 h 6281670"/>
                <a:gd name="connsiteX217" fmla="*/ 1924816 w 8613217"/>
                <a:gd name="connsiteY217" fmla="*/ 3099224 h 6281670"/>
                <a:gd name="connsiteX218" fmla="*/ 1986061 w 8613217"/>
                <a:gd name="connsiteY218" fmla="*/ 3087783 h 6281670"/>
                <a:gd name="connsiteX219" fmla="*/ 1992791 w 8613217"/>
                <a:gd name="connsiteY219" fmla="*/ 3087110 h 6281670"/>
                <a:gd name="connsiteX220" fmla="*/ 2087013 w 8613217"/>
                <a:gd name="connsiteY220" fmla="*/ 3074322 h 6281670"/>
                <a:gd name="connsiteX221" fmla="*/ 2113933 w 8613217"/>
                <a:gd name="connsiteY221" fmla="*/ 3072976 h 6281670"/>
                <a:gd name="connsiteX222" fmla="*/ 2118644 w 8613217"/>
                <a:gd name="connsiteY222" fmla="*/ 3064227 h 6281670"/>
                <a:gd name="connsiteX223" fmla="*/ 2257958 w 8613217"/>
                <a:gd name="connsiteY223" fmla="*/ 3064227 h 6281670"/>
                <a:gd name="connsiteX224" fmla="*/ 2262669 w 8613217"/>
                <a:gd name="connsiteY224" fmla="*/ 3072976 h 6281670"/>
                <a:gd name="connsiteX225" fmla="*/ 2434960 w 8613217"/>
                <a:gd name="connsiteY225" fmla="*/ 3101243 h 6281670"/>
                <a:gd name="connsiteX226" fmla="*/ 2635518 w 8613217"/>
                <a:gd name="connsiteY226" fmla="*/ 3164506 h 6281670"/>
                <a:gd name="connsiteX227" fmla="*/ 3038653 w 8613217"/>
                <a:gd name="connsiteY227" fmla="*/ 3453902 h 6281670"/>
                <a:gd name="connsiteX228" fmla="*/ 3580428 w 8613217"/>
                <a:gd name="connsiteY228" fmla="*/ 4087880 h 6281670"/>
                <a:gd name="connsiteX229" fmla="*/ 3776274 w 8613217"/>
                <a:gd name="connsiteY229" fmla="*/ 4626290 h 6281670"/>
                <a:gd name="connsiteX230" fmla="*/ 3813963 w 8613217"/>
                <a:gd name="connsiteY230" fmla="*/ 4802619 h 6281670"/>
                <a:gd name="connsiteX231" fmla="*/ 3811944 w 8613217"/>
                <a:gd name="connsiteY231" fmla="*/ 5407658 h 6281670"/>
                <a:gd name="connsiteX232" fmla="*/ 3881265 w 8613217"/>
                <a:gd name="connsiteY232" fmla="*/ 5874056 h 6281670"/>
                <a:gd name="connsiteX233" fmla="*/ 3879919 w 8613217"/>
                <a:gd name="connsiteY233" fmla="*/ 5898957 h 6281670"/>
                <a:gd name="connsiteX234" fmla="*/ 3757430 w 8613217"/>
                <a:gd name="connsiteY234" fmla="*/ 5946068 h 6281670"/>
                <a:gd name="connsiteX235" fmla="*/ 3743970 w 8613217"/>
                <a:gd name="connsiteY235" fmla="*/ 6053750 h 6281670"/>
                <a:gd name="connsiteX236" fmla="*/ 3803195 w 8613217"/>
                <a:gd name="connsiteY236" fmla="*/ 6092112 h 6281670"/>
                <a:gd name="connsiteX237" fmla="*/ 3896071 w 8613217"/>
                <a:gd name="connsiteY237" fmla="*/ 6023464 h 6281670"/>
                <a:gd name="connsiteX238" fmla="*/ 3920972 w 8613217"/>
                <a:gd name="connsiteY238" fmla="*/ 5996544 h 6281670"/>
                <a:gd name="connsiteX239" fmla="*/ 3918953 w 8613217"/>
                <a:gd name="connsiteY239" fmla="*/ 6053077 h 6281670"/>
                <a:gd name="connsiteX240" fmla="*/ 3931741 w 8613217"/>
                <a:gd name="connsiteY240" fmla="*/ 6077978 h 6281670"/>
                <a:gd name="connsiteX241" fmla="*/ 3951931 w 8613217"/>
                <a:gd name="connsiteY241" fmla="*/ 6055769 h 6281670"/>
                <a:gd name="connsiteX242" fmla="*/ 3972121 w 8613217"/>
                <a:gd name="connsiteY242" fmla="*/ 5988468 h 6281670"/>
                <a:gd name="connsiteX243" fmla="*/ 3994331 w 8613217"/>
                <a:gd name="connsiteY243" fmla="*/ 5968277 h 6281670"/>
                <a:gd name="connsiteX244" fmla="*/ 4005099 w 8613217"/>
                <a:gd name="connsiteY244" fmla="*/ 5995198 h 6281670"/>
                <a:gd name="connsiteX245" fmla="*/ 4071054 w 8613217"/>
                <a:gd name="connsiteY245" fmla="*/ 6040290 h 6281670"/>
                <a:gd name="connsiteX246" fmla="*/ 4100667 w 8613217"/>
                <a:gd name="connsiteY246" fmla="*/ 6026829 h 6281670"/>
                <a:gd name="connsiteX247" fmla="*/ 4110089 w 8613217"/>
                <a:gd name="connsiteY247" fmla="*/ 5993179 h 6281670"/>
                <a:gd name="connsiteX248" fmla="*/ 4124895 w 8613217"/>
                <a:gd name="connsiteY248" fmla="*/ 6032214 h 6281670"/>
                <a:gd name="connsiteX249" fmla="*/ 4117492 w 8613217"/>
                <a:gd name="connsiteY249" fmla="*/ 6106918 h 6281670"/>
                <a:gd name="connsiteX250" fmla="*/ 4080476 w 8613217"/>
                <a:gd name="connsiteY250" fmla="*/ 6141242 h 6281670"/>
                <a:gd name="connsiteX251" fmla="*/ 4176717 w 8613217"/>
                <a:gd name="connsiteY251" fmla="*/ 6189025 h 6281670"/>
                <a:gd name="connsiteX252" fmla="*/ 4170660 w 8613217"/>
                <a:gd name="connsiteY252" fmla="*/ 6271133 h 6281670"/>
                <a:gd name="connsiteX253" fmla="*/ 4195562 w 8613217"/>
                <a:gd name="connsiteY253" fmla="*/ 6277863 h 6281670"/>
                <a:gd name="connsiteX254" fmla="*/ 4261517 w 8613217"/>
                <a:gd name="connsiteY254" fmla="*/ 6267768 h 6281670"/>
                <a:gd name="connsiteX255" fmla="*/ 4289784 w 8613217"/>
                <a:gd name="connsiteY255" fmla="*/ 6247578 h 6281670"/>
                <a:gd name="connsiteX256" fmla="*/ 4295840 w 8613217"/>
                <a:gd name="connsiteY256" fmla="*/ 6204505 h 6281670"/>
                <a:gd name="connsiteX257" fmla="*/ 4305936 w 8613217"/>
                <a:gd name="connsiteY257" fmla="*/ 6182969 h 6281670"/>
                <a:gd name="connsiteX258" fmla="*/ 4324107 w 8613217"/>
                <a:gd name="connsiteY258" fmla="*/ 6199794 h 6281670"/>
                <a:gd name="connsiteX259" fmla="*/ 4336894 w 8613217"/>
                <a:gd name="connsiteY259" fmla="*/ 6230752 h 6281670"/>
                <a:gd name="connsiteX260" fmla="*/ 4342951 w 8613217"/>
                <a:gd name="connsiteY260" fmla="*/ 6226714 h 6281670"/>
                <a:gd name="connsiteX261" fmla="*/ 4369872 w 8613217"/>
                <a:gd name="connsiteY261" fmla="*/ 6185660 h 6281670"/>
                <a:gd name="connsiteX262" fmla="*/ 4382659 w 8613217"/>
                <a:gd name="connsiteY262" fmla="*/ 6234791 h 6281670"/>
                <a:gd name="connsiteX263" fmla="*/ 4406888 w 8613217"/>
                <a:gd name="connsiteY263" fmla="*/ 6265749 h 6281670"/>
                <a:gd name="connsiteX264" fmla="*/ 4484284 w 8613217"/>
                <a:gd name="connsiteY264" fmla="*/ 6275171 h 6281670"/>
                <a:gd name="connsiteX265" fmla="*/ 4499090 w 8613217"/>
                <a:gd name="connsiteY265" fmla="*/ 6272479 h 6281670"/>
                <a:gd name="connsiteX266" fmla="*/ 4512551 w 8613217"/>
                <a:gd name="connsiteY266" fmla="*/ 6181622 h 6281670"/>
                <a:gd name="connsiteX267" fmla="*/ 4572449 w 8613217"/>
                <a:gd name="connsiteY267" fmla="*/ 6153356 h 6281670"/>
                <a:gd name="connsiteX268" fmla="*/ 4575814 w 8613217"/>
                <a:gd name="connsiteY268" fmla="*/ 6127781 h 6281670"/>
                <a:gd name="connsiteX269" fmla="*/ 4538125 w 8613217"/>
                <a:gd name="connsiteY269" fmla="*/ 6076633 h 6281670"/>
                <a:gd name="connsiteX270" fmla="*/ 4536779 w 8613217"/>
                <a:gd name="connsiteY270" fmla="*/ 6042309 h 6281670"/>
                <a:gd name="connsiteX271" fmla="*/ 4573122 w 8613217"/>
                <a:gd name="connsiteY271" fmla="*/ 6032214 h 6281670"/>
                <a:gd name="connsiteX272" fmla="*/ 4637731 w 8613217"/>
                <a:gd name="connsiteY272" fmla="*/ 6051058 h 6281670"/>
                <a:gd name="connsiteX273" fmla="*/ 4665997 w 8613217"/>
                <a:gd name="connsiteY273" fmla="*/ 6029522 h 6281670"/>
                <a:gd name="connsiteX274" fmla="*/ 4665997 w 8613217"/>
                <a:gd name="connsiteY274" fmla="*/ 5985776 h 6281670"/>
                <a:gd name="connsiteX275" fmla="*/ 4681477 w 8613217"/>
                <a:gd name="connsiteY275" fmla="*/ 5966931 h 6281670"/>
                <a:gd name="connsiteX276" fmla="*/ 4701667 w 8613217"/>
                <a:gd name="connsiteY276" fmla="*/ 5981065 h 6281670"/>
                <a:gd name="connsiteX277" fmla="*/ 4724550 w 8613217"/>
                <a:gd name="connsiteY277" fmla="*/ 6054423 h 6281670"/>
                <a:gd name="connsiteX278" fmla="*/ 4743394 w 8613217"/>
                <a:gd name="connsiteY278" fmla="*/ 6073268 h 6281670"/>
                <a:gd name="connsiteX279" fmla="*/ 4752143 w 8613217"/>
                <a:gd name="connsiteY279" fmla="*/ 6050385 h 6281670"/>
                <a:gd name="connsiteX280" fmla="*/ 4752143 w 8613217"/>
                <a:gd name="connsiteY280" fmla="*/ 5996544 h 6281670"/>
                <a:gd name="connsiteX281" fmla="*/ 4800600 w 8613217"/>
                <a:gd name="connsiteY281" fmla="*/ 6046347 h 6281670"/>
                <a:gd name="connsiteX282" fmla="*/ 4859825 w 8613217"/>
                <a:gd name="connsiteY282" fmla="*/ 6088747 h 6281670"/>
                <a:gd name="connsiteX283" fmla="*/ 4932511 w 8613217"/>
                <a:gd name="connsiteY283" fmla="*/ 6036252 h 6281670"/>
                <a:gd name="connsiteX284" fmla="*/ 4919050 w 8613217"/>
                <a:gd name="connsiteY284" fmla="*/ 5940011 h 6281670"/>
                <a:gd name="connsiteX285" fmla="*/ 4830213 w 8613217"/>
                <a:gd name="connsiteY285" fmla="*/ 5933281 h 6281670"/>
                <a:gd name="connsiteX286" fmla="*/ 4779064 w 8613217"/>
                <a:gd name="connsiteY286" fmla="*/ 5876074 h 6281670"/>
                <a:gd name="connsiteX287" fmla="*/ 4778391 w 8613217"/>
                <a:gd name="connsiteY287" fmla="*/ 5829637 h 6281670"/>
                <a:gd name="connsiteX288" fmla="*/ 5091342 w 8613217"/>
                <a:gd name="connsiteY288" fmla="*/ 5236712 h 6281670"/>
                <a:gd name="connsiteX289" fmla="*/ 5116243 w 8613217"/>
                <a:gd name="connsiteY289" fmla="*/ 5202389 h 6281670"/>
                <a:gd name="connsiteX290" fmla="*/ 5269690 w 8613217"/>
                <a:gd name="connsiteY290" fmla="*/ 5086631 h 6281670"/>
                <a:gd name="connsiteX291" fmla="*/ 5744837 w 8613217"/>
                <a:gd name="connsiteY291" fmla="*/ 4795889 h 6281670"/>
                <a:gd name="connsiteX292" fmla="*/ 5814830 w 8613217"/>
                <a:gd name="connsiteY292" fmla="*/ 4775699 h 6281670"/>
                <a:gd name="connsiteX293" fmla="*/ 6103553 w 8613217"/>
                <a:gd name="connsiteY293" fmla="*/ 4765603 h 6281670"/>
                <a:gd name="connsiteX294" fmla="*/ 7086824 w 8613217"/>
                <a:gd name="connsiteY294" fmla="*/ 4811369 h 6281670"/>
                <a:gd name="connsiteX295" fmla="*/ 7489959 w 8613217"/>
                <a:gd name="connsiteY295" fmla="*/ 4805311 h 6281670"/>
                <a:gd name="connsiteX296" fmla="*/ 7516880 w 8613217"/>
                <a:gd name="connsiteY296" fmla="*/ 4801946 h 6281670"/>
                <a:gd name="connsiteX297" fmla="*/ 7536397 w 8613217"/>
                <a:gd name="connsiteY297" fmla="*/ 4800600 h 6281670"/>
                <a:gd name="connsiteX298" fmla="*/ 7619850 w 8613217"/>
                <a:gd name="connsiteY298" fmla="*/ 4791178 h 6281670"/>
                <a:gd name="connsiteX299" fmla="*/ 7661577 w 8613217"/>
                <a:gd name="connsiteY299" fmla="*/ 4813388 h 6281670"/>
                <a:gd name="connsiteX300" fmla="*/ 7920014 w 8613217"/>
                <a:gd name="connsiteY300" fmla="*/ 5004523 h 6281670"/>
                <a:gd name="connsiteX301" fmla="*/ 8354780 w 8613217"/>
                <a:gd name="connsiteY301" fmla="*/ 4830886 h 6281670"/>
                <a:gd name="connsiteX302" fmla="*/ 8579567 w 8613217"/>
                <a:gd name="connsiteY302" fmla="*/ 4409580 h 6281670"/>
                <a:gd name="connsiteX303" fmla="*/ 8613217 w 8613217"/>
                <a:gd name="connsiteY303" fmla="*/ 4250076 h 6281670"/>
                <a:gd name="connsiteX304" fmla="*/ 8613217 w 8613217"/>
                <a:gd name="connsiteY304" fmla="*/ 4196235 h 6281670"/>
                <a:gd name="connsiteX305" fmla="*/ 8420062 w 8613217"/>
                <a:gd name="connsiteY305" fmla="*/ 4211041 h 6281670"/>
                <a:gd name="connsiteX306" fmla="*/ 4571776 w 8613217"/>
                <a:gd name="connsiteY306" fmla="*/ 915970 h 6281670"/>
                <a:gd name="connsiteX307" fmla="*/ 4583890 w 8613217"/>
                <a:gd name="connsiteY307" fmla="*/ 888377 h 6281670"/>
                <a:gd name="connsiteX308" fmla="*/ 4571776 w 8613217"/>
                <a:gd name="connsiteY308" fmla="*/ 915970 h 6281670"/>
                <a:gd name="connsiteX309" fmla="*/ 2362948 w 8613217"/>
                <a:gd name="connsiteY309" fmla="*/ 965100 h 6281670"/>
                <a:gd name="connsiteX310" fmla="*/ 2363621 w 8613217"/>
                <a:gd name="connsiteY310" fmla="*/ 962408 h 6281670"/>
                <a:gd name="connsiteX311" fmla="*/ 2368332 w 8613217"/>
                <a:gd name="connsiteY311" fmla="*/ 967119 h 6281670"/>
                <a:gd name="connsiteX312" fmla="*/ 2362948 w 8613217"/>
                <a:gd name="connsiteY312" fmla="*/ 965100 h 6281670"/>
                <a:gd name="connsiteX313" fmla="*/ 2435633 w 8613217"/>
                <a:gd name="connsiteY313" fmla="*/ 1055284 h 6281670"/>
                <a:gd name="connsiteX314" fmla="*/ 2426211 w 8613217"/>
                <a:gd name="connsiteY314" fmla="*/ 1053265 h 6281670"/>
                <a:gd name="connsiteX315" fmla="*/ 2370351 w 8613217"/>
                <a:gd name="connsiteY315" fmla="*/ 968465 h 6281670"/>
                <a:gd name="connsiteX316" fmla="*/ 2432268 w 8613217"/>
                <a:gd name="connsiteY316" fmla="*/ 1045862 h 6281670"/>
                <a:gd name="connsiteX317" fmla="*/ 2435633 w 8613217"/>
                <a:gd name="connsiteY317" fmla="*/ 1055284 h 6281670"/>
                <a:gd name="connsiteX318" fmla="*/ 695895 w 8613217"/>
                <a:gd name="connsiteY318" fmla="*/ 1016922 h 6281670"/>
                <a:gd name="connsiteX319" fmla="*/ 692530 w 8613217"/>
                <a:gd name="connsiteY319" fmla="*/ 1005481 h 6281670"/>
                <a:gd name="connsiteX320" fmla="*/ 695895 w 8613217"/>
                <a:gd name="connsiteY320" fmla="*/ 1016922 h 6281670"/>
                <a:gd name="connsiteX321" fmla="*/ 4511205 w 8613217"/>
                <a:gd name="connsiteY321" fmla="*/ 6014042 h 6281670"/>
                <a:gd name="connsiteX322" fmla="*/ 4537452 w 8613217"/>
                <a:gd name="connsiteY322" fmla="*/ 5944049 h 6281670"/>
                <a:gd name="connsiteX323" fmla="*/ 4511205 w 8613217"/>
                <a:gd name="connsiteY323" fmla="*/ 6014042 h 6281670"/>
                <a:gd name="connsiteX324" fmla="*/ 4750797 w 8613217"/>
                <a:gd name="connsiteY324" fmla="*/ 5917128 h 6281670"/>
                <a:gd name="connsiteX325" fmla="*/ 4741375 w 8613217"/>
                <a:gd name="connsiteY325" fmla="*/ 5939338 h 6281670"/>
                <a:gd name="connsiteX326" fmla="*/ 4732626 w 8613217"/>
                <a:gd name="connsiteY326" fmla="*/ 5935300 h 6281670"/>
                <a:gd name="connsiteX327" fmla="*/ 4727915 w 8613217"/>
                <a:gd name="connsiteY327" fmla="*/ 5907706 h 6281670"/>
                <a:gd name="connsiteX328" fmla="*/ 4750797 w 8613217"/>
                <a:gd name="connsiteY328" fmla="*/ 5875402 h 6281670"/>
                <a:gd name="connsiteX329" fmla="*/ 4750797 w 8613217"/>
                <a:gd name="connsiteY329" fmla="*/ 5917128 h 6281670"/>
                <a:gd name="connsiteX330" fmla="*/ 4875978 w 8613217"/>
                <a:gd name="connsiteY330" fmla="*/ 5457461 h 6281670"/>
                <a:gd name="connsiteX331" fmla="*/ 4616868 w 8613217"/>
                <a:gd name="connsiteY331" fmla="*/ 5877421 h 6281670"/>
                <a:gd name="connsiteX332" fmla="*/ 4562354 w 8613217"/>
                <a:gd name="connsiteY332" fmla="*/ 5884824 h 6281670"/>
                <a:gd name="connsiteX333" fmla="*/ 4880015 w 8613217"/>
                <a:gd name="connsiteY333" fmla="*/ 5419772 h 6281670"/>
                <a:gd name="connsiteX334" fmla="*/ 4875978 w 8613217"/>
                <a:gd name="connsiteY334" fmla="*/ 5457461 h 6281670"/>
                <a:gd name="connsiteX335" fmla="*/ 5020675 w 8613217"/>
                <a:gd name="connsiteY335" fmla="*/ 5141145 h 6281670"/>
                <a:gd name="connsiteX336" fmla="*/ 4989717 w 8613217"/>
                <a:gd name="connsiteY336" fmla="*/ 5179506 h 6281670"/>
                <a:gd name="connsiteX337" fmla="*/ 4445922 w 8613217"/>
                <a:gd name="connsiteY337" fmla="*/ 5878767 h 6281670"/>
                <a:gd name="connsiteX338" fmla="*/ 4415637 w 8613217"/>
                <a:gd name="connsiteY338" fmla="*/ 5953471 h 6281670"/>
                <a:gd name="connsiteX339" fmla="*/ 4357085 w 8613217"/>
                <a:gd name="connsiteY339" fmla="*/ 6075286 h 6281670"/>
                <a:gd name="connsiteX340" fmla="*/ 4338240 w 8613217"/>
                <a:gd name="connsiteY340" fmla="*/ 6125762 h 6281670"/>
                <a:gd name="connsiteX341" fmla="*/ 4322761 w 8613217"/>
                <a:gd name="connsiteY341" fmla="*/ 6080671 h 6281670"/>
                <a:gd name="connsiteX342" fmla="*/ 4306609 w 8613217"/>
                <a:gd name="connsiteY342" fmla="*/ 6061826 h 6281670"/>
                <a:gd name="connsiteX343" fmla="*/ 4295168 w 8613217"/>
                <a:gd name="connsiteY343" fmla="*/ 6082689 h 6281670"/>
                <a:gd name="connsiteX344" fmla="*/ 4292475 w 8613217"/>
                <a:gd name="connsiteY344" fmla="*/ 6112302 h 6281670"/>
                <a:gd name="connsiteX345" fmla="*/ 4277669 w 8613217"/>
                <a:gd name="connsiteY345" fmla="*/ 6097496 h 6281670"/>
                <a:gd name="connsiteX346" fmla="*/ 4183447 w 8613217"/>
                <a:gd name="connsiteY346" fmla="*/ 5282478 h 6281670"/>
                <a:gd name="connsiteX347" fmla="*/ 4412945 w 8613217"/>
                <a:gd name="connsiteY347" fmla="*/ 4743394 h 6281670"/>
                <a:gd name="connsiteX348" fmla="*/ 5036828 w 8613217"/>
                <a:gd name="connsiteY348" fmla="*/ 3935106 h 6281670"/>
                <a:gd name="connsiteX349" fmla="*/ 5054999 w 8613217"/>
                <a:gd name="connsiteY349" fmla="*/ 3966064 h 6281670"/>
                <a:gd name="connsiteX350" fmla="*/ 5020675 w 8613217"/>
                <a:gd name="connsiteY35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56872 w 8613217"/>
                <a:gd name="connsiteY136" fmla="*/ 2543315 h 6281670"/>
                <a:gd name="connsiteX137" fmla="*/ 3531298 w 8613217"/>
                <a:gd name="connsiteY137" fmla="*/ 2494185 h 6281670"/>
                <a:gd name="connsiteX138" fmla="*/ 3525241 w 8613217"/>
                <a:gd name="connsiteY138" fmla="*/ 2482071 h 6281670"/>
                <a:gd name="connsiteX139" fmla="*/ 3410829 w 8613217"/>
                <a:gd name="connsiteY139" fmla="*/ 2273437 h 6281670"/>
                <a:gd name="connsiteX140" fmla="*/ 3411502 w 8613217"/>
                <a:gd name="connsiteY140" fmla="*/ 2229018 h 6281670"/>
                <a:gd name="connsiteX141" fmla="*/ 3451209 w 8613217"/>
                <a:gd name="connsiteY141" fmla="*/ 2126720 h 6281670"/>
                <a:gd name="connsiteX142" fmla="*/ 3431692 w 8613217"/>
                <a:gd name="connsiteY142" fmla="*/ 1895877 h 6281670"/>
                <a:gd name="connsiteX143" fmla="*/ 3186715 w 8613217"/>
                <a:gd name="connsiteY143" fmla="*/ 1401886 h 6281670"/>
                <a:gd name="connsiteX144" fmla="*/ 2531874 w 8613217"/>
                <a:gd name="connsiteY144" fmla="*/ 701952 h 6281670"/>
                <a:gd name="connsiteX145" fmla="*/ 1731662 w 8613217"/>
                <a:gd name="connsiteY145" fmla="*/ 39035 h 6281670"/>
                <a:gd name="connsiteX146" fmla="*/ 1722913 w 8613217"/>
                <a:gd name="connsiteY146" fmla="*/ 36343 h 6281670"/>
                <a:gd name="connsiteX147" fmla="*/ 1723586 w 8613217"/>
                <a:gd name="connsiteY147" fmla="*/ 47111 h 6281670"/>
                <a:gd name="connsiteX148" fmla="*/ 1984042 w 8613217"/>
                <a:gd name="connsiteY148" fmla="*/ 871552 h 6281670"/>
                <a:gd name="connsiteX149" fmla="*/ 2773486 w 8613217"/>
                <a:gd name="connsiteY149" fmla="*/ 2064130 h 6281670"/>
                <a:gd name="connsiteX150" fmla="*/ 3058170 w 8613217"/>
                <a:gd name="connsiteY150" fmla="*/ 2286897 h 6281670"/>
                <a:gd name="connsiteX151" fmla="*/ 3235845 w 8613217"/>
                <a:gd name="connsiteY151" fmla="*/ 2329297 h 6281670"/>
                <a:gd name="connsiteX152" fmla="*/ 3256709 w 8613217"/>
                <a:gd name="connsiteY152" fmla="*/ 2294974 h 6281670"/>
                <a:gd name="connsiteX153" fmla="*/ 3083072 w 8613217"/>
                <a:gd name="connsiteY153" fmla="*/ 1999521 h 6281670"/>
                <a:gd name="connsiteX154" fmla="*/ 2450440 w 8613217"/>
                <a:gd name="connsiteY154" fmla="*/ 1092973 h 6281670"/>
                <a:gd name="connsiteX155" fmla="*/ 2432941 w 8613217"/>
                <a:gd name="connsiteY155" fmla="*/ 1062014 h 6281670"/>
                <a:gd name="connsiteX156" fmla="*/ 2454478 w 8613217"/>
                <a:gd name="connsiteY156" fmla="*/ 1076820 h 6281670"/>
                <a:gd name="connsiteX157" fmla="*/ 2967986 w 8613217"/>
                <a:gd name="connsiteY157" fmla="*/ 1739738 h 6281670"/>
                <a:gd name="connsiteX158" fmla="*/ 3266131 w 8613217"/>
                <a:gd name="connsiteY158" fmla="*/ 2175850 h 6281670"/>
                <a:gd name="connsiteX159" fmla="*/ 3457939 w 8613217"/>
                <a:gd name="connsiteY159" fmla="*/ 2509665 h 6281670"/>
                <a:gd name="connsiteX160" fmla="*/ 3464670 w 8613217"/>
                <a:gd name="connsiteY160" fmla="*/ 2523125 h 6281670"/>
                <a:gd name="connsiteX161" fmla="*/ 3504378 w 8613217"/>
                <a:gd name="connsiteY161" fmla="*/ 2605906 h 6281670"/>
                <a:gd name="connsiteX162" fmla="*/ 3733875 w 8613217"/>
                <a:gd name="connsiteY162" fmla="*/ 3249979 h 6281670"/>
                <a:gd name="connsiteX163" fmla="*/ 3823385 w 8613217"/>
                <a:gd name="connsiteY163" fmla="*/ 4359777 h 6281670"/>
                <a:gd name="connsiteX164" fmla="*/ 3816655 w 8613217"/>
                <a:gd name="connsiteY164" fmla="*/ 4369199 h 6281670"/>
                <a:gd name="connsiteX165" fmla="*/ 3800503 w 8613217"/>
                <a:gd name="connsiteY165" fmla="*/ 4322761 h 6281670"/>
                <a:gd name="connsiteX166" fmla="*/ 3407464 w 8613217"/>
                <a:gd name="connsiteY166" fmla="*/ 3663208 h 6281670"/>
                <a:gd name="connsiteX167" fmla="*/ 2516395 w 8613217"/>
                <a:gd name="connsiteY167" fmla="*/ 2980101 h 6281670"/>
                <a:gd name="connsiteX168" fmla="*/ 2502934 w 8613217"/>
                <a:gd name="connsiteY168" fmla="*/ 2971351 h 6281670"/>
                <a:gd name="connsiteX169" fmla="*/ 2390541 w 8613217"/>
                <a:gd name="connsiteY169" fmla="*/ 2898666 h 6281670"/>
                <a:gd name="connsiteX170" fmla="*/ 2247863 w 8613217"/>
                <a:gd name="connsiteY170" fmla="*/ 2802425 h 6281670"/>
                <a:gd name="connsiteX171" fmla="*/ 2055381 w 8613217"/>
                <a:gd name="connsiteY171" fmla="*/ 2665131 h 6281670"/>
                <a:gd name="connsiteX172" fmla="*/ 1471879 w 8613217"/>
                <a:gd name="connsiteY172" fmla="*/ 2148930 h 6281670"/>
                <a:gd name="connsiteX173" fmla="*/ 1461111 w 8613217"/>
                <a:gd name="connsiteY173" fmla="*/ 2109895 h 6281670"/>
                <a:gd name="connsiteX174" fmla="*/ 1501492 w 8613217"/>
                <a:gd name="connsiteY174" fmla="*/ 1918759 h 6281670"/>
                <a:gd name="connsiteX175" fmla="*/ 1395155 w 8613217"/>
                <a:gd name="connsiteY175" fmla="*/ 1570812 h 6281670"/>
                <a:gd name="connsiteX176" fmla="*/ 937507 w 8613217"/>
                <a:gd name="connsiteY176" fmla="*/ 860783 h 6281670"/>
                <a:gd name="connsiteX177" fmla="*/ 682435 w 8613217"/>
                <a:gd name="connsiteY177" fmla="*/ 471109 h 6281670"/>
                <a:gd name="connsiteX178" fmla="*/ 590905 w 8613217"/>
                <a:gd name="connsiteY178" fmla="*/ 214691 h 6281670"/>
                <a:gd name="connsiteX179" fmla="*/ 581483 w 8613217"/>
                <a:gd name="connsiteY179" fmla="*/ 222767 h 6281670"/>
                <a:gd name="connsiteX180" fmla="*/ 555909 w 8613217"/>
                <a:gd name="connsiteY180" fmla="*/ 262475 h 6281670"/>
                <a:gd name="connsiteX181" fmla="*/ 423998 w 8613217"/>
                <a:gd name="connsiteY181" fmla="*/ 619845 h 6281670"/>
                <a:gd name="connsiteX182" fmla="*/ 443515 w 8613217"/>
                <a:gd name="connsiteY182" fmla="*/ 1227575 h 6281670"/>
                <a:gd name="connsiteX183" fmla="*/ 806942 w 8613217"/>
                <a:gd name="connsiteY183" fmla="*/ 1996156 h 6281670"/>
                <a:gd name="connsiteX184" fmla="*/ 1087589 w 8613217"/>
                <a:gd name="connsiteY184" fmla="*/ 2216231 h 6281670"/>
                <a:gd name="connsiteX185" fmla="*/ 1317086 w 8613217"/>
                <a:gd name="connsiteY185" fmla="*/ 2233729 h 6281670"/>
                <a:gd name="connsiteX186" fmla="*/ 1327181 w 8613217"/>
                <a:gd name="connsiteY186" fmla="*/ 2198060 h 6281670"/>
                <a:gd name="connsiteX187" fmla="*/ 816364 w 8613217"/>
                <a:gd name="connsiteY187" fmla="*/ 1324489 h 6281670"/>
                <a:gd name="connsiteX188" fmla="*/ 702625 w 8613217"/>
                <a:gd name="connsiteY188" fmla="*/ 1031056 h 6281670"/>
                <a:gd name="connsiteX189" fmla="*/ 767908 w 8613217"/>
                <a:gd name="connsiteY189" fmla="*/ 1173061 h 6281670"/>
                <a:gd name="connsiteX190" fmla="*/ 1444285 w 8613217"/>
                <a:gd name="connsiteY190" fmla="*/ 2226326 h 6281670"/>
                <a:gd name="connsiteX191" fmla="*/ 2209501 w 8613217"/>
                <a:gd name="connsiteY191" fmla="*/ 2876457 h 6281670"/>
                <a:gd name="connsiteX192" fmla="*/ 2308434 w 8613217"/>
                <a:gd name="connsiteY192" fmla="*/ 2939720 h 6281670"/>
                <a:gd name="connsiteX193" fmla="*/ 2340738 w 8613217"/>
                <a:gd name="connsiteY193" fmla="*/ 2972025 h 6281670"/>
                <a:gd name="connsiteX194" fmla="*/ 2302377 w 8613217"/>
                <a:gd name="connsiteY194" fmla="*/ 2972025 h 6281670"/>
                <a:gd name="connsiteX195" fmla="*/ 2266034 w 8613217"/>
                <a:gd name="connsiteY195" fmla="*/ 2967313 h 6281670"/>
                <a:gd name="connsiteX196" fmla="*/ 1817807 w 8613217"/>
                <a:gd name="connsiteY196" fmla="*/ 3025866 h 6281670"/>
                <a:gd name="connsiteX197" fmla="*/ 1007500 w 8613217"/>
                <a:gd name="connsiteY197" fmla="*/ 3309877 h 6281670"/>
                <a:gd name="connsiteX198" fmla="*/ 960389 w 8613217"/>
                <a:gd name="connsiteY198" fmla="*/ 3293725 h 6281670"/>
                <a:gd name="connsiteX199" fmla="*/ 446207 w 8613217"/>
                <a:gd name="connsiteY199" fmla="*/ 3134221 h 6281670"/>
                <a:gd name="connsiteX200" fmla="*/ 217383 w 8613217"/>
                <a:gd name="connsiteY200" fmla="*/ 3227096 h 6281670"/>
                <a:gd name="connsiteX201" fmla="*/ 0 w 8613217"/>
                <a:gd name="connsiteY201" fmla="*/ 3236518 h 6281670"/>
                <a:gd name="connsiteX202" fmla="*/ 0 w 8613217"/>
                <a:gd name="connsiteY202" fmla="*/ 3330740 h 6281670"/>
                <a:gd name="connsiteX203" fmla="*/ 9422 w 8613217"/>
                <a:gd name="connsiteY203" fmla="*/ 3346892 h 6281670"/>
                <a:gd name="connsiteX204" fmla="*/ 255072 w 8613217"/>
                <a:gd name="connsiteY204" fmla="*/ 3717723 h 6281670"/>
                <a:gd name="connsiteX205" fmla="*/ 747044 w 8613217"/>
                <a:gd name="connsiteY205" fmla="*/ 3826078 h 6281670"/>
                <a:gd name="connsiteX206" fmla="*/ 1016249 w 8613217"/>
                <a:gd name="connsiteY206" fmla="*/ 3490244 h 6281670"/>
                <a:gd name="connsiteX207" fmla="*/ 981253 w 8613217"/>
                <a:gd name="connsiteY207" fmla="*/ 3461305 h 6281670"/>
                <a:gd name="connsiteX208" fmla="*/ 563312 w 8613217"/>
                <a:gd name="connsiteY208" fmla="*/ 3490917 h 6281670"/>
                <a:gd name="connsiteX209" fmla="*/ 390347 w 8613217"/>
                <a:gd name="connsiteY209" fmla="*/ 3460632 h 6281670"/>
                <a:gd name="connsiteX210" fmla="*/ 489953 w 8613217"/>
                <a:gd name="connsiteY210" fmla="*/ 3463997 h 6281670"/>
                <a:gd name="connsiteX211" fmla="*/ 903183 w 8613217"/>
                <a:gd name="connsiteY211" fmla="*/ 3408137 h 6281670"/>
                <a:gd name="connsiteX212" fmla="*/ 1043170 w 8613217"/>
                <a:gd name="connsiteY212" fmla="*/ 3372467 h 6281670"/>
                <a:gd name="connsiteX213" fmla="*/ 1508895 w 8613217"/>
                <a:gd name="connsiteY213" fmla="*/ 3218347 h 6281670"/>
                <a:gd name="connsiteX214" fmla="*/ 1912029 w 8613217"/>
                <a:gd name="connsiteY214" fmla="*/ 3101243 h 6281670"/>
                <a:gd name="connsiteX215" fmla="*/ 1912029 w 8613217"/>
                <a:gd name="connsiteY215" fmla="*/ 3101243 h 6281670"/>
                <a:gd name="connsiteX216" fmla="*/ 1924816 w 8613217"/>
                <a:gd name="connsiteY216" fmla="*/ 3099224 h 6281670"/>
                <a:gd name="connsiteX217" fmla="*/ 1986061 w 8613217"/>
                <a:gd name="connsiteY217" fmla="*/ 3087783 h 6281670"/>
                <a:gd name="connsiteX218" fmla="*/ 1992791 w 8613217"/>
                <a:gd name="connsiteY218" fmla="*/ 3087110 h 6281670"/>
                <a:gd name="connsiteX219" fmla="*/ 2087013 w 8613217"/>
                <a:gd name="connsiteY219" fmla="*/ 3074322 h 6281670"/>
                <a:gd name="connsiteX220" fmla="*/ 2113933 w 8613217"/>
                <a:gd name="connsiteY220" fmla="*/ 3072976 h 6281670"/>
                <a:gd name="connsiteX221" fmla="*/ 2118644 w 8613217"/>
                <a:gd name="connsiteY221" fmla="*/ 3064227 h 6281670"/>
                <a:gd name="connsiteX222" fmla="*/ 2257958 w 8613217"/>
                <a:gd name="connsiteY222" fmla="*/ 3064227 h 6281670"/>
                <a:gd name="connsiteX223" fmla="*/ 2262669 w 8613217"/>
                <a:gd name="connsiteY223" fmla="*/ 3072976 h 6281670"/>
                <a:gd name="connsiteX224" fmla="*/ 2434960 w 8613217"/>
                <a:gd name="connsiteY224" fmla="*/ 3101243 h 6281670"/>
                <a:gd name="connsiteX225" fmla="*/ 2635518 w 8613217"/>
                <a:gd name="connsiteY225" fmla="*/ 3164506 h 6281670"/>
                <a:gd name="connsiteX226" fmla="*/ 3038653 w 8613217"/>
                <a:gd name="connsiteY226" fmla="*/ 3453902 h 6281670"/>
                <a:gd name="connsiteX227" fmla="*/ 3580428 w 8613217"/>
                <a:gd name="connsiteY227" fmla="*/ 4087880 h 6281670"/>
                <a:gd name="connsiteX228" fmla="*/ 3776274 w 8613217"/>
                <a:gd name="connsiteY228" fmla="*/ 4626290 h 6281670"/>
                <a:gd name="connsiteX229" fmla="*/ 3813963 w 8613217"/>
                <a:gd name="connsiteY229" fmla="*/ 4802619 h 6281670"/>
                <a:gd name="connsiteX230" fmla="*/ 3811944 w 8613217"/>
                <a:gd name="connsiteY230" fmla="*/ 5407658 h 6281670"/>
                <a:gd name="connsiteX231" fmla="*/ 3881265 w 8613217"/>
                <a:gd name="connsiteY231" fmla="*/ 5874056 h 6281670"/>
                <a:gd name="connsiteX232" fmla="*/ 3879919 w 8613217"/>
                <a:gd name="connsiteY232" fmla="*/ 5898957 h 6281670"/>
                <a:gd name="connsiteX233" fmla="*/ 3757430 w 8613217"/>
                <a:gd name="connsiteY233" fmla="*/ 5946068 h 6281670"/>
                <a:gd name="connsiteX234" fmla="*/ 3743970 w 8613217"/>
                <a:gd name="connsiteY234" fmla="*/ 6053750 h 6281670"/>
                <a:gd name="connsiteX235" fmla="*/ 3803195 w 8613217"/>
                <a:gd name="connsiteY235" fmla="*/ 6092112 h 6281670"/>
                <a:gd name="connsiteX236" fmla="*/ 3896071 w 8613217"/>
                <a:gd name="connsiteY236" fmla="*/ 6023464 h 6281670"/>
                <a:gd name="connsiteX237" fmla="*/ 3920972 w 8613217"/>
                <a:gd name="connsiteY237" fmla="*/ 5996544 h 6281670"/>
                <a:gd name="connsiteX238" fmla="*/ 3918953 w 8613217"/>
                <a:gd name="connsiteY238" fmla="*/ 6053077 h 6281670"/>
                <a:gd name="connsiteX239" fmla="*/ 3931741 w 8613217"/>
                <a:gd name="connsiteY239" fmla="*/ 6077978 h 6281670"/>
                <a:gd name="connsiteX240" fmla="*/ 3951931 w 8613217"/>
                <a:gd name="connsiteY240" fmla="*/ 6055769 h 6281670"/>
                <a:gd name="connsiteX241" fmla="*/ 3972121 w 8613217"/>
                <a:gd name="connsiteY241" fmla="*/ 5988468 h 6281670"/>
                <a:gd name="connsiteX242" fmla="*/ 3994331 w 8613217"/>
                <a:gd name="connsiteY242" fmla="*/ 5968277 h 6281670"/>
                <a:gd name="connsiteX243" fmla="*/ 4005099 w 8613217"/>
                <a:gd name="connsiteY243" fmla="*/ 5995198 h 6281670"/>
                <a:gd name="connsiteX244" fmla="*/ 4071054 w 8613217"/>
                <a:gd name="connsiteY244" fmla="*/ 6040290 h 6281670"/>
                <a:gd name="connsiteX245" fmla="*/ 4100667 w 8613217"/>
                <a:gd name="connsiteY245" fmla="*/ 6026829 h 6281670"/>
                <a:gd name="connsiteX246" fmla="*/ 4110089 w 8613217"/>
                <a:gd name="connsiteY246" fmla="*/ 5993179 h 6281670"/>
                <a:gd name="connsiteX247" fmla="*/ 4124895 w 8613217"/>
                <a:gd name="connsiteY247" fmla="*/ 6032214 h 6281670"/>
                <a:gd name="connsiteX248" fmla="*/ 4117492 w 8613217"/>
                <a:gd name="connsiteY248" fmla="*/ 6106918 h 6281670"/>
                <a:gd name="connsiteX249" fmla="*/ 4080476 w 8613217"/>
                <a:gd name="connsiteY249" fmla="*/ 6141242 h 6281670"/>
                <a:gd name="connsiteX250" fmla="*/ 4176717 w 8613217"/>
                <a:gd name="connsiteY250" fmla="*/ 6189025 h 6281670"/>
                <a:gd name="connsiteX251" fmla="*/ 4170660 w 8613217"/>
                <a:gd name="connsiteY251" fmla="*/ 6271133 h 6281670"/>
                <a:gd name="connsiteX252" fmla="*/ 4195562 w 8613217"/>
                <a:gd name="connsiteY252" fmla="*/ 6277863 h 6281670"/>
                <a:gd name="connsiteX253" fmla="*/ 4261517 w 8613217"/>
                <a:gd name="connsiteY253" fmla="*/ 6267768 h 6281670"/>
                <a:gd name="connsiteX254" fmla="*/ 4289784 w 8613217"/>
                <a:gd name="connsiteY254" fmla="*/ 6247578 h 6281670"/>
                <a:gd name="connsiteX255" fmla="*/ 4295840 w 8613217"/>
                <a:gd name="connsiteY255" fmla="*/ 6204505 h 6281670"/>
                <a:gd name="connsiteX256" fmla="*/ 4305936 w 8613217"/>
                <a:gd name="connsiteY256" fmla="*/ 6182969 h 6281670"/>
                <a:gd name="connsiteX257" fmla="*/ 4324107 w 8613217"/>
                <a:gd name="connsiteY257" fmla="*/ 6199794 h 6281670"/>
                <a:gd name="connsiteX258" fmla="*/ 4336894 w 8613217"/>
                <a:gd name="connsiteY258" fmla="*/ 6230752 h 6281670"/>
                <a:gd name="connsiteX259" fmla="*/ 4342951 w 8613217"/>
                <a:gd name="connsiteY259" fmla="*/ 6226714 h 6281670"/>
                <a:gd name="connsiteX260" fmla="*/ 4369872 w 8613217"/>
                <a:gd name="connsiteY260" fmla="*/ 6185660 h 6281670"/>
                <a:gd name="connsiteX261" fmla="*/ 4382659 w 8613217"/>
                <a:gd name="connsiteY261" fmla="*/ 6234791 h 6281670"/>
                <a:gd name="connsiteX262" fmla="*/ 4406888 w 8613217"/>
                <a:gd name="connsiteY262" fmla="*/ 6265749 h 6281670"/>
                <a:gd name="connsiteX263" fmla="*/ 4484284 w 8613217"/>
                <a:gd name="connsiteY263" fmla="*/ 6275171 h 6281670"/>
                <a:gd name="connsiteX264" fmla="*/ 4499090 w 8613217"/>
                <a:gd name="connsiteY264" fmla="*/ 6272479 h 6281670"/>
                <a:gd name="connsiteX265" fmla="*/ 4512551 w 8613217"/>
                <a:gd name="connsiteY265" fmla="*/ 6181622 h 6281670"/>
                <a:gd name="connsiteX266" fmla="*/ 4572449 w 8613217"/>
                <a:gd name="connsiteY266" fmla="*/ 6153356 h 6281670"/>
                <a:gd name="connsiteX267" fmla="*/ 4575814 w 8613217"/>
                <a:gd name="connsiteY267" fmla="*/ 6127781 h 6281670"/>
                <a:gd name="connsiteX268" fmla="*/ 4538125 w 8613217"/>
                <a:gd name="connsiteY268" fmla="*/ 6076633 h 6281670"/>
                <a:gd name="connsiteX269" fmla="*/ 4536779 w 8613217"/>
                <a:gd name="connsiteY269" fmla="*/ 6042309 h 6281670"/>
                <a:gd name="connsiteX270" fmla="*/ 4573122 w 8613217"/>
                <a:gd name="connsiteY270" fmla="*/ 6032214 h 6281670"/>
                <a:gd name="connsiteX271" fmla="*/ 4637731 w 8613217"/>
                <a:gd name="connsiteY271" fmla="*/ 6051058 h 6281670"/>
                <a:gd name="connsiteX272" fmla="*/ 4665997 w 8613217"/>
                <a:gd name="connsiteY272" fmla="*/ 6029522 h 6281670"/>
                <a:gd name="connsiteX273" fmla="*/ 4665997 w 8613217"/>
                <a:gd name="connsiteY273" fmla="*/ 5985776 h 6281670"/>
                <a:gd name="connsiteX274" fmla="*/ 4681477 w 8613217"/>
                <a:gd name="connsiteY274" fmla="*/ 5966931 h 6281670"/>
                <a:gd name="connsiteX275" fmla="*/ 4701667 w 8613217"/>
                <a:gd name="connsiteY275" fmla="*/ 5981065 h 6281670"/>
                <a:gd name="connsiteX276" fmla="*/ 4724550 w 8613217"/>
                <a:gd name="connsiteY276" fmla="*/ 6054423 h 6281670"/>
                <a:gd name="connsiteX277" fmla="*/ 4743394 w 8613217"/>
                <a:gd name="connsiteY277" fmla="*/ 6073268 h 6281670"/>
                <a:gd name="connsiteX278" fmla="*/ 4752143 w 8613217"/>
                <a:gd name="connsiteY278" fmla="*/ 6050385 h 6281670"/>
                <a:gd name="connsiteX279" fmla="*/ 4752143 w 8613217"/>
                <a:gd name="connsiteY279" fmla="*/ 5996544 h 6281670"/>
                <a:gd name="connsiteX280" fmla="*/ 4800600 w 8613217"/>
                <a:gd name="connsiteY280" fmla="*/ 6046347 h 6281670"/>
                <a:gd name="connsiteX281" fmla="*/ 4859825 w 8613217"/>
                <a:gd name="connsiteY281" fmla="*/ 6088747 h 6281670"/>
                <a:gd name="connsiteX282" fmla="*/ 4932511 w 8613217"/>
                <a:gd name="connsiteY282" fmla="*/ 6036252 h 6281670"/>
                <a:gd name="connsiteX283" fmla="*/ 4919050 w 8613217"/>
                <a:gd name="connsiteY283" fmla="*/ 5940011 h 6281670"/>
                <a:gd name="connsiteX284" fmla="*/ 4830213 w 8613217"/>
                <a:gd name="connsiteY284" fmla="*/ 5933281 h 6281670"/>
                <a:gd name="connsiteX285" fmla="*/ 4779064 w 8613217"/>
                <a:gd name="connsiteY285" fmla="*/ 5876074 h 6281670"/>
                <a:gd name="connsiteX286" fmla="*/ 4778391 w 8613217"/>
                <a:gd name="connsiteY286" fmla="*/ 5829637 h 6281670"/>
                <a:gd name="connsiteX287" fmla="*/ 5091342 w 8613217"/>
                <a:gd name="connsiteY287" fmla="*/ 5236712 h 6281670"/>
                <a:gd name="connsiteX288" fmla="*/ 5116243 w 8613217"/>
                <a:gd name="connsiteY288" fmla="*/ 5202389 h 6281670"/>
                <a:gd name="connsiteX289" fmla="*/ 5269690 w 8613217"/>
                <a:gd name="connsiteY289" fmla="*/ 5086631 h 6281670"/>
                <a:gd name="connsiteX290" fmla="*/ 5744837 w 8613217"/>
                <a:gd name="connsiteY290" fmla="*/ 4795889 h 6281670"/>
                <a:gd name="connsiteX291" fmla="*/ 5814830 w 8613217"/>
                <a:gd name="connsiteY291" fmla="*/ 4775699 h 6281670"/>
                <a:gd name="connsiteX292" fmla="*/ 6103553 w 8613217"/>
                <a:gd name="connsiteY292" fmla="*/ 4765603 h 6281670"/>
                <a:gd name="connsiteX293" fmla="*/ 7086824 w 8613217"/>
                <a:gd name="connsiteY293" fmla="*/ 4811369 h 6281670"/>
                <a:gd name="connsiteX294" fmla="*/ 7489959 w 8613217"/>
                <a:gd name="connsiteY294" fmla="*/ 4805311 h 6281670"/>
                <a:gd name="connsiteX295" fmla="*/ 7516880 w 8613217"/>
                <a:gd name="connsiteY295" fmla="*/ 4801946 h 6281670"/>
                <a:gd name="connsiteX296" fmla="*/ 7536397 w 8613217"/>
                <a:gd name="connsiteY296" fmla="*/ 4800600 h 6281670"/>
                <a:gd name="connsiteX297" fmla="*/ 7619850 w 8613217"/>
                <a:gd name="connsiteY297" fmla="*/ 4791178 h 6281670"/>
                <a:gd name="connsiteX298" fmla="*/ 7661577 w 8613217"/>
                <a:gd name="connsiteY298" fmla="*/ 4813388 h 6281670"/>
                <a:gd name="connsiteX299" fmla="*/ 7920014 w 8613217"/>
                <a:gd name="connsiteY299" fmla="*/ 5004523 h 6281670"/>
                <a:gd name="connsiteX300" fmla="*/ 8354780 w 8613217"/>
                <a:gd name="connsiteY300" fmla="*/ 4830886 h 6281670"/>
                <a:gd name="connsiteX301" fmla="*/ 8579567 w 8613217"/>
                <a:gd name="connsiteY301" fmla="*/ 4409580 h 6281670"/>
                <a:gd name="connsiteX302" fmla="*/ 8613217 w 8613217"/>
                <a:gd name="connsiteY302" fmla="*/ 4250076 h 6281670"/>
                <a:gd name="connsiteX303" fmla="*/ 8613217 w 8613217"/>
                <a:gd name="connsiteY303" fmla="*/ 4196235 h 6281670"/>
                <a:gd name="connsiteX304" fmla="*/ 8420062 w 8613217"/>
                <a:gd name="connsiteY304" fmla="*/ 4211041 h 6281670"/>
                <a:gd name="connsiteX305" fmla="*/ 4571776 w 8613217"/>
                <a:gd name="connsiteY305" fmla="*/ 915970 h 6281670"/>
                <a:gd name="connsiteX306" fmla="*/ 4583890 w 8613217"/>
                <a:gd name="connsiteY306" fmla="*/ 888377 h 6281670"/>
                <a:gd name="connsiteX307" fmla="*/ 4571776 w 8613217"/>
                <a:gd name="connsiteY307" fmla="*/ 915970 h 6281670"/>
                <a:gd name="connsiteX308" fmla="*/ 2362948 w 8613217"/>
                <a:gd name="connsiteY308" fmla="*/ 965100 h 6281670"/>
                <a:gd name="connsiteX309" fmla="*/ 2363621 w 8613217"/>
                <a:gd name="connsiteY309" fmla="*/ 962408 h 6281670"/>
                <a:gd name="connsiteX310" fmla="*/ 2368332 w 8613217"/>
                <a:gd name="connsiteY310" fmla="*/ 967119 h 6281670"/>
                <a:gd name="connsiteX311" fmla="*/ 2362948 w 8613217"/>
                <a:gd name="connsiteY311" fmla="*/ 965100 h 6281670"/>
                <a:gd name="connsiteX312" fmla="*/ 2435633 w 8613217"/>
                <a:gd name="connsiteY312" fmla="*/ 1055284 h 6281670"/>
                <a:gd name="connsiteX313" fmla="*/ 2426211 w 8613217"/>
                <a:gd name="connsiteY313" fmla="*/ 1053265 h 6281670"/>
                <a:gd name="connsiteX314" fmla="*/ 2370351 w 8613217"/>
                <a:gd name="connsiteY314" fmla="*/ 968465 h 6281670"/>
                <a:gd name="connsiteX315" fmla="*/ 2432268 w 8613217"/>
                <a:gd name="connsiteY315" fmla="*/ 1045862 h 6281670"/>
                <a:gd name="connsiteX316" fmla="*/ 2435633 w 8613217"/>
                <a:gd name="connsiteY316" fmla="*/ 1055284 h 6281670"/>
                <a:gd name="connsiteX317" fmla="*/ 695895 w 8613217"/>
                <a:gd name="connsiteY317" fmla="*/ 1016922 h 6281670"/>
                <a:gd name="connsiteX318" fmla="*/ 692530 w 8613217"/>
                <a:gd name="connsiteY318" fmla="*/ 1005481 h 6281670"/>
                <a:gd name="connsiteX319" fmla="*/ 695895 w 8613217"/>
                <a:gd name="connsiteY319" fmla="*/ 1016922 h 6281670"/>
                <a:gd name="connsiteX320" fmla="*/ 4511205 w 8613217"/>
                <a:gd name="connsiteY320" fmla="*/ 6014042 h 6281670"/>
                <a:gd name="connsiteX321" fmla="*/ 4537452 w 8613217"/>
                <a:gd name="connsiteY321" fmla="*/ 5944049 h 6281670"/>
                <a:gd name="connsiteX322" fmla="*/ 4511205 w 8613217"/>
                <a:gd name="connsiteY322" fmla="*/ 6014042 h 6281670"/>
                <a:gd name="connsiteX323" fmla="*/ 4750797 w 8613217"/>
                <a:gd name="connsiteY323" fmla="*/ 5917128 h 6281670"/>
                <a:gd name="connsiteX324" fmla="*/ 4741375 w 8613217"/>
                <a:gd name="connsiteY324" fmla="*/ 5939338 h 6281670"/>
                <a:gd name="connsiteX325" fmla="*/ 4732626 w 8613217"/>
                <a:gd name="connsiteY325" fmla="*/ 5935300 h 6281670"/>
                <a:gd name="connsiteX326" fmla="*/ 4727915 w 8613217"/>
                <a:gd name="connsiteY326" fmla="*/ 5907706 h 6281670"/>
                <a:gd name="connsiteX327" fmla="*/ 4750797 w 8613217"/>
                <a:gd name="connsiteY327" fmla="*/ 5875402 h 6281670"/>
                <a:gd name="connsiteX328" fmla="*/ 4750797 w 8613217"/>
                <a:gd name="connsiteY328" fmla="*/ 5917128 h 6281670"/>
                <a:gd name="connsiteX329" fmla="*/ 4875978 w 8613217"/>
                <a:gd name="connsiteY329" fmla="*/ 5457461 h 6281670"/>
                <a:gd name="connsiteX330" fmla="*/ 4616868 w 8613217"/>
                <a:gd name="connsiteY330" fmla="*/ 5877421 h 6281670"/>
                <a:gd name="connsiteX331" fmla="*/ 4562354 w 8613217"/>
                <a:gd name="connsiteY331" fmla="*/ 5884824 h 6281670"/>
                <a:gd name="connsiteX332" fmla="*/ 4880015 w 8613217"/>
                <a:gd name="connsiteY332" fmla="*/ 5419772 h 6281670"/>
                <a:gd name="connsiteX333" fmla="*/ 4875978 w 8613217"/>
                <a:gd name="connsiteY333" fmla="*/ 5457461 h 6281670"/>
                <a:gd name="connsiteX334" fmla="*/ 5020675 w 8613217"/>
                <a:gd name="connsiteY334" fmla="*/ 5141145 h 6281670"/>
                <a:gd name="connsiteX335" fmla="*/ 4989717 w 8613217"/>
                <a:gd name="connsiteY335" fmla="*/ 5179506 h 6281670"/>
                <a:gd name="connsiteX336" fmla="*/ 4445922 w 8613217"/>
                <a:gd name="connsiteY336" fmla="*/ 5878767 h 6281670"/>
                <a:gd name="connsiteX337" fmla="*/ 4415637 w 8613217"/>
                <a:gd name="connsiteY337" fmla="*/ 5953471 h 6281670"/>
                <a:gd name="connsiteX338" fmla="*/ 4357085 w 8613217"/>
                <a:gd name="connsiteY338" fmla="*/ 6075286 h 6281670"/>
                <a:gd name="connsiteX339" fmla="*/ 4338240 w 8613217"/>
                <a:gd name="connsiteY339" fmla="*/ 6125762 h 6281670"/>
                <a:gd name="connsiteX340" fmla="*/ 4322761 w 8613217"/>
                <a:gd name="connsiteY340" fmla="*/ 6080671 h 6281670"/>
                <a:gd name="connsiteX341" fmla="*/ 4306609 w 8613217"/>
                <a:gd name="connsiteY341" fmla="*/ 6061826 h 6281670"/>
                <a:gd name="connsiteX342" fmla="*/ 4295168 w 8613217"/>
                <a:gd name="connsiteY342" fmla="*/ 6082689 h 6281670"/>
                <a:gd name="connsiteX343" fmla="*/ 4292475 w 8613217"/>
                <a:gd name="connsiteY343" fmla="*/ 6112302 h 6281670"/>
                <a:gd name="connsiteX344" fmla="*/ 4277669 w 8613217"/>
                <a:gd name="connsiteY344" fmla="*/ 6097496 h 6281670"/>
                <a:gd name="connsiteX345" fmla="*/ 4183447 w 8613217"/>
                <a:gd name="connsiteY345" fmla="*/ 5282478 h 6281670"/>
                <a:gd name="connsiteX346" fmla="*/ 4412945 w 8613217"/>
                <a:gd name="connsiteY346" fmla="*/ 4743394 h 6281670"/>
                <a:gd name="connsiteX347" fmla="*/ 5036828 w 8613217"/>
                <a:gd name="connsiteY347" fmla="*/ 3935106 h 6281670"/>
                <a:gd name="connsiteX348" fmla="*/ 5054999 w 8613217"/>
                <a:gd name="connsiteY348" fmla="*/ 3966064 h 6281670"/>
                <a:gd name="connsiteX349" fmla="*/ 5020675 w 8613217"/>
                <a:gd name="connsiteY349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63603 w 8613217"/>
                <a:gd name="connsiteY135" fmla="*/ 2556776 h 6281670"/>
                <a:gd name="connsiteX136" fmla="*/ 3531298 w 8613217"/>
                <a:gd name="connsiteY136" fmla="*/ 2494185 h 6281670"/>
                <a:gd name="connsiteX137" fmla="*/ 3525241 w 8613217"/>
                <a:gd name="connsiteY137" fmla="*/ 2482071 h 6281670"/>
                <a:gd name="connsiteX138" fmla="*/ 3410829 w 8613217"/>
                <a:gd name="connsiteY138" fmla="*/ 2273437 h 6281670"/>
                <a:gd name="connsiteX139" fmla="*/ 3411502 w 8613217"/>
                <a:gd name="connsiteY139" fmla="*/ 2229018 h 6281670"/>
                <a:gd name="connsiteX140" fmla="*/ 3451209 w 8613217"/>
                <a:gd name="connsiteY140" fmla="*/ 2126720 h 6281670"/>
                <a:gd name="connsiteX141" fmla="*/ 3431692 w 8613217"/>
                <a:gd name="connsiteY141" fmla="*/ 1895877 h 6281670"/>
                <a:gd name="connsiteX142" fmla="*/ 3186715 w 8613217"/>
                <a:gd name="connsiteY142" fmla="*/ 1401886 h 6281670"/>
                <a:gd name="connsiteX143" fmla="*/ 2531874 w 8613217"/>
                <a:gd name="connsiteY143" fmla="*/ 701952 h 6281670"/>
                <a:gd name="connsiteX144" fmla="*/ 1731662 w 8613217"/>
                <a:gd name="connsiteY144" fmla="*/ 39035 h 6281670"/>
                <a:gd name="connsiteX145" fmla="*/ 1722913 w 8613217"/>
                <a:gd name="connsiteY145" fmla="*/ 36343 h 6281670"/>
                <a:gd name="connsiteX146" fmla="*/ 1723586 w 8613217"/>
                <a:gd name="connsiteY146" fmla="*/ 47111 h 6281670"/>
                <a:gd name="connsiteX147" fmla="*/ 1984042 w 8613217"/>
                <a:gd name="connsiteY147" fmla="*/ 871552 h 6281670"/>
                <a:gd name="connsiteX148" fmla="*/ 2773486 w 8613217"/>
                <a:gd name="connsiteY148" fmla="*/ 2064130 h 6281670"/>
                <a:gd name="connsiteX149" fmla="*/ 3058170 w 8613217"/>
                <a:gd name="connsiteY149" fmla="*/ 2286897 h 6281670"/>
                <a:gd name="connsiteX150" fmla="*/ 3235845 w 8613217"/>
                <a:gd name="connsiteY150" fmla="*/ 2329297 h 6281670"/>
                <a:gd name="connsiteX151" fmla="*/ 3256709 w 8613217"/>
                <a:gd name="connsiteY151" fmla="*/ 2294974 h 6281670"/>
                <a:gd name="connsiteX152" fmla="*/ 3083072 w 8613217"/>
                <a:gd name="connsiteY152" fmla="*/ 1999521 h 6281670"/>
                <a:gd name="connsiteX153" fmla="*/ 2450440 w 8613217"/>
                <a:gd name="connsiteY153" fmla="*/ 1092973 h 6281670"/>
                <a:gd name="connsiteX154" fmla="*/ 2432941 w 8613217"/>
                <a:gd name="connsiteY154" fmla="*/ 1062014 h 6281670"/>
                <a:gd name="connsiteX155" fmla="*/ 2454478 w 8613217"/>
                <a:gd name="connsiteY155" fmla="*/ 1076820 h 6281670"/>
                <a:gd name="connsiteX156" fmla="*/ 2967986 w 8613217"/>
                <a:gd name="connsiteY156" fmla="*/ 1739738 h 6281670"/>
                <a:gd name="connsiteX157" fmla="*/ 3266131 w 8613217"/>
                <a:gd name="connsiteY157" fmla="*/ 2175850 h 6281670"/>
                <a:gd name="connsiteX158" fmla="*/ 3457939 w 8613217"/>
                <a:gd name="connsiteY158" fmla="*/ 2509665 h 6281670"/>
                <a:gd name="connsiteX159" fmla="*/ 3464670 w 8613217"/>
                <a:gd name="connsiteY159" fmla="*/ 2523125 h 6281670"/>
                <a:gd name="connsiteX160" fmla="*/ 3504378 w 8613217"/>
                <a:gd name="connsiteY160" fmla="*/ 2605906 h 6281670"/>
                <a:gd name="connsiteX161" fmla="*/ 3733875 w 8613217"/>
                <a:gd name="connsiteY161" fmla="*/ 3249979 h 6281670"/>
                <a:gd name="connsiteX162" fmla="*/ 3823385 w 8613217"/>
                <a:gd name="connsiteY162" fmla="*/ 4359777 h 6281670"/>
                <a:gd name="connsiteX163" fmla="*/ 3816655 w 8613217"/>
                <a:gd name="connsiteY163" fmla="*/ 4369199 h 6281670"/>
                <a:gd name="connsiteX164" fmla="*/ 3800503 w 8613217"/>
                <a:gd name="connsiteY164" fmla="*/ 4322761 h 6281670"/>
                <a:gd name="connsiteX165" fmla="*/ 3407464 w 8613217"/>
                <a:gd name="connsiteY165" fmla="*/ 3663208 h 6281670"/>
                <a:gd name="connsiteX166" fmla="*/ 2516395 w 8613217"/>
                <a:gd name="connsiteY166" fmla="*/ 2980101 h 6281670"/>
                <a:gd name="connsiteX167" fmla="*/ 2502934 w 8613217"/>
                <a:gd name="connsiteY167" fmla="*/ 2971351 h 6281670"/>
                <a:gd name="connsiteX168" fmla="*/ 2390541 w 8613217"/>
                <a:gd name="connsiteY168" fmla="*/ 2898666 h 6281670"/>
                <a:gd name="connsiteX169" fmla="*/ 2247863 w 8613217"/>
                <a:gd name="connsiteY169" fmla="*/ 2802425 h 6281670"/>
                <a:gd name="connsiteX170" fmla="*/ 2055381 w 8613217"/>
                <a:gd name="connsiteY170" fmla="*/ 2665131 h 6281670"/>
                <a:gd name="connsiteX171" fmla="*/ 1471879 w 8613217"/>
                <a:gd name="connsiteY171" fmla="*/ 2148930 h 6281670"/>
                <a:gd name="connsiteX172" fmla="*/ 1461111 w 8613217"/>
                <a:gd name="connsiteY172" fmla="*/ 2109895 h 6281670"/>
                <a:gd name="connsiteX173" fmla="*/ 1501492 w 8613217"/>
                <a:gd name="connsiteY173" fmla="*/ 1918759 h 6281670"/>
                <a:gd name="connsiteX174" fmla="*/ 1395155 w 8613217"/>
                <a:gd name="connsiteY174" fmla="*/ 1570812 h 6281670"/>
                <a:gd name="connsiteX175" fmla="*/ 937507 w 8613217"/>
                <a:gd name="connsiteY175" fmla="*/ 860783 h 6281670"/>
                <a:gd name="connsiteX176" fmla="*/ 682435 w 8613217"/>
                <a:gd name="connsiteY176" fmla="*/ 471109 h 6281670"/>
                <a:gd name="connsiteX177" fmla="*/ 590905 w 8613217"/>
                <a:gd name="connsiteY177" fmla="*/ 214691 h 6281670"/>
                <a:gd name="connsiteX178" fmla="*/ 581483 w 8613217"/>
                <a:gd name="connsiteY178" fmla="*/ 222767 h 6281670"/>
                <a:gd name="connsiteX179" fmla="*/ 555909 w 8613217"/>
                <a:gd name="connsiteY179" fmla="*/ 262475 h 6281670"/>
                <a:gd name="connsiteX180" fmla="*/ 423998 w 8613217"/>
                <a:gd name="connsiteY180" fmla="*/ 619845 h 6281670"/>
                <a:gd name="connsiteX181" fmla="*/ 443515 w 8613217"/>
                <a:gd name="connsiteY181" fmla="*/ 1227575 h 6281670"/>
                <a:gd name="connsiteX182" fmla="*/ 806942 w 8613217"/>
                <a:gd name="connsiteY182" fmla="*/ 1996156 h 6281670"/>
                <a:gd name="connsiteX183" fmla="*/ 1087589 w 8613217"/>
                <a:gd name="connsiteY183" fmla="*/ 2216231 h 6281670"/>
                <a:gd name="connsiteX184" fmla="*/ 1317086 w 8613217"/>
                <a:gd name="connsiteY184" fmla="*/ 2233729 h 6281670"/>
                <a:gd name="connsiteX185" fmla="*/ 1327181 w 8613217"/>
                <a:gd name="connsiteY185" fmla="*/ 2198060 h 6281670"/>
                <a:gd name="connsiteX186" fmla="*/ 816364 w 8613217"/>
                <a:gd name="connsiteY186" fmla="*/ 1324489 h 6281670"/>
                <a:gd name="connsiteX187" fmla="*/ 702625 w 8613217"/>
                <a:gd name="connsiteY187" fmla="*/ 1031056 h 6281670"/>
                <a:gd name="connsiteX188" fmla="*/ 767908 w 8613217"/>
                <a:gd name="connsiteY188" fmla="*/ 1173061 h 6281670"/>
                <a:gd name="connsiteX189" fmla="*/ 1444285 w 8613217"/>
                <a:gd name="connsiteY189" fmla="*/ 2226326 h 6281670"/>
                <a:gd name="connsiteX190" fmla="*/ 2209501 w 8613217"/>
                <a:gd name="connsiteY190" fmla="*/ 2876457 h 6281670"/>
                <a:gd name="connsiteX191" fmla="*/ 2308434 w 8613217"/>
                <a:gd name="connsiteY191" fmla="*/ 2939720 h 6281670"/>
                <a:gd name="connsiteX192" fmla="*/ 2340738 w 8613217"/>
                <a:gd name="connsiteY192" fmla="*/ 2972025 h 6281670"/>
                <a:gd name="connsiteX193" fmla="*/ 2302377 w 8613217"/>
                <a:gd name="connsiteY193" fmla="*/ 2972025 h 6281670"/>
                <a:gd name="connsiteX194" fmla="*/ 2266034 w 8613217"/>
                <a:gd name="connsiteY194" fmla="*/ 2967313 h 6281670"/>
                <a:gd name="connsiteX195" fmla="*/ 1817807 w 8613217"/>
                <a:gd name="connsiteY195" fmla="*/ 3025866 h 6281670"/>
                <a:gd name="connsiteX196" fmla="*/ 1007500 w 8613217"/>
                <a:gd name="connsiteY196" fmla="*/ 3309877 h 6281670"/>
                <a:gd name="connsiteX197" fmla="*/ 960389 w 8613217"/>
                <a:gd name="connsiteY197" fmla="*/ 3293725 h 6281670"/>
                <a:gd name="connsiteX198" fmla="*/ 446207 w 8613217"/>
                <a:gd name="connsiteY198" fmla="*/ 3134221 h 6281670"/>
                <a:gd name="connsiteX199" fmla="*/ 217383 w 8613217"/>
                <a:gd name="connsiteY199" fmla="*/ 3227096 h 6281670"/>
                <a:gd name="connsiteX200" fmla="*/ 0 w 8613217"/>
                <a:gd name="connsiteY200" fmla="*/ 3236518 h 6281670"/>
                <a:gd name="connsiteX201" fmla="*/ 0 w 8613217"/>
                <a:gd name="connsiteY201" fmla="*/ 3330740 h 6281670"/>
                <a:gd name="connsiteX202" fmla="*/ 9422 w 8613217"/>
                <a:gd name="connsiteY202" fmla="*/ 3346892 h 6281670"/>
                <a:gd name="connsiteX203" fmla="*/ 255072 w 8613217"/>
                <a:gd name="connsiteY203" fmla="*/ 3717723 h 6281670"/>
                <a:gd name="connsiteX204" fmla="*/ 747044 w 8613217"/>
                <a:gd name="connsiteY204" fmla="*/ 3826078 h 6281670"/>
                <a:gd name="connsiteX205" fmla="*/ 1016249 w 8613217"/>
                <a:gd name="connsiteY205" fmla="*/ 3490244 h 6281670"/>
                <a:gd name="connsiteX206" fmla="*/ 981253 w 8613217"/>
                <a:gd name="connsiteY206" fmla="*/ 3461305 h 6281670"/>
                <a:gd name="connsiteX207" fmla="*/ 563312 w 8613217"/>
                <a:gd name="connsiteY207" fmla="*/ 3490917 h 6281670"/>
                <a:gd name="connsiteX208" fmla="*/ 390347 w 8613217"/>
                <a:gd name="connsiteY208" fmla="*/ 3460632 h 6281670"/>
                <a:gd name="connsiteX209" fmla="*/ 489953 w 8613217"/>
                <a:gd name="connsiteY209" fmla="*/ 3463997 h 6281670"/>
                <a:gd name="connsiteX210" fmla="*/ 903183 w 8613217"/>
                <a:gd name="connsiteY210" fmla="*/ 3408137 h 6281670"/>
                <a:gd name="connsiteX211" fmla="*/ 1043170 w 8613217"/>
                <a:gd name="connsiteY211" fmla="*/ 3372467 h 6281670"/>
                <a:gd name="connsiteX212" fmla="*/ 1508895 w 8613217"/>
                <a:gd name="connsiteY212" fmla="*/ 3218347 h 6281670"/>
                <a:gd name="connsiteX213" fmla="*/ 1912029 w 8613217"/>
                <a:gd name="connsiteY213" fmla="*/ 3101243 h 6281670"/>
                <a:gd name="connsiteX214" fmla="*/ 1912029 w 8613217"/>
                <a:gd name="connsiteY214" fmla="*/ 3101243 h 6281670"/>
                <a:gd name="connsiteX215" fmla="*/ 1924816 w 8613217"/>
                <a:gd name="connsiteY215" fmla="*/ 3099224 h 6281670"/>
                <a:gd name="connsiteX216" fmla="*/ 1986061 w 8613217"/>
                <a:gd name="connsiteY216" fmla="*/ 3087783 h 6281670"/>
                <a:gd name="connsiteX217" fmla="*/ 1992791 w 8613217"/>
                <a:gd name="connsiteY217" fmla="*/ 3087110 h 6281670"/>
                <a:gd name="connsiteX218" fmla="*/ 2087013 w 8613217"/>
                <a:gd name="connsiteY218" fmla="*/ 3074322 h 6281670"/>
                <a:gd name="connsiteX219" fmla="*/ 2113933 w 8613217"/>
                <a:gd name="connsiteY219" fmla="*/ 3072976 h 6281670"/>
                <a:gd name="connsiteX220" fmla="*/ 2118644 w 8613217"/>
                <a:gd name="connsiteY220" fmla="*/ 3064227 h 6281670"/>
                <a:gd name="connsiteX221" fmla="*/ 2257958 w 8613217"/>
                <a:gd name="connsiteY221" fmla="*/ 3064227 h 6281670"/>
                <a:gd name="connsiteX222" fmla="*/ 2262669 w 8613217"/>
                <a:gd name="connsiteY222" fmla="*/ 3072976 h 6281670"/>
                <a:gd name="connsiteX223" fmla="*/ 2434960 w 8613217"/>
                <a:gd name="connsiteY223" fmla="*/ 3101243 h 6281670"/>
                <a:gd name="connsiteX224" fmla="*/ 2635518 w 8613217"/>
                <a:gd name="connsiteY224" fmla="*/ 3164506 h 6281670"/>
                <a:gd name="connsiteX225" fmla="*/ 3038653 w 8613217"/>
                <a:gd name="connsiteY225" fmla="*/ 3453902 h 6281670"/>
                <a:gd name="connsiteX226" fmla="*/ 3580428 w 8613217"/>
                <a:gd name="connsiteY226" fmla="*/ 4087880 h 6281670"/>
                <a:gd name="connsiteX227" fmla="*/ 3776274 w 8613217"/>
                <a:gd name="connsiteY227" fmla="*/ 4626290 h 6281670"/>
                <a:gd name="connsiteX228" fmla="*/ 3813963 w 8613217"/>
                <a:gd name="connsiteY228" fmla="*/ 4802619 h 6281670"/>
                <a:gd name="connsiteX229" fmla="*/ 3811944 w 8613217"/>
                <a:gd name="connsiteY229" fmla="*/ 5407658 h 6281670"/>
                <a:gd name="connsiteX230" fmla="*/ 3881265 w 8613217"/>
                <a:gd name="connsiteY230" fmla="*/ 5874056 h 6281670"/>
                <a:gd name="connsiteX231" fmla="*/ 3879919 w 8613217"/>
                <a:gd name="connsiteY231" fmla="*/ 5898957 h 6281670"/>
                <a:gd name="connsiteX232" fmla="*/ 3757430 w 8613217"/>
                <a:gd name="connsiteY232" fmla="*/ 5946068 h 6281670"/>
                <a:gd name="connsiteX233" fmla="*/ 3743970 w 8613217"/>
                <a:gd name="connsiteY233" fmla="*/ 6053750 h 6281670"/>
                <a:gd name="connsiteX234" fmla="*/ 3803195 w 8613217"/>
                <a:gd name="connsiteY234" fmla="*/ 6092112 h 6281670"/>
                <a:gd name="connsiteX235" fmla="*/ 3896071 w 8613217"/>
                <a:gd name="connsiteY235" fmla="*/ 6023464 h 6281670"/>
                <a:gd name="connsiteX236" fmla="*/ 3920972 w 8613217"/>
                <a:gd name="connsiteY236" fmla="*/ 5996544 h 6281670"/>
                <a:gd name="connsiteX237" fmla="*/ 3918953 w 8613217"/>
                <a:gd name="connsiteY237" fmla="*/ 6053077 h 6281670"/>
                <a:gd name="connsiteX238" fmla="*/ 3931741 w 8613217"/>
                <a:gd name="connsiteY238" fmla="*/ 6077978 h 6281670"/>
                <a:gd name="connsiteX239" fmla="*/ 3951931 w 8613217"/>
                <a:gd name="connsiteY239" fmla="*/ 6055769 h 6281670"/>
                <a:gd name="connsiteX240" fmla="*/ 3972121 w 8613217"/>
                <a:gd name="connsiteY240" fmla="*/ 5988468 h 6281670"/>
                <a:gd name="connsiteX241" fmla="*/ 3994331 w 8613217"/>
                <a:gd name="connsiteY241" fmla="*/ 5968277 h 6281670"/>
                <a:gd name="connsiteX242" fmla="*/ 4005099 w 8613217"/>
                <a:gd name="connsiteY242" fmla="*/ 5995198 h 6281670"/>
                <a:gd name="connsiteX243" fmla="*/ 4071054 w 8613217"/>
                <a:gd name="connsiteY243" fmla="*/ 6040290 h 6281670"/>
                <a:gd name="connsiteX244" fmla="*/ 4100667 w 8613217"/>
                <a:gd name="connsiteY244" fmla="*/ 6026829 h 6281670"/>
                <a:gd name="connsiteX245" fmla="*/ 4110089 w 8613217"/>
                <a:gd name="connsiteY245" fmla="*/ 5993179 h 6281670"/>
                <a:gd name="connsiteX246" fmla="*/ 4124895 w 8613217"/>
                <a:gd name="connsiteY246" fmla="*/ 6032214 h 6281670"/>
                <a:gd name="connsiteX247" fmla="*/ 4117492 w 8613217"/>
                <a:gd name="connsiteY247" fmla="*/ 6106918 h 6281670"/>
                <a:gd name="connsiteX248" fmla="*/ 4080476 w 8613217"/>
                <a:gd name="connsiteY248" fmla="*/ 6141242 h 6281670"/>
                <a:gd name="connsiteX249" fmla="*/ 4176717 w 8613217"/>
                <a:gd name="connsiteY249" fmla="*/ 6189025 h 6281670"/>
                <a:gd name="connsiteX250" fmla="*/ 4170660 w 8613217"/>
                <a:gd name="connsiteY250" fmla="*/ 6271133 h 6281670"/>
                <a:gd name="connsiteX251" fmla="*/ 4195562 w 8613217"/>
                <a:gd name="connsiteY251" fmla="*/ 6277863 h 6281670"/>
                <a:gd name="connsiteX252" fmla="*/ 4261517 w 8613217"/>
                <a:gd name="connsiteY252" fmla="*/ 6267768 h 6281670"/>
                <a:gd name="connsiteX253" fmla="*/ 4289784 w 8613217"/>
                <a:gd name="connsiteY253" fmla="*/ 6247578 h 6281670"/>
                <a:gd name="connsiteX254" fmla="*/ 4295840 w 8613217"/>
                <a:gd name="connsiteY254" fmla="*/ 6204505 h 6281670"/>
                <a:gd name="connsiteX255" fmla="*/ 4305936 w 8613217"/>
                <a:gd name="connsiteY255" fmla="*/ 6182969 h 6281670"/>
                <a:gd name="connsiteX256" fmla="*/ 4324107 w 8613217"/>
                <a:gd name="connsiteY256" fmla="*/ 6199794 h 6281670"/>
                <a:gd name="connsiteX257" fmla="*/ 4336894 w 8613217"/>
                <a:gd name="connsiteY257" fmla="*/ 6230752 h 6281670"/>
                <a:gd name="connsiteX258" fmla="*/ 4342951 w 8613217"/>
                <a:gd name="connsiteY258" fmla="*/ 6226714 h 6281670"/>
                <a:gd name="connsiteX259" fmla="*/ 4369872 w 8613217"/>
                <a:gd name="connsiteY259" fmla="*/ 6185660 h 6281670"/>
                <a:gd name="connsiteX260" fmla="*/ 4382659 w 8613217"/>
                <a:gd name="connsiteY260" fmla="*/ 6234791 h 6281670"/>
                <a:gd name="connsiteX261" fmla="*/ 4406888 w 8613217"/>
                <a:gd name="connsiteY261" fmla="*/ 6265749 h 6281670"/>
                <a:gd name="connsiteX262" fmla="*/ 4484284 w 8613217"/>
                <a:gd name="connsiteY262" fmla="*/ 6275171 h 6281670"/>
                <a:gd name="connsiteX263" fmla="*/ 4499090 w 8613217"/>
                <a:gd name="connsiteY263" fmla="*/ 6272479 h 6281670"/>
                <a:gd name="connsiteX264" fmla="*/ 4512551 w 8613217"/>
                <a:gd name="connsiteY264" fmla="*/ 6181622 h 6281670"/>
                <a:gd name="connsiteX265" fmla="*/ 4572449 w 8613217"/>
                <a:gd name="connsiteY265" fmla="*/ 6153356 h 6281670"/>
                <a:gd name="connsiteX266" fmla="*/ 4575814 w 8613217"/>
                <a:gd name="connsiteY266" fmla="*/ 6127781 h 6281670"/>
                <a:gd name="connsiteX267" fmla="*/ 4538125 w 8613217"/>
                <a:gd name="connsiteY267" fmla="*/ 6076633 h 6281670"/>
                <a:gd name="connsiteX268" fmla="*/ 4536779 w 8613217"/>
                <a:gd name="connsiteY268" fmla="*/ 6042309 h 6281670"/>
                <a:gd name="connsiteX269" fmla="*/ 4573122 w 8613217"/>
                <a:gd name="connsiteY269" fmla="*/ 6032214 h 6281670"/>
                <a:gd name="connsiteX270" fmla="*/ 4637731 w 8613217"/>
                <a:gd name="connsiteY270" fmla="*/ 6051058 h 6281670"/>
                <a:gd name="connsiteX271" fmla="*/ 4665997 w 8613217"/>
                <a:gd name="connsiteY271" fmla="*/ 6029522 h 6281670"/>
                <a:gd name="connsiteX272" fmla="*/ 4665997 w 8613217"/>
                <a:gd name="connsiteY272" fmla="*/ 5985776 h 6281670"/>
                <a:gd name="connsiteX273" fmla="*/ 4681477 w 8613217"/>
                <a:gd name="connsiteY273" fmla="*/ 5966931 h 6281670"/>
                <a:gd name="connsiteX274" fmla="*/ 4701667 w 8613217"/>
                <a:gd name="connsiteY274" fmla="*/ 5981065 h 6281670"/>
                <a:gd name="connsiteX275" fmla="*/ 4724550 w 8613217"/>
                <a:gd name="connsiteY275" fmla="*/ 6054423 h 6281670"/>
                <a:gd name="connsiteX276" fmla="*/ 4743394 w 8613217"/>
                <a:gd name="connsiteY276" fmla="*/ 6073268 h 6281670"/>
                <a:gd name="connsiteX277" fmla="*/ 4752143 w 8613217"/>
                <a:gd name="connsiteY277" fmla="*/ 6050385 h 6281670"/>
                <a:gd name="connsiteX278" fmla="*/ 4752143 w 8613217"/>
                <a:gd name="connsiteY278" fmla="*/ 5996544 h 6281670"/>
                <a:gd name="connsiteX279" fmla="*/ 4800600 w 8613217"/>
                <a:gd name="connsiteY279" fmla="*/ 6046347 h 6281670"/>
                <a:gd name="connsiteX280" fmla="*/ 4859825 w 8613217"/>
                <a:gd name="connsiteY280" fmla="*/ 6088747 h 6281670"/>
                <a:gd name="connsiteX281" fmla="*/ 4932511 w 8613217"/>
                <a:gd name="connsiteY281" fmla="*/ 6036252 h 6281670"/>
                <a:gd name="connsiteX282" fmla="*/ 4919050 w 8613217"/>
                <a:gd name="connsiteY282" fmla="*/ 5940011 h 6281670"/>
                <a:gd name="connsiteX283" fmla="*/ 4830213 w 8613217"/>
                <a:gd name="connsiteY283" fmla="*/ 5933281 h 6281670"/>
                <a:gd name="connsiteX284" fmla="*/ 4779064 w 8613217"/>
                <a:gd name="connsiteY284" fmla="*/ 5876074 h 6281670"/>
                <a:gd name="connsiteX285" fmla="*/ 4778391 w 8613217"/>
                <a:gd name="connsiteY285" fmla="*/ 5829637 h 6281670"/>
                <a:gd name="connsiteX286" fmla="*/ 5091342 w 8613217"/>
                <a:gd name="connsiteY286" fmla="*/ 5236712 h 6281670"/>
                <a:gd name="connsiteX287" fmla="*/ 5116243 w 8613217"/>
                <a:gd name="connsiteY287" fmla="*/ 5202389 h 6281670"/>
                <a:gd name="connsiteX288" fmla="*/ 5269690 w 8613217"/>
                <a:gd name="connsiteY288" fmla="*/ 5086631 h 6281670"/>
                <a:gd name="connsiteX289" fmla="*/ 5744837 w 8613217"/>
                <a:gd name="connsiteY289" fmla="*/ 4795889 h 6281670"/>
                <a:gd name="connsiteX290" fmla="*/ 5814830 w 8613217"/>
                <a:gd name="connsiteY290" fmla="*/ 4775699 h 6281670"/>
                <a:gd name="connsiteX291" fmla="*/ 6103553 w 8613217"/>
                <a:gd name="connsiteY291" fmla="*/ 4765603 h 6281670"/>
                <a:gd name="connsiteX292" fmla="*/ 7086824 w 8613217"/>
                <a:gd name="connsiteY292" fmla="*/ 4811369 h 6281670"/>
                <a:gd name="connsiteX293" fmla="*/ 7489959 w 8613217"/>
                <a:gd name="connsiteY293" fmla="*/ 4805311 h 6281670"/>
                <a:gd name="connsiteX294" fmla="*/ 7516880 w 8613217"/>
                <a:gd name="connsiteY294" fmla="*/ 4801946 h 6281670"/>
                <a:gd name="connsiteX295" fmla="*/ 7536397 w 8613217"/>
                <a:gd name="connsiteY295" fmla="*/ 4800600 h 6281670"/>
                <a:gd name="connsiteX296" fmla="*/ 7619850 w 8613217"/>
                <a:gd name="connsiteY296" fmla="*/ 4791178 h 6281670"/>
                <a:gd name="connsiteX297" fmla="*/ 7661577 w 8613217"/>
                <a:gd name="connsiteY297" fmla="*/ 4813388 h 6281670"/>
                <a:gd name="connsiteX298" fmla="*/ 7920014 w 8613217"/>
                <a:gd name="connsiteY298" fmla="*/ 5004523 h 6281670"/>
                <a:gd name="connsiteX299" fmla="*/ 8354780 w 8613217"/>
                <a:gd name="connsiteY299" fmla="*/ 4830886 h 6281670"/>
                <a:gd name="connsiteX300" fmla="*/ 8579567 w 8613217"/>
                <a:gd name="connsiteY300" fmla="*/ 4409580 h 6281670"/>
                <a:gd name="connsiteX301" fmla="*/ 8613217 w 8613217"/>
                <a:gd name="connsiteY301" fmla="*/ 4250076 h 6281670"/>
                <a:gd name="connsiteX302" fmla="*/ 8613217 w 8613217"/>
                <a:gd name="connsiteY302" fmla="*/ 4196235 h 6281670"/>
                <a:gd name="connsiteX303" fmla="*/ 8420062 w 8613217"/>
                <a:gd name="connsiteY303" fmla="*/ 4211041 h 6281670"/>
                <a:gd name="connsiteX304" fmla="*/ 4571776 w 8613217"/>
                <a:gd name="connsiteY304" fmla="*/ 915970 h 6281670"/>
                <a:gd name="connsiteX305" fmla="*/ 4583890 w 8613217"/>
                <a:gd name="connsiteY305" fmla="*/ 888377 h 6281670"/>
                <a:gd name="connsiteX306" fmla="*/ 4571776 w 8613217"/>
                <a:gd name="connsiteY306" fmla="*/ 915970 h 6281670"/>
                <a:gd name="connsiteX307" fmla="*/ 2362948 w 8613217"/>
                <a:gd name="connsiteY307" fmla="*/ 965100 h 6281670"/>
                <a:gd name="connsiteX308" fmla="*/ 2363621 w 8613217"/>
                <a:gd name="connsiteY308" fmla="*/ 962408 h 6281670"/>
                <a:gd name="connsiteX309" fmla="*/ 2368332 w 8613217"/>
                <a:gd name="connsiteY309" fmla="*/ 967119 h 6281670"/>
                <a:gd name="connsiteX310" fmla="*/ 2362948 w 8613217"/>
                <a:gd name="connsiteY310" fmla="*/ 965100 h 6281670"/>
                <a:gd name="connsiteX311" fmla="*/ 2435633 w 8613217"/>
                <a:gd name="connsiteY311" fmla="*/ 1055284 h 6281670"/>
                <a:gd name="connsiteX312" fmla="*/ 2426211 w 8613217"/>
                <a:gd name="connsiteY312" fmla="*/ 1053265 h 6281670"/>
                <a:gd name="connsiteX313" fmla="*/ 2370351 w 8613217"/>
                <a:gd name="connsiteY313" fmla="*/ 968465 h 6281670"/>
                <a:gd name="connsiteX314" fmla="*/ 2432268 w 8613217"/>
                <a:gd name="connsiteY314" fmla="*/ 1045862 h 6281670"/>
                <a:gd name="connsiteX315" fmla="*/ 2435633 w 8613217"/>
                <a:gd name="connsiteY315" fmla="*/ 1055284 h 6281670"/>
                <a:gd name="connsiteX316" fmla="*/ 695895 w 8613217"/>
                <a:gd name="connsiteY316" fmla="*/ 1016922 h 6281670"/>
                <a:gd name="connsiteX317" fmla="*/ 692530 w 8613217"/>
                <a:gd name="connsiteY317" fmla="*/ 1005481 h 6281670"/>
                <a:gd name="connsiteX318" fmla="*/ 695895 w 8613217"/>
                <a:gd name="connsiteY318" fmla="*/ 1016922 h 6281670"/>
                <a:gd name="connsiteX319" fmla="*/ 4511205 w 8613217"/>
                <a:gd name="connsiteY319" fmla="*/ 6014042 h 6281670"/>
                <a:gd name="connsiteX320" fmla="*/ 4537452 w 8613217"/>
                <a:gd name="connsiteY320" fmla="*/ 5944049 h 6281670"/>
                <a:gd name="connsiteX321" fmla="*/ 4511205 w 8613217"/>
                <a:gd name="connsiteY321" fmla="*/ 6014042 h 6281670"/>
                <a:gd name="connsiteX322" fmla="*/ 4750797 w 8613217"/>
                <a:gd name="connsiteY322" fmla="*/ 5917128 h 6281670"/>
                <a:gd name="connsiteX323" fmla="*/ 4741375 w 8613217"/>
                <a:gd name="connsiteY323" fmla="*/ 5939338 h 6281670"/>
                <a:gd name="connsiteX324" fmla="*/ 4732626 w 8613217"/>
                <a:gd name="connsiteY324" fmla="*/ 5935300 h 6281670"/>
                <a:gd name="connsiteX325" fmla="*/ 4727915 w 8613217"/>
                <a:gd name="connsiteY325" fmla="*/ 5907706 h 6281670"/>
                <a:gd name="connsiteX326" fmla="*/ 4750797 w 8613217"/>
                <a:gd name="connsiteY326" fmla="*/ 5875402 h 6281670"/>
                <a:gd name="connsiteX327" fmla="*/ 4750797 w 8613217"/>
                <a:gd name="connsiteY327" fmla="*/ 5917128 h 6281670"/>
                <a:gd name="connsiteX328" fmla="*/ 4875978 w 8613217"/>
                <a:gd name="connsiteY328" fmla="*/ 5457461 h 6281670"/>
                <a:gd name="connsiteX329" fmla="*/ 4616868 w 8613217"/>
                <a:gd name="connsiteY329" fmla="*/ 5877421 h 6281670"/>
                <a:gd name="connsiteX330" fmla="*/ 4562354 w 8613217"/>
                <a:gd name="connsiteY330" fmla="*/ 5884824 h 6281670"/>
                <a:gd name="connsiteX331" fmla="*/ 4880015 w 8613217"/>
                <a:gd name="connsiteY331" fmla="*/ 5419772 h 6281670"/>
                <a:gd name="connsiteX332" fmla="*/ 4875978 w 8613217"/>
                <a:gd name="connsiteY332" fmla="*/ 5457461 h 6281670"/>
                <a:gd name="connsiteX333" fmla="*/ 5020675 w 8613217"/>
                <a:gd name="connsiteY333" fmla="*/ 5141145 h 6281670"/>
                <a:gd name="connsiteX334" fmla="*/ 4989717 w 8613217"/>
                <a:gd name="connsiteY334" fmla="*/ 5179506 h 6281670"/>
                <a:gd name="connsiteX335" fmla="*/ 4445922 w 8613217"/>
                <a:gd name="connsiteY335" fmla="*/ 5878767 h 6281670"/>
                <a:gd name="connsiteX336" fmla="*/ 4415637 w 8613217"/>
                <a:gd name="connsiteY336" fmla="*/ 5953471 h 6281670"/>
                <a:gd name="connsiteX337" fmla="*/ 4357085 w 8613217"/>
                <a:gd name="connsiteY337" fmla="*/ 6075286 h 6281670"/>
                <a:gd name="connsiteX338" fmla="*/ 4338240 w 8613217"/>
                <a:gd name="connsiteY338" fmla="*/ 6125762 h 6281670"/>
                <a:gd name="connsiteX339" fmla="*/ 4322761 w 8613217"/>
                <a:gd name="connsiteY339" fmla="*/ 6080671 h 6281670"/>
                <a:gd name="connsiteX340" fmla="*/ 4306609 w 8613217"/>
                <a:gd name="connsiteY340" fmla="*/ 6061826 h 6281670"/>
                <a:gd name="connsiteX341" fmla="*/ 4295168 w 8613217"/>
                <a:gd name="connsiteY341" fmla="*/ 6082689 h 6281670"/>
                <a:gd name="connsiteX342" fmla="*/ 4292475 w 8613217"/>
                <a:gd name="connsiteY342" fmla="*/ 6112302 h 6281670"/>
                <a:gd name="connsiteX343" fmla="*/ 4277669 w 8613217"/>
                <a:gd name="connsiteY343" fmla="*/ 6097496 h 6281670"/>
                <a:gd name="connsiteX344" fmla="*/ 4183447 w 8613217"/>
                <a:gd name="connsiteY344" fmla="*/ 5282478 h 6281670"/>
                <a:gd name="connsiteX345" fmla="*/ 4412945 w 8613217"/>
                <a:gd name="connsiteY345" fmla="*/ 4743394 h 6281670"/>
                <a:gd name="connsiteX346" fmla="*/ 5036828 w 8613217"/>
                <a:gd name="connsiteY346" fmla="*/ 3935106 h 6281670"/>
                <a:gd name="connsiteX347" fmla="*/ 5054999 w 8613217"/>
                <a:gd name="connsiteY347" fmla="*/ 3966064 h 6281670"/>
                <a:gd name="connsiteX348" fmla="*/ 5020675 w 8613217"/>
                <a:gd name="connsiteY348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31298 w 8613217"/>
                <a:gd name="connsiteY135" fmla="*/ 2494185 h 6281670"/>
                <a:gd name="connsiteX136" fmla="*/ 3525241 w 8613217"/>
                <a:gd name="connsiteY136" fmla="*/ 2482071 h 6281670"/>
                <a:gd name="connsiteX137" fmla="*/ 3410829 w 8613217"/>
                <a:gd name="connsiteY137" fmla="*/ 2273437 h 6281670"/>
                <a:gd name="connsiteX138" fmla="*/ 3411502 w 8613217"/>
                <a:gd name="connsiteY138" fmla="*/ 2229018 h 6281670"/>
                <a:gd name="connsiteX139" fmla="*/ 3451209 w 8613217"/>
                <a:gd name="connsiteY139" fmla="*/ 2126720 h 6281670"/>
                <a:gd name="connsiteX140" fmla="*/ 3431692 w 8613217"/>
                <a:gd name="connsiteY140" fmla="*/ 1895877 h 6281670"/>
                <a:gd name="connsiteX141" fmla="*/ 3186715 w 8613217"/>
                <a:gd name="connsiteY141" fmla="*/ 1401886 h 6281670"/>
                <a:gd name="connsiteX142" fmla="*/ 2531874 w 8613217"/>
                <a:gd name="connsiteY142" fmla="*/ 701952 h 6281670"/>
                <a:gd name="connsiteX143" fmla="*/ 1731662 w 8613217"/>
                <a:gd name="connsiteY143" fmla="*/ 39035 h 6281670"/>
                <a:gd name="connsiteX144" fmla="*/ 1722913 w 8613217"/>
                <a:gd name="connsiteY144" fmla="*/ 36343 h 6281670"/>
                <a:gd name="connsiteX145" fmla="*/ 1723586 w 8613217"/>
                <a:gd name="connsiteY145" fmla="*/ 47111 h 6281670"/>
                <a:gd name="connsiteX146" fmla="*/ 1984042 w 8613217"/>
                <a:gd name="connsiteY146" fmla="*/ 871552 h 6281670"/>
                <a:gd name="connsiteX147" fmla="*/ 2773486 w 8613217"/>
                <a:gd name="connsiteY147" fmla="*/ 2064130 h 6281670"/>
                <a:gd name="connsiteX148" fmla="*/ 3058170 w 8613217"/>
                <a:gd name="connsiteY148" fmla="*/ 2286897 h 6281670"/>
                <a:gd name="connsiteX149" fmla="*/ 3235845 w 8613217"/>
                <a:gd name="connsiteY149" fmla="*/ 2329297 h 6281670"/>
                <a:gd name="connsiteX150" fmla="*/ 3256709 w 8613217"/>
                <a:gd name="connsiteY150" fmla="*/ 2294974 h 6281670"/>
                <a:gd name="connsiteX151" fmla="*/ 3083072 w 8613217"/>
                <a:gd name="connsiteY151" fmla="*/ 1999521 h 6281670"/>
                <a:gd name="connsiteX152" fmla="*/ 2450440 w 8613217"/>
                <a:gd name="connsiteY152" fmla="*/ 1092973 h 6281670"/>
                <a:gd name="connsiteX153" fmla="*/ 2432941 w 8613217"/>
                <a:gd name="connsiteY153" fmla="*/ 1062014 h 6281670"/>
                <a:gd name="connsiteX154" fmla="*/ 2454478 w 8613217"/>
                <a:gd name="connsiteY154" fmla="*/ 1076820 h 6281670"/>
                <a:gd name="connsiteX155" fmla="*/ 2967986 w 8613217"/>
                <a:gd name="connsiteY155" fmla="*/ 1739738 h 6281670"/>
                <a:gd name="connsiteX156" fmla="*/ 3266131 w 8613217"/>
                <a:gd name="connsiteY156" fmla="*/ 2175850 h 6281670"/>
                <a:gd name="connsiteX157" fmla="*/ 3457939 w 8613217"/>
                <a:gd name="connsiteY157" fmla="*/ 2509665 h 6281670"/>
                <a:gd name="connsiteX158" fmla="*/ 3464670 w 8613217"/>
                <a:gd name="connsiteY158" fmla="*/ 2523125 h 6281670"/>
                <a:gd name="connsiteX159" fmla="*/ 3504378 w 8613217"/>
                <a:gd name="connsiteY159" fmla="*/ 2605906 h 6281670"/>
                <a:gd name="connsiteX160" fmla="*/ 3733875 w 8613217"/>
                <a:gd name="connsiteY160" fmla="*/ 3249979 h 6281670"/>
                <a:gd name="connsiteX161" fmla="*/ 3823385 w 8613217"/>
                <a:gd name="connsiteY161" fmla="*/ 4359777 h 6281670"/>
                <a:gd name="connsiteX162" fmla="*/ 3816655 w 8613217"/>
                <a:gd name="connsiteY162" fmla="*/ 4369199 h 6281670"/>
                <a:gd name="connsiteX163" fmla="*/ 3800503 w 8613217"/>
                <a:gd name="connsiteY163" fmla="*/ 4322761 h 6281670"/>
                <a:gd name="connsiteX164" fmla="*/ 3407464 w 8613217"/>
                <a:gd name="connsiteY164" fmla="*/ 3663208 h 6281670"/>
                <a:gd name="connsiteX165" fmla="*/ 2516395 w 8613217"/>
                <a:gd name="connsiteY165" fmla="*/ 2980101 h 6281670"/>
                <a:gd name="connsiteX166" fmla="*/ 2502934 w 8613217"/>
                <a:gd name="connsiteY166" fmla="*/ 2971351 h 6281670"/>
                <a:gd name="connsiteX167" fmla="*/ 2390541 w 8613217"/>
                <a:gd name="connsiteY167" fmla="*/ 2898666 h 6281670"/>
                <a:gd name="connsiteX168" fmla="*/ 2247863 w 8613217"/>
                <a:gd name="connsiteY168" fmla="*/ 2802425 h 6281670"/>
                <a:gd name="connsiteX169" fmla="*/ 2055381 w 8613217"/>
                <a:gd name="connsiteY169" fmla="*/ 2665131 h 6281670"/>
                <a:gd name="connsiteX170" fmla="*/ 1471879 w 8613217"/>
                <a:gd name="connsiteY170" fmla="*/ 2148930 h 6281670"/>
                <a:gd name="connsiteX171" fmla="*/ 1461111 w 8613217"/>
                <a:gd name="connsiteY171" fmla="*/ 2109895 h 6281670"/>
                <a:gd name="connsiteX172" fmla="*/ 1501492 w 8613217"/>
                <a:gd name="connsiteY172" fmla="*/ 1918759 h 6281670"/>
                <a:gd name="connsiteX173" fmla="*/ 1395155 w 8613217"/>
                <a:gd name="connsiteY173" fmla="*/ 1570812 h 6281670"/>
                <a:gd name="connsiteX174" fmla="*/ 937507 w 8613217"/>
                <a:gd name="connsiteY174" fmla="*/ 860783 h 6281670"/>
                <a:gd name="connsiteX175" fmla="*/ 682435 w 8613217"/>
                <a:gd name="connsiteY175" fmla="*/ 471109 h 6281670"/>
                <a:gd name="connsiteX176" fmla="*/ 590905 w 8613217"/>
                <a:gd name="connsiteY176" fmla="*/ 214691 h 6281670"/>
                <a:gd name="connsiteX177" fmla="*/ 581483 w 8613217"/>
                <a:gd name="connsiteY177" fmla="*/ 222767 h 6281670"/>
                <a:gd name="connsiteX178" fmla="*/ 555909 w 8613217"/>
                <a:gd name="connsiteY178" fmla="*/ 262475 h 6281670"/>
                <a:gd name="connsiteX179" fmla="*/ 423998 w 8613217"/>
                <a:gd name="connsiteY179" fmla="*/ 619845 h 6281670"/>
                <a:gd name="connsiteX180" fmla="*/ 443515 w 8613217"/>
                <a:gd name="connsiteY180" fmla="*/ 1227575 h 6281670"/>
                <a:gd name="connsiteX181" fmla="*/ 806942 w 8613217"/>
                <a:gd name="connsiteY181" fmla="*/ 1996156 h 6281670"/>
                <a:gd name="connsiteX182" fmla="*/ 1087589 w 8613217"/>
                <a:gd name="connsiteY182" fmla="*/ 2216231 h 6281670"/>
                <a:gd name="connsiteX183" fmla="*/ 1317086 w 8613217"/>
                <a:gd name="connsiteY183" fmla="*/ 2233729 h 6281670"/>
                <a:gd name="connsiteX184" fmla="*/ 1327181 w 8613217"/>
                <a:gd name="connsiteY184" fmla="*/ 2198060 h 6281670"/>
                <a:gd name="connsiteX185" fmla="*/ 816364 w 8613217"/>
                <a:gd name="connsiteY185" fmla="*/ 1324489 h 6281670"/>
                <a:gd name="connsiteX186" fmla="*/ 702625 w 8613217"/>
                <a:gd name="connsiteY186" fmla="*/ 1031056 h 6281670"/>
                <a:gd name="connsiteX187" fmla="*/ 767908 w 8613217"/>
                <a:gd name="connsiteY187" fmla="*/ 1173061 h 6281670"/>
                <a:gd name="connsiteX188" fmla="*/ 1444285 w 8613217"/>
                <a:gd name="connsiteY188" fmla="*/ 2226326 h 6281670"/>
                <a:gd name="connsiteX189" fmla="*/ 2209501 w 8613217"/>
                <a:gd name="connsiteY189" fmla="*/ 2876457 h 6281670"/>
                <a:gd name="connsiteX190" fmla="*/ 2308434 w 8613217"/>
                <a:gd name="connsiteY190" fmla="*/ 2939720 h 6281670"/>
                <a:gd name="connsiteX191" fmla="*/ 2340738 w 8613217"/>
                <a:gd name="connsiteY191" fmla="*/ 2972025 h 6281670"/>
                <a:gd name="connsiteX192" fmla="*/ 2302377 w 8613217"/>
                <a:gd name="connsiteY192" fmla="*/ 2972025 h 6281670"/>
                <a:gd name="connsiteX193" fmla="*/ 2266034 w 8613217"/>
                <a:gd name="connsiteY193" fmla="*/ 2967313 h 6281670"/>
                <a:gd name="connsiteX194" fmla="*/ 1817807 w 8613217"/>
                <a:gd name="connsiteY194" fmla="*/ 3025866 h 6281670"/>
                <a:gd name="connsiteX195" fmla="*/ 1007500 w 8613217"/>
                <a:gd name="connsiteY195" fmla="*/ 3309877 h 6281670"/>
                <a:gd name="connsiteX196" fmla="*/ 960389 w 8613217"/>
                <a:gd name="connsiteY196" fmla="*/ 3293725 h 6281670"/>
                <a:gd name="connsiteX197" fmla="*/ 446207 w 8613217"/>
                <a:gd name="connsiteY197" fmla="*/ 3134221 h 6281670"/>
                <a:gd name="connsiteX198" fmla="*/ 217383 w 8613217"/>
                <a:gd name="connsiteY198" fmla="*/ 3227096 h 6281670"/>
                <a:gd name="connsiteX199" fmla="*/ 0 w 8613217"/>
                <a:gd name="connsiteY199" fmla="*/ 3236518 h 6281670"/>
                <a:gd name="connsiteX200" fmla="*/ 0 w 8613217"/>
                <a:gd name="connsiteY200" fmla="*/ 3330740 h 6281670"/>
                <a:gd name="connsiteX201" fmla="*/ 9422 w 8613217"/>
                <a:gd name="connsiteY201" fmla="*/ 3346892 h 6281670"/>
                <a:gd name="connsiteX202" fmla="*/ 255072 w 8613217"/>
                <a:gd name="connsiteY202" fmla="*/ 3717723 h 6281670"/>
                <a:gd name="connsiteX203" fmla="*/ 747044 w 8613217"/>
                <a:gd name="connsiteY203" fmla="*/ 3826078 h 6281670"/>
                <a:gd name="connsiteX204" fmla="*/ 1016249 w 8613217"/>
                <a:gd name="connsiteY204" fmla="*/ 3490244 h 6281670"/>
                <a:gd name="connsiteX205" fmla="*/ 981253 w 8613217"/>
                <a:gd name="connsiteY205" fmla="*/ 3461305 h 6281670"/>
                <a:gd name="connsiteX206" fmla="*/ 563312 w 8613217"/>
                <a:gd name="connsiteY206" fmla="*/ 3490917 h 6281670"/>
                <a:gd name="connsiteX207" fmla="*/ 390347 w 8613217"/>
                <a:gd name="connsiteY207" fmla="*/ 3460632 h 6281670"/>
                <a:gd name="connsiteX208" fmla="*/ 489953 w 8613217"/>
                <a:gd name="connsiteY208" fmla="*/ 3463997 h 6281670"/>
                <a:gd name="connsiteX209" fmla="*/ 903183 w 8613217"/>
                <a:gd name="connsiteY209" fmla="*/ 3408137 h 6281670"/>
                <a:gd name="connsiteX210" fmla="*/ 1043170 w 8613217"/>
                <a:gd name="connsiteY210" fmla="*/ 3372467 h 6281670"/>
                <a:gd name="connsiteX211" fmla="*/ 1508895 w 8613217"/>
                <a:gd name="connsiteY211" fmla="*/ 3218347 h 6281670"/>
                <a:gd name="connsiteX212" fmla="*/ 1912029 w 8613217"/>
                <a:gd name="connsiteY212" fmla="*/ 3101243 h 6281670"/>
                <a:gd name="connsiteX213" fmla="*/ 1912029 w 8613217"/>
                <a:gd name="connsiteY213" fmla="*/ 3101243 h 6281670"/>
                <a:gd name="connsiteX214" fmla="*/ 1924816 w 8613217"/>
                <a:gd name="connsiteY214" fmla="*/ 3099224 h 6281670"/>
                <a:gd name="connsiteX215" fmla="*/ 1986061 w 8613217"/>
                <a:gd name="connsiteY215" fmla="*/ 3087783 h 6281670"/>
                <a:gd name="connsiteX216" fmla="*/ 1992791 w 8613217"/>
                <a:gd name="connsiteY216" fmla="*/ 3087110 h 6281670"/>
                <a:gd name="connsiteX217" fmla="*/ 2087013 w 8613217"/>
                <a:gd name="connsiteY217" fmla="*/ 3074322 h 6281670"/>
                <a:gd name="connsiteX218" fmla="*/ 2113933 w 8613217"/>
                <a:gd name="connsiteY218" fmla="*/ 3072976 h 6281670"/>
                <a:gd name="connsiteX219" fmla="*/ 2118644 w 8613217"/>
                <a:gd name="connsiteY219" fmla="*/ 3064227 h 6281670"/>
                <a:gd name="connsiteX220" fmla="*/ 2257958 w 8613217"/>
                <a:gd name="connsiteY220" fmla="*/ 3064227 h 6281670"/>
                <a:gd name="connsiteX221" fmla="*/ 2262669 w 8613217"/>
                <a:gd name="connsiteY221" fmla="*/ 3072976 h 6281670"/>
                <a:gd name="connsiteX222" fmla="*/ 2434960 w 8613217"/>
                <a:gd name="connsiteY222" fmla="*/ 3101243 h 6281670"/>
                <a:gd name="connsiteX223" fmla="*/ 2635518 w 8613217"/>
                <a:gd name="connsiteY223" fmla="*/ 3164506 h 6281670"/>
                <a:gd name="connsiteX224" fmla="*/ 3038653 w 8613217"/>
                <a:gd name="connsiteY224" fmla="*/ 3453902 h 6281670"/>
                <a:gd name="connsiteX225" fmla="*/ 3580428 w 8613217"/>
                <a:gd name="connsiteY225" fmla="*/ 4087880 h 6281670"/>
                <a:gd name="connsiteX226" fmla="*/ 3776274 w 8613217"/>
                <a:gd name="connsiteY226" fmla="*/ 4626290 h 6281670"/>
                <a:gd name="connsiteX227" fmla="*/ 3813963 w 8613217"/>
                <a:gd name="connsiteY227" fmla="*/ 4802619 h 6281670"/>
                <a:gd name="connsiteX228" fmla="*/ 3811944 w 8613217"/>
                <a:gd name="connsiteY228" fmla="*/ 5407658 h 6281670"/>
                <a:gd name="connsiteX229" fmla="*/ 3881265 w 8613217"/>
                <a:gd name="connsiteY229" fmla="*/ 5874056 h 6281670"/>
                <a:gd name="connsiteX230" fmla="*/ 3879919 w 8613217"/>
                <a:gd name="connsiteY230" fmla="*/ 5898957 h 6281670"/>
                <a:gd name="connsiteX231" fmla="*/ 3757430 w 8613217"/>
                <a:gd name="connsiteY231" fmla="*/ 5946068 h 6281670"/>
                <a:gd name="connsiteX232" fmla="*/ 3743970 w 8613217"/>
                <a:gd name="connsiteY232" fmla="*/ 6053750 h 6281670"/>
                <a:gd name="connsiteX233" fmla="*/ 3803195 w 8613217"/>
                <a:gd name="connsiteY233" fmla="*/ 6092112 h 6281670"/>
                <a:gd name="connsiteX234" fmla="*/ 3896071 w 8613217"/>
                <a:gd name="connsiteY234" fmla="*/ 6023464 h 6281670"/>
                <a:gd name="connsiteX235" fmla="*/ 3920972 w 8613217"/>
                <a:gd name="connsiteY235" fmla="*/ 5996544 h 6281670"/>
                <a:gd name="connsiteX236" fmla="*/ 3918953 w 8613217"/>
                <a:gd name="connsiteY236" fmla="*/ 6053077 h 6281670"/>
                <a:gd name="connsiteX237" fmla="*/ 3931741 w 8613217"/>
                <a:gd name="connsiteY237" fmla="*/ 6077978 h 6281670"/>
                <a:gd name="connsiteX238" fmla="*/ 3951931 w 8613217"/>
                <a:gd name="connsiteY238" fmla="*/ 6055769 h 6281670"/>
                <a:gd name="connsiteX239" fmla="*/ 3972121 w 8613217"/>
                <a:gd name="connsiteY239" fmla="*/ 5988468 h 6281670"/>
                <a:gd name="connsiteX240" fmla="*/ 3994331 w 8613217"/>
                <a:gd name="connsiteY240" fmla="*/ 5968277 h 6281670"/>
                <a:gd name="connsiteX241" fmla="*/ 4005099 w 8613217"/>
                <a:gd name="connsiteY241" fmla="*/ 5995198 h 6281670"/>
                <a:gd name="connsiteX242" fmla="*/ 4071054 w 8613217"/>
                <a:gd name="connsiteY242" fmla="*/ 6040290 h 6281670"/>
                <a:gd name="connsiteX243" fmla="*/ 4100667 w 8613217"/>
                <a:gd name="connsiteY243" fmla="*/ 6026829 h 6281670"/>
                <a:gd name="connsiteX244" fmla="*/ 4110089 w 8613217"/>
                <a:gd name="connsiteY244" fmla="*/ 5993179 h 6281670"/>
                <a:gd name="connsiteX245" fmla="*/ 4124895 w 8613217"/>
                <a:gd name="connsiteY245" fmla="*/ 6032214 h 6281670"/>
                <a:gd name="connsiteX246" fmla="*/ 4117492 w 8613217"/>
                <a:gd name="connsiteY246" fmla="*/ 6106918 h 6281670"/>
                <a:gd name="connsiteX247" fmla="*/ 4080476 w 8613217"/>
                <a:gd name="connsiteY247" fmla="*/ 6141242 h 6281670"/>
                <a:gd name="connsiteX248" fmla="*/ 4176717 w 8613217"/>
                <a:gd name="connsiteY248" fmla="*/ 6189025 h 6281670"/>
                <a:gd name="connsiteX249" fmla="*/ 4170660 w 8613217"/>
                <a:gd name="connsiteY249" fmla="*/ 6271133 h 6281670"/>
                <a:gd name="connsiteX250" fmla="*/ 4195562 w 8613217"/>
                <a:gd name="connsiteY250" fmla="*/ 6277863 h 6281670"/>
                <a:gd name="connsiteX251" fmla="*/ 4261517 w 8613217"/>
                <a:gd name="connsiteY251" fmla="*/ 6267768 h 6281670"/>
                <a:gd name="connsiteX252" fmla="*/ 4289784 w 8613217"/>
                <a:gd name="connsiteY252" fmla="*/ 6247578 h 6281670"/>
                <a:gd name="connsiteX253" fmla="*/ 4295840 w 8613217"/>
                <a:gd name="connsiteY253" fmla="*/ 6204505 h 6281670"/>
                <a:gd name="connsiteX254" fmla="*/ 4305936 w 8613217"/>
                <a:gd name="connsiteY254" fmla="*/ 6182969 h 6281670"/>
                <a:gd name="connsiteX255" fmla="*/ 4324107 w 8613217"/>
                <a:gd name="connsiteY255" fmla="*/ 6199794 h 6281670"/>
                <a:gd name="connsiteX256" fmla="*/ 4336894 w 8613217"/>
                <a:gd name="connsiteY256" fmla="*/ 6230752 h 6281670"/>
                <a:gd name="connsiteX257" fmla="*/ 4342951 w 8613217"/>
                <a:gd name="connsiteY257" fmla="*/ 6226714 h 6281670"/>
                <a:gd name="connsiteX258" fmla="*/ 4369872 w 8613217"/>
                <a:gd name="connsiteY258" fmla="*/ 6185660 h 6281670"/>
                <a:gd name="connsiteX259" fmla="*/ 4382659 w 8613217"/>
                <a:gd name="connsiteY259" fmla="*/ 6234791 h 6281670"/>
                <a:gd name="connsiteX260" fmla="*/ 4406888 w 8613217"/>
                <a:gd name="connsiteY260" fmla="*/ 6265749 h 6281670"/>
                <a:gd name="connsiteX261" fmla="*/ 4484284 w 8613217"/>
                <a:gd name="connsiteY261" fmla="*/ 6275171 h 6281670"/>
                <a:gd name="connsiteX262" fmla="*/ 4499090 w 8613217"/>
                <a:gd name="connsiteY262" fmla="*/ 6272479 h 6281670"/>
                <a:gd name="connsiteX263" fmla="*/ 4512551 w 8613217"/>
                <a:gd name="connsiteY263" fmla="*/ 6181622 h 6281670"/>
                <a:gd name="connsiteX264" fmla="*/ 4572449 w 8613217"/>
                <a:gd name="connsiteY264" fmla="*/ 6153356 h 6281670"/>
                <a:gd name="connsiteX265" fmla="*/ 4575814 w 8613217"/>
                <a:gd name="connsiteY265" fmla="*/ 6127781 h 6281670"/>
                <a:gd name="connsiteX266" fmla="*/ 4538125 w 8613217"/>
                <a:gd name="connsiteY266" fmla="*/ 6076633 h 6281670"/>
                <a:gd name="connsiteX267" fmla="*/ 4536779 w 8613217"/>
                <a:gd name="connsiteY267" fmla="*/ 6042309 h 6281670"/>
                <a:gd name="connsiteX268" fmla="*/ 4573122 w 8613217"/>
                <a:gd name="connsiteY268" fmla="*/ 6032214 h 6281670"/>
                <a:gd name="connsiteX269" fmla="*/ 4637731 w 8613217"/>
                <a:gd name="connsiteY269" fmla="*/ 6051058 h 6281670"/>
                <a:gd name="connsiteX270" fmla="*/ 4665997 w 8613217"/>
                <a:gd name="connsiteY270" fmla="*/ 6029522 h 6281670"/>
                <a:gd name="connsiteX271" fmla="*/ 4665997 w 8613217"/>
                <a:gd name="connsiteY271" fmla="*/ 5985776 h 6281670"/>
                <a:gd name="connsiteX272" fmla="*/ 4681477 w 8613217"/>
                <a:gd name="connsiteY272" fmla="*/ 5966931 h 6281670"/>
                <a:gd name="connsiteX273" fmla="*/ 4701667 w 8613217"/>
                <a:gd name="connsiteY273" fmla="*/ 5981065 h 6281670"/>
                <a:gd name="connsiteX274" fmla="*/ 4724550 w 8613217"/>
                <a:gd name="connsiteY274" fmla="*/ 6054423 h 6281670"/>
                <a:gd name="connsiteX275" fmla="*/ 4743394 w 8613217"/>
                <a:gd name="connsiteY275" fmla="*/ 6073268 h 6281670"/>
                <a:gd name="connsiteX276" fmla="*/ 4752143 w 8613217"/>
                <a:gd name="connsiteY276" fmla="*/ 6050385 h 6281670"/>
                <a:gd name="connsiteX277" fmla="*/ 4752143 w 8613217"/>
                <a:gd name="connsiteY277" fmla="*/ 5996544 h 6281670"/>
                <a:gd name="connsiteX278" fmla="*/ 4800600 w 8613217"/>
                <a:gd name="connsiteY278" fmla="*/ 6046347 h 6281670"/>
                <a:gd name="connsiteX279" fmla="*/ 4859825 w 8613217"/>
                <a:gd name="connsiteY279" fmla="*/ 6088747 h 6281670"/>
                <a:gd name="connsiteX280" fmla="*/ 4932511 w 8613217"/>
                <a:gd name="connsiteY280" fmla="*/ 6036252 h 6281670"/>
                <a:gd name="connsiteX281" fmla="*/ 4919050 w 8613217"/>
                <a:gd name="connsiteY281" fmla="*/ 5940011 h 6281670"/>
                <a:gd name="connsiteX282" fmla="*/ 4830213 w 8613217"/>
                <a:gd name="connsiteY282" fmla="*/ 5933281 h 6281670"/>
                <a:gd name="connsiteX283" fmla="*/ 4779064 w 8613217"/>
                <a:gd name="connsiteY283" fmla="*/ 5876074 h 6281670"/>
                <a:gd name="connsiteX284" fmla="*/ 4778391 w 8613217"/>
                <a:gd name="connsiteY284" fmla="*/ 5829637 h 6281670"/>
                <a:gd name="connsiteX285" fmla="*/ 5091342 w 8613217"/>
                <a:gd name="connsiteY285" fmla="*/ 5236712 h 6281670"/>
                <a:gd name="connsiteX286" fmla="*/ 5116243 w 8613217"/>
                <a:gd name="connsiteY286" fmla="*/ 5202389 h 6281670"/>
                <a:gd name="connsiteX287" fmla="*/ 5269690 w 8613217"/>
                <a:gd name="connsiteY287" fmla="*/ 5086631 h 6281670"/>
                <a:gd name="connsiteX288" fmla="*/ 5744837 w 8613217"/>
                <a:gd name="connsiteY288" fmla="*/ 4795889 h 6281670"/>
                <a:gd name="connsiteX289" fmla="*/ 5814830 w 8613217"/>
                <a:gd name="connsiteY289" fmla="*/ 4775699 h 6281670"/>
                <a:gd name="connsiteX290" fmla="*/ 6103553 w 8613217"/>
                <a:gd name="connsiteY290" fmla="*/ 4765603 h 6281670"/>
                <a:gd name="connsiteX291" fmla="*/ 7086824 w 8613217"/>
                <a:gd name="connsiteY291" fmla="*/ 4811369 h 6281670"/>
                <a:gd name="connsiteX292" fmla="*/ 7489959 w 8613217"/>
                <a:gd name="connsiteY292" fmla="*/ 4805311 h 6281670"/>
                <a:gd name="connsiteX293" fmla="*/ 7516880 w 8613217"/>
                <a:gd name="connsiteY293" fmla="*/ 4801946 h 6281670"/>
                <a:gd name="connsiteX294" fmla="*/ 7536397 w 8613217"/>
                <a:gd name="connsiteY294" fmla="*/ 4800600 h 6281670"/>
                <a:gd name="connsiteX295" fmla="*/ 7619850 w 8613217"/>
                <a:gd name="connsiteY295" fmla="*/ 4791178 h 6281670"/>
                <a:gd name="connsiteX296" fmla="*/ 7661577 w 8613217"/>
                <a:gd name="connsiteY296" fmla="*/ 4813388 h 6281670"/>
                <a:gd name="connsiteX297" fmla="*/ 7920014 w 8613217"/>
                <a:gd name="connsiteY297" fmla="*/ 5004523 h 6281670"/>
                <a:gd name="connsiteX298" fmla="*/ 8354780 w 8613217"/>
                <a:gd name="connsiteY298" fmla="*/ 4830886 h 6281670"/>
                <a:gd name="connsiteX299" fmla="*/ 8579567 w 8613217"/>
                <a:gd name="connsiteY299" fmla="*/ 4409580 h 6281670"/>
                <a:gd name="connsiteX300" fmla="*/ 8613217 w 8613217"/>
                <a:gd name="connsiteY300" fmla="*/ 4250076 h 6281670"/>
                <a:gd name="connsiteX301" fmla="*/ 8613217 w 8613217"/>
                <a:gd name="connsiteY301" fmla="*/ 4196235 h 6281670"/>
                <a:gd name="connsiteX302" fmla="*/ 8420062 w 8613217"/>
                <a:gd name="connsiteY302" fmla="*/ 4211041 h 6281670"/>
                <a:gd name="connsiteX303" fmla="*/ 4571776 w 8613217"/>
                <a:gd name="connsiteY303" fmla="*/ 915970 h 6281670"/>
                <a:gd name="connsiteX304" fmla="*/ 4583890 w 8613217"/>
                <a:gd name="connsiteY304" fmla="*/ 888377 h 6281670"/>
                <a:gd name="connsiteX305" fmla="*/ 4571776 w 8613217"/>
                <a:gd name="connsiteY305" fmla="*/ 915970 h 6281670"/>
                <a:gd name="connsiteX306" fmla="*/ 2362948 w 8613217"/>
                <a:gd name="connsiteY306" fmla="*/ 965100 h 6281670"/>
                <a:gd name="connsiteX307" fmla="*/ 2363621 w 8613217"/>
                <a:gd name="connsiteY307" fmla="*/ 962408 h 6281670"/>
                <a:gd name="connsiteX308" fmla="*/ 2368332 w 8613217"/>
                <a:gd name="connsiteY308" fmla="*/ 967119 h 6281670"/>
                <a:gd name="connsiteX309" fmla="*/ 2362948 w 8613217"/>
                <a:gd name="connsiteY309" fmla="*/ 965100 h 6281670"/>
                <a:gd name="connsiteX310" fmla="*/ 2435633 w 8613217"/>
                <a:gd name="connsiteY310" fmla="*/ 1055284 h 6281670"/>
                <a:gd name="connsiteX311" fmla="*/ 2426211 w 8613217"/>
                <a:gd name="connsiteY311" fmla="*/ 1053265 h 6281670"/>
                <a:gd name="connsiteX312" fmla="*/ 2370351 w 8613217"/>
                <a:gd name="connsiteY312" fmla="*/ 968465 h 6281670"/>
                <a:gd name="connsiteX313" fmla="*/ 2432268 w 8613217"/>
                <a:gd name="connsiteY313" fmla="*/ 1045862 h 6281670"/>
                <a:gd name="connsiteX314" fmla="*/ 2435633 w 8613217"/>
                <a:gd name="connsiteY314" fmla="*/ 1055284 h 6281670"/>
                <a:gd name="connsiteX315" fmla="*/ 695895 w 8613217"/>
                <a:gd name="connsiteY315" fmla="*/ 1016922 h 6281670"/>
                <a:gd name="connsiteX316" fmla="*/ 692530 w 8613217"/>
                <a:gd name="connsiteY316" fmla="*/ 1005481 h 6281670"/>
                <a:gd name="connsiteX317" fmla="*/ 695895 w 8613217"/>
                <a:gd name="connsiteY317" fmla="*/ 1016922 h 6281670"/>
                <a:gd name="connsiteX318" fmla="*/ 4511205 w 8613217"/>
                <a:gd name="connsiteY318" fmla="*/ 6014042 h 6281670"/>
                <a:gd name="connsiteX319" fmla="*/ 4537452 w 8613217"/>
                <a:gd name="connsiteY319" fmla="*/ 5944049 h 6281670"/>
                <a:gd name="connsiteX320" fmla="*/ 4511205 w 8613217"/>
                <a:gd name="connsiteY320" fmla="*/ 6014042 h 6281670"/>
                <a:gd name="connsiteX321" fmla="*/ 4750797 w 8613217"/>
                <a:gd name="connsiteY321" fmla="*/ 5917128 h 6281670"/>
                <a:gd name="connsiteX322" fmla="*/ 4741375 w 8613217"/>
                <a:gd name="connsiteY322" fmla="*/ 5939338 h 6281670"/>
                <a:gd name="connsiteX323" fmla="*/ 4732626 w 8613217"/>
                <a:gd name="connsiteY323" fmla="*/ 5935300 h 6281670"/>
                <a:gd name="connsiteX324" fmla="*/ 4727915 w 8613217"/>
                <a:gd name="connsiteY324" fmla="*/ 5907706 h 6281670"/>
                <a:gd name="connsiteX325" fmla="*/ 4750797 w 8613217"/>
                <a:gd name="connsiteY325" fmla="*/ 5875402 h 6281670"/>
                <a:gd name="connsiteX326" fmla="*/ 4750797 w 8613217"/>
                <a:gd name="connsiteY326" fmla="*/ 5917128 h 6281670"/>
                <a:gd name="connsiteX327" fmla="*/ 4875978 w 8613217"/>
                <a:gd name="connsiteY327" fmla="*/ 5457461 h 6281670"/>
                <a:gd name="connsiteX328" fmla="*/ 4616868 w 8613217"/>
                <a:gd name="connsiteY328" fmla="*/ 5877421 h 6281670"/>
                <a:gd name="connsiteX329" fmla="*/ 4562354 w 8613217"/>
                <a:gd name="connsiteY329" fmla="*/ 5884824 h 6281670"/>
                <a:gd name="connsiteX330" fmla="*/ 4880015 w 8613217"/>
                <a:gd name="connsiteY330" fmla="*/ 5419772 h 6281670"/>
                <a:gd name="connsiteX331" fmla="*/ 4875978 w 8613217"/>
                <a:gd name="connsiteY331" fmla="*/ 5457461 h 6281670"/>
                <a:gd name="connsiteX332" fmla="*/ 5020675 w 8613217"/>
                <a:gd name="connsiteY332" fmla="*/ 5141145 h 6281670"/>
                <a:gd name="connsiteX333" fmla="*/ 4989717 w 8613217"/>
                <a:gd name="connsiteY333" fmla="*/ 5179506 h 6281670"/>
                <a:gd name="connsiteX334" fmla="*/ 4445922 w 8613217"/>
                <a:gd name="connsiteY334" fmla="*/ 5878767 h 6281670"/>
                <a:gd name="connsiteX335" fmla="*/ 4415637 w 8613217"/>
                <a:gd name="connsiteY335" fmla="*/ 5953471 h 6281670"/>
                <a:gd name="connsiteX336" fmla="*/ 4357085 w 8613217"/>
                <a:gd name="connsiteY336" fmla="*/ 6075286 h 6281670"/>
                <a:gd name="connsiteX337" fmla="*/ 4338240 w 8613217"/>
                <a:gd name="connsiteY337" fmla="*/ 6125762 h 6281670"/>
                <a:gd name="connsiteX338" fmla="*/ 4322761 w 8613217"/>
                <a:gd name="connsiteY338" fmla="*/ 6080671 h 6281670"/>
                <a:gd name="connsiteX339" fmla="*/ 4306609 w 8613217"/>
                <a:gd name="connsiteY339" fmla="*/ 6061826 h 6281670"/>
                <a:gd name="connsiteX340" fmla="*/ 4295168 w 8613217"/>
                <a:gd name="connsiteY340" fmla="*/ 6082689 h 6281670"/>
                <a:gd name="connsiteX341" fmla="*/ 4292475 w 8613217"/>
                <a:gd name="connsiteY341" fmla="*/ 6112302 h 6281670"/>
                <a:gd name="connsiteX342" fmla="*/ 4277669 w 8613217"/>
                <a:gd name="connsiteY342" fmla="*/ 6097496 h 6281670"/>
                <a:gd name="connsiteX343" fmla="*/ 4183447 w 8613217"/>
                <a:gd name="connsiteY343" fmla="*/ 5282478 h 6281670"/>
                <a:gd name="connsiteX344" fmla="*/ 4412945 w 8613217"/>
                <a:gd name="connsiteY344" fmla="*/ 4743394 h 6281670"/>
                <a:gd name="connsiteX345" fmla="*/ 5036828 w 8613217"/>
                <a:gd name="connsiteY345" fmla="*/ 3935106 h 6281670"/>
                <a:gd name="connsiteX346" fmla="*/ 5054999 w 8613217"/>
                <a:gd name="connsiteY346" fmla="*/ 3966064 h 6281670"/>
                <a:gd name="connsiteX347" fmla="*/ 5020675 w 8613217"/>
                <a:gd name="connsiteY34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31298 w 8613217"/>
                <a:gd name="connsiteY135" fmla="*/ 2494185 h 6281670"/>
                <a:gd name="connsiteX136" fmla="*/ 3525241 w 8613217"/>
                <a:gd name="connsiteY136" fmla="*/ 2482071 h 6281670"/>
                <a:gd name="connsiteX137" fmla="*/ 3410829 w 8613217"/>
                <a:gd name="connsiteY137" fmla="*/ 2273437 h 6281670"/>
                <a:gd name="connsiteX138" fmla="*/ 3411502 w 8613217"/>
                <a:gd name="connsiteY138" fmla="*/ 2229018 h 6281670"/>
                <a:gd name="connsiteX139" fmla="*/ 3451209 w 8613217"/>
                <a:gd name="connsiteY139" fmla="*/ 2126720 h 6281670"/>
                <a:gd name="connsiteX140" fmla="*/ 3431692 w 8613217"/>
                <a:gd name="connsiteY140" fmla="*/ 1895877 h 6281670"/>
                <a:gd name="connsiteX141" fmla="*/ 3186715 w 8613217"/>
                <a:gd name="connsiteY141" fmla="*/ 1401886 h 6281670"/>
                <a:gd name="connsiteX142" fmla="*/ 2531874 w 8613217"/>
                <a:gd name="connsiteY142" fmla="*/ 701952 h 6281670"/>
                <a:gd name="connsiteX143" fmla="*/ 1731662 w 8613217"/>
                <a:gd name="connsiteY143" fmla="*/ 39035 h 6281670"/>
                <a:gd name="connsiteX144" fmla="*/ 1722913 w 8613217"/>
                <a:gd name="connsiteY144" fmla="*/ 36343 h 6281670"/>
                <a:gd name="connsiteX145" fmla="*/ 1723586 w 8613217"/>
                <a:gd name="connsiteY145" fmla="*/ 47111 h 6281670"/>
                <a:gd name="connsiteX146" fmla="*/ 1984042 w 8613217"/>
                <a:gd name="connsiteY146" fmla="*/ 871552 h 6281670"/>
                <a:gd name="connsiteX147" fmla="*/ 2773486 w 8613217"/>
                <a:gd name="connsiteY147" fmla="*/ 2064130 h 6281670"/>
                <a:gd name="connsiteX148" fmla="*/ 3058170 w 8613217"/>
                <a:gd name="connsiteY148" fmla="*/ 2286897 h 6281670"/>
                <a:gd name="connsiteX149" fmla="*/ 3235845 w 8613217"/>
                <a:gd name="connsiteY149" fmla="*/ 2329297 h 6281670"/>
                <a:gd name="connsiteX150" fmla="*/ 3256709 w 8613217"/>
                <a:gd name="connsiteY150" fmla="*/ 2294974 h 6281670"/>
                <a:gd name="connsiteX151" fmla="*/ 3083072 w 8613217"/>
                <a:gd name="connsiteY151" fmla="*/ 1999521 h 6281670"/>
                <a:gd name="connsiteX152" fmla="*/ 2450440 w 8613217"/>
                <a:gd name="connsiteY152" fmla="*/ 1092973 h 6281670"/>
                <a:gd name="connsiteX153" fmla="*/ 2432941 w 8613217"/>
                <a:gd name="connsiteY153" fmla="*/ 1062014 h 6281670"/>
                <a:gd name="connsiteX154" fmla="*/ 2454478 w 8613217"/>
                <a:gd name="connsiteY154" fmla="*/ 1076820 h 6281670"/>
                <a:gd name="connsiteX155" fmla="*/ 2967986 w 8613217"/>
                <a:gd name="connsiteY155" fmla="*/ 1739738 h 6281670"/>
                <a:gd name="connsiteX156" fmla="*/ 3266131 w 8613217"/>
                <a:gd name="connsiteY156" fmla="*/ 2175850 h 6281670"/>
                <a:gd name="connsiteX157" fmla="*/ 3457939 w 8613217"/>
                <a:gd name="connsiteY157" fmla="*/ 2509665 h 6281670"/>
                <a:gd name="connsiteX158" fmla="*/ 3464670 w 8613217"/>
                <a:gd name="connsiteY158" fmla="*/ 2523125 h 6281670"/>
                <a:gd name="connsiteX159" fmla="*/ 3504378 w 8613217"/>
                <a:gd name="connsiteY159" fmla="*/ 2605906 h 6281670"/>
                <a:gd name="connsiteX160" fmla="*/ 3733875 w 8613217"/>
                <a:gd name="connsiteY160" fmla="*/ 3249979 h 6281670"/>
                <a:gd name="connsiteX161" fmla="*/ 3823385 w 8613217"/>
                <a:gd name="connsiteY161" fmla="*/ 4359777 h 6281670"/>
                <a:gd name="connsiteX162" fmla="*/ 3816655 w 8613217"/>
                <a:gd name="connsiteY162" fmla="*/ 4369199 h 6281670"/>
                <a:gd name="connsiteX163" fmla="*/ 3800503 w 8613217"/>
                <a:gd name="connsiteY163" fmla="*/ 4322761 h 6281670"/>
                <a:gd name="connsiteX164" fmla="*/ 3407464 w 8613217"/>
                <a:gd name="connsiteY164" fmla="*/ 3663208 h 6281670"/>
                <a:gd name="connsiteX165" fmla="*/ 2516395 w 8613217"/>
                <a:gd name="connsiteY165" fmla="*/ 2980101 h 6281670"/>
                <a:gd name="connsiteX166" fmla="*/ 2502934 w 8613217"/>
                <a:gd name="connsiteY166" fmla="*/ 2971351 h 6281670"/>
                <a:gd name="connsiteX167" fmla="*/ 2390541 w 8613217"/>
                <a:gd name="connsiteY167" fmla="*/ 2898666 h 6281670"/>
                <a:gd name="connsiteX168" fmla="*/ 2247863 w 8613217"/>
                <a:gd name="connsiteY168" fmla="*/ 2802425 h 6281670"/>
                <a:gd name="connsiteX169" fmla="*/ 2055381 w 8613217"/>
                <a:gd name="connsiteY169" fmla="*/ 2665131 h 6281670"/>
                <a:gd name="connsiteX170" fmla="*/ 1471879 w 8613217"/>
                <a:gd name="connsiteY170" fmla="*/ 2148930 h 6281670"/>
                <a:gd name="connsiteX171" fmla="*/ 1461111 w 8613217"/>
                <a:gd name="connsiteY171" fmla="*/ 2109895 h 6281670"/>
                <a:gd name="connsiteX172" fmla="*/ 1501492 w 8613217"/>
                <a:gd name="connsiteY172" fmla="*/ 1918759 h 6281670"/>
                <a:gd name="connsiteX173" fmla="*/ 1395155 w 8613217"/>
                <a:gd name="connsiteY173" fmla="*/ 1570812 h 6281670"/>
                <a:gd name="connsiteX174" fmla="*/ 937507 w 8613217"/>
                <a:gd name="connsiteY174" fmla="*/ 860783 h 6281670"/>
                <a:gd name="connsiteX175" fmla="*/ 682435 w 8613217"/>
                <a:gd name="connsiteY175" fmla="*/ 471109 h 6281670"/>
                <a:gd name="connsiteX176" fmla="*/ 590905 w 8613217"/>
                <a:gd name="connsiteY176" fmla="*/ 214691 h 6281670"/>
                <a:gd name="connsiteX177" fmla="*/ 581483 w 8613217"/>
                <a:gd name="connsiteY177" fmla="*/ 222767 h 6281670"/>
                <a:gd name="connsiteX178" fmla="*/ 555909 w 8613217"/>
                <a:gd name="connsiteY178" fmla="*/ 262475 h 6281670"/>
                <a:gd name="connsiteX179" fmla="*/ 423998 w 8613217"/>
                <a:gd name="connsiteY179" fmla="*/ 619845 h 6281670"/>
                <a:gd name="connsiteX180" fmla="*/ 443515 w 8613217"/>
                <a:gd name="connsiteY180" fmla="*/ 1227575 h 6281670"/>
                <a:gd name="connsiteX181" fmla="*/ 806942 w 8613217"/>
                <a:gd name="connsiteY181" fmla="*/ 1996156 h 6281670"/>
                <a:gd name="connsiteX182" fmla="*/ 1087589 w 8613217"/>
                <a:gd name="connsiteY182" fmla="*/ 2216231 h 6281670"/>
                <a:gd name="connsiteX183" fmla="*/ 1317086 w 8613217"/>
                <a:gd name="connsiteY183" fmla="*/ 2233729 h 6281670"/>
                <a:gd name="connsiteX184" fmla="*/ 1327181 w 8613217"/>
                <a:gd name="connsiteY184" fmla="*/ 2198060 h 6281670"/>
                <a:gd name="connsiteX185" fmla="*/ 816364 w 8613217"/>
                <a:gd name="connsiteY185" fmla="*/ 1324489 h 6281670"/>
                <a:gd name="connsiteX186" fmla="*/ 702625 w 8613217"/>
                <a:gd name="connsiteY186" fmla="*/ 1031056 h 6281670"/>
                <a:gd name="connsiteX187" fmla="*/ 767908 w 8613217"/>
                <a:gd name="connsiteY187" fmla="*/ 1173061 h 6281670"/>
                <a:gd name="connsiteX188" fmla="*/ 1444285 w 8613217"/>
                <a:gd name="connsiteY188" fmla="*/ 2226326 h 6281670"/>
                <a:gd name="connsiteX189" fmla="*/ 2209501 w 8613217"/>
                <a:gd name="connsiteY189" fmla="*/ 2876457 h 6281670"/>
                <a:gd name="connsiteX190" fmla="*/ 2308434 w 8613217"/>
                <a:gd name="connsiteY190" fmla="*/ 2939720 h 6281670"/>
                <a:gd name="connsiteX191" fmla="*/ 2340738 w 8613217"/>
                <a:gd name="connsiteY191" fmla="*/ 2972025 h 6281670"/>
                <a:gd name="connsiteX192" fmla="*/ 2302377 w 8613217"/>
                <a:gd name="connsiteY192" fmla="*/ 2972025 h 6281670"/>
                <a:gd name="connsiteX193" fmla="*/ 2266034 w 8613217"/>
                <a:gd name="connsiteY193" fmla="*/ 2967313 h 6281670"/>
                <a:gd name="connsiteX194" fmla="*/ 1817807 w 8613217"/>
                <a:gd name="connsiteY194" fmla="*/ 3025866 h 6281670"/>
                <a:gd name="connsiteX195" fmla="*/ 1007500 w 8613217"/>
                <a:gd name="connsiteY195" fmla="*/ 3309877 h 6281670"/>
                <a:gd name="connsiteX196" fmla="*/ 960389 w 8613217"/>
                <a:gd name="connsiteY196" fmla="*/ 3293725 h 6281670"/>
                <a:gd name="connsiteX197" fmla="*/ 446207 w 8613217"/>
                <a:gd name="connsiteY197" fmla="*/ 3134221 h 6281670"/>
                <a:gd name="connsiteX198" fmla="*/ 217383 w 8613217"/>
                <a:gd name="connsiteY198" fmla="*/ 3227096 h 6281670"/>
                <a:gd name="connsiteX199" fmla="*/ 0 w 8613217"/>
                <a:gd name="connsiteY199" fmla="*/ 3236518 h 6281670"/>
                <a:gd name="connsiteX200" fmla="*/ 0 w 8613217"/>
                <a:gd name="connsiteY200" fmla="*/ 3330740 h 6281670"/>
                <a:gd name="connsiteX201" fmla="*/ 9422 w 8613217"/>
                <a:gd name="connsiteY201" fmla="*/ 3346892 h 6281670"/>
                <a:gd name="connsiteX202" fmla="*/ 255072 w 8613217"/>
                <a:gd name="connsiteY202" fmla="*/ 3717723 h 6281670"/>
                <a:gd name="connsiteX203" fmla="*/ 747044 w 8613217"/>
                <a:gd name="connsiteY203" fmla="*/ 3826078 h 6281670"/>
                <a:gd name="connsiteX204" fmla="*/ 1016249 w 8613217"/>
                <a:gd name="connsiteY204" fmla="*/ 3490244 h 6281670"/>
                <a:gd name="connsiteX205" fmla="*/ 981253 w 8613217"/>
                <a:gd name="connsiteY205" fmla="*/ 3461305 h 6281670"/>
                <a:gd name="connsiteX206" fmla="*/ 563312 w 8613217"/>
                <a:gd name="connsiteY206" fmla="*/ 3490917 h 6281670"/>
                <a:gd name="connsiteX207" fmla="*/ 390347 w 8613217"/>
                <a:gd name="connsiteY207" fmla="*/ 3460632 h 6281670"/>
                <a:gd name="connsiteX208" fmla="*/ 489953 w 8613217"/>
                <a:gd name="connsiteY208" fmla="*/ 3463997 h 6281670"/>
                <a:gd name="connsiteX209" fmla="*/ 903183 w 8613217"/>
                <a:gd name="connsiteY209" fmla="*/ 3408137 h 6281670"/>
                <a:gd name="connsiteX210" fmla="*/ 1043170 w 8613217"/>
                <a:gd name="connsiteY210" fmla="*/ 3372467 h 6281670"/>
                <a:gd name="connsiteX211" fmla="*/ 1508895 w 8613217"/>
                <a:gd name="connsiteY211" fmla="*/ 3218347 h 6281670"/>
                <a:gd name="connsiteX212" fmla="*/ 1912029 w 8613217"/>
                <a:gd name="connsiteY212" fmla="*/ 3101243 h 6281670"/>
                <a:gd name="connsiteX213" fmla="*/ 1912029 w 8613217"/>
                <a:gd name="connsiteY213" fmla="*/ 3101243 h 6281670"/>
                <a:gd name="connsiteX214" fmla="*/ 1924816 w 8613217"/>
                <a:gd name="connsiteY214" fmla="*/ 3099224 h 6281670"/>
                <a:gd name="connsiteX215" fmla="*/ 1986061 w 8613217"/>
                <a:gd name="connsiteY215" fmla="*/ 3087783 h 6281670"/>
                <a:gd name="connsiteX216" fmla="*/ 1992791 w 8613217"/>
                <a:gd name="connsiteY216" fmla="*/ 3087110 h 6281670"/>
                <a:gd name="connsiteX217" fmla="*/ 2087013 w 8613217"/>
                <a:gd name="connsiteY217" fmla="*/ 3074322 h 6281670"/>
                <a:gd name="connsiteX218" fmla="*/ 2113933 w 8613217"/>
                <a:gd name="connsiteY218" fmla="*/ 3072976 h 6281670"/>
                <a:gd name="connsiteX219" fmla="*/ 2118644 w 8613217"/>
                <a:gd name="connsiteY219" fmla="*/ 3064227 h 6281670"/>
                <a:gd name="connsiteX220" fmla="*/ 2257958 w 8613217"/>
                <a:gd name="connsiteY220" fmla="*/ 3064227 h 6281670"/>
                <a:gd name="connsiteX221" fmla="*/ 2262669 w 8613217"/>
                <a:gd name="connsiteY221" fmla="*/ 3072976 h 6281670"/>
                <a:gd name="connsiteX222" fmla="*/ 2434960 w 8613217"/>
                <a:gd name="connsiteY222" fmla="*/ 3101243 h 6281670"/>
                <a:gd name="connsiteX223" fmla="*/ 2635518 w 8613217"/>
                <a:gd name="connsiteY223" fmla="*/ 3164506 h 6281670"/>
                <a:gd name="connsiteX224" fmla="*/ 3038653 w 8613217"/>
                <a:gd name="connsiteY224" fmla="*/ 3453902 h 6281670"/>
                <a:gd name="connsiteX225" fmla="*/ 3580428 w 8613217"/>
                <a:gd name="connsiteY225" fmla="*/ 4087880 h 6281670"/>
                <a:gd name="connsiteX226" fmla="*/ 3776274 w 8613217"/>
                <a:gd name="connsiteY226" fmla="*/ 4626290 h 6281670"/>
                <a:gd name="connsiteX227" fmla="*/ 3813963 w 8613217"/>
                <a:gd name="connsiteY227" fmla="*/ 4802619 h 6281670"/>
                <a:gd name="connsiteX228" fmla="*/ 3811944 w 8613217"/>
                <a:gd name="connsiteY228" fmla="*/ 5407658 h 6281670"/>
                <a:gd name="connsiteX229" fmla="*/ 3881265 w 8613217"/>
                <a:gd name="connsiteY229" fmla="*/ 5874056 h 6281670"/>
                <a:gd name="connsiteX230" fmla="*/ 3879919 w 8613217"/>
                <a:gd name="connsiteY230" fmla="*/ 5898957 h 6281670"/>
                <a:gd name="connsiteX231" fmla="*/ 3757430 w 8613217"/>
                <a:gd name="connsiteY231" fmla="*/ 5946068 h 6281670"/>
                <a:gd name="connsiteX232" fmla="*/ 3743970 w 8613217"/>
                <a:gd name="connsiteY232" fmla="*/ 6053750 h 6281670"/>
                <a:gd name="connsiteX233" fmla="*/ 3803195 w 8613217"/>
                <a:gd name="connsiteY233" fmla="*/ 6092112 h 6281670"/>
                <a:gd name="connsiteX234" fmla="*/ 3896071 w 8613217"/>
                <a:gd name="connsiteY234" fmla="*/ 6023464 h 6281670"/>
                <a:gd name="connsiteX235" fmla="*/ 3920972 w 8613217"/>
                <a:gd name="connsiteY235" fmla="*/ 5996544 h 6281670"/>
                <a:gd name="connsiteX236" fmla="*/ 3918953 w 8613217"/>
                <a:gd name="connsiteY236" fmla="*/ 6053077 h 6281670"/>
                <a:gd name="connsiteX237" fmla="*/ 3931741 w 8613217"/>
                <a:gd name="connsiteY237" fmla="*/ 6077978 h 6281670"/>
                <a:gd name="connsiteX238" fmla="*/ 3951931 w 8613217"/>
                <a:gd name="connsiteY238" fmla="*/ 6055769 h 6281670"/>
                <a:gd name="connsiteX239" fmla="*/ 3972121 w 8613217"/>
                <a:gd name="connsiteY239" fmla="*/ 5988468 h 6281670"/>
                <a:gd name="connsiteX240" fmla="*/ 3994331 w 8613217"/>
                <a:gd name="connsiteY240" fmla="*/ 5968277 h 6281670"/>
                <a:gd name="connsiteX241" fmla="*/ 4005099 w 8613217"/>
                <a:gd name="connsiteY241" fmla="*/ 5995198 h 6281670"/>
                <a:gd name="connsiteX242" fmla="*/ 4071054 w 8613217"/>
                <a:gd name="connsiteY242" fmla="*/ 6040290 h 6281670"/>
                <a:gd name="connsiteX243" fmla="*/ 4100667 w 8613217"/>
                <a:gd name="connsiteY243" fmla="*/ 6026829 h 6281670"/>
                <a:gd name="connsiteX244" fmla="*/ 4110089 w 8613217"/>
                <a:gd name="connsiteY244" fmla="*/ 5993179 h 6281670"/>
                <a:gd name="connsiteX245" fmla="*/ 4124895 w 8613217"/>
                <a:gd name="connsiteY245" fmla="*/ 6032214 h 6281670"/>
                <a:gd name="connsiteX246" fmla="*/ 4117492 w 8613217"/>
                <a:gd name="connsiteY246" fmla="*/ 6106918 h 6281670"/>
                <a:gd name="connsiteX247" fmla="*/ 4080476 w 8613217"/>
                <a:gd name="connsiteY247" fmla="*/ 6141242 h 6281670"/>
                <a:gd name="connsiteX248" fmla="*/ 4176717 w 8613217"/>
                <a:gd name="connsiteY248" fmla="*/ 6189025 h 6281670"/>
                <a:gd name="connsiteX249" fmla="*/ 4170660 w 8613217"/>
                <a:gd name="connsiteY249" fmla="*/ 6271133 h 6281670"/>
                <a:gd name="connsiteX250" fmla="*/ 4195562 w 8613217"/>
                <a:gd name="connsiteY250" fmla="*/ 6277863 h 6281670"/>
                <a:gd name="connsiteX251" fmla="*/ 4261517 w 8613217"/>
                <a:gd name="connsiteY251" fmla="*/ 6267768 h 6281670"/>
                <a:gd name="connsiteX252" fmla="*/ 4289784 w 8613217"/>
                <a:gd name="connsiteY252" fmla="*/ 6247578 h 6281670"/>
                <a:gd name="connsiteX253" fmla="*/ 4295840 w 8613217"/>
                <a:gd name="connsiteY253" fmla="*/ 6204505 h 6281670"/>
                <a:gd name="connsiteX254" fmla="*/ 4305936 w 8613217"/>
                <a:gd name="connsiteY254" fmla="*/ 6182969 h 6281670"/>
                <a:gd name="connsiteX255" fmla="*/ 4324107 w 8613217"/>
                <a:gd name="connsiteY255" fmla="*/ 6199794 h 6281670"/>
                <a:gd name="connsiteX256" fmla="*/ 4336894 w 8613217"/>
                <a:gd name="connsiteY256" fmla="*/ 6230752 h 6281670"/>
                <a:gd name="connsiteX257" fmla="*/ 4342951 w 8613217"/>
                <a:gd name="connsiteY257" fmla="*/ 6226714 h 6281670"/>
                <a:gd name="connsiteX258" fmla="*/ 4369872 w 8613217"/>
                <a:gd name="connsiteY258" fmla="*/ 6185660 h 6281670"/>
                <a:gd name="connsiteX259" fmla="*/ 4382659 w 8613217"/>
                <a:gd name="connsiteY259" fmla="*/ 6234791 h 6281670"/>
                <a:gd name="connsiteX260" fmla="*/ 4406888 w 8613217"/>
                <a:gd name="connsiteY260" fmla="*/ 6265749 h 6281670"/>
                <a:gd name="connsiteX261" fmla="*/ 4484284 w 8613217"/>
                <a:gd name="connsiteY261" fmla="*/ 6275171 h 6281670"/>
                <a:gd name="connsiteX262" fmla="*/ 4499090 w 8613217"/>
                <a:gd name="connsiteY262" fmla="*/ 6272479 h 6281670"/>
                <a:gd name="connsiteX263" fmla="*/ 4512551 w 8613217"/>
                <a:gd name="connsiteY263" fmla="*/ 6181622 h 6281670"/>
                <a:gd name="connsiteX264" fmla="*/ 4572449 w 8613217"/>
                <a:gd name="connsiteY264" fmla="*/ 6153356 h 6281670"/>
                <a:gd name="connsiteX265" fmla="*/ 4575814 w 8613217"/>
                <a:gd name="connsiteY265" fmla="*/ 6127781 h 6281670"/>
                <a:gd name="connsiteX266" fmla="*/ 4538125 w 8613217"/>
                <a:gd name="connsiteY266" fmla="*/ 6076633 h 6281670"/>
                <a:gd name="connsiteX267" fmla="*/ 4536779 w 8613217"/>
                <a:gd name="connsiteY267" fmla="*/ 6042309 h 6281670"/>
                <a:gd name="connsiteX268" fmla="*/ 4573122 w 8613217"/>
                <a:gd name="connsiteY268" fmla="*/ 6032214 h 6281670"/>
                <a:gd name="connsiteX269" fmla="*/ 4637731 w 8613217"/>
                <a:gd name="connsiteY269" fmla="*/ 6051058 h 6281670"/>
                <a:gd name="connsiteX270" fmla="*/ 4665997 w 8613217"/>
                <a:gd name="connsiteY270" fmla="*/ 6029522 h 6281670"/>
                <a:gd name="connsiteX271" fmla="*/ 4665997 w 8613217"/>
                <a:gd name="connsiteY271" fmla="*/ 5985776 h 6281670"/>
                <a:gd name="connsiteX272" fmla="*/ 4681477 w 8613217"/>
                <a:gd name="connsiteY272" fmla="*/ 5966931 h 6281670"/>
                <a:gd name="connsiteX273" fmla="*/ 4701667 w 8613217"/>
                <a:gd name="connsiteY273" fmla="*/ 5981065 h 6281670"/>
                <a:gd name="connsiteX274" fmla="*/ 4724550 w 8613217"/>
                <a:gd name="connsiteY274" fmla="*/ 6054423 h 6281670"/>
                <a:gd name="connsiteX275" fmla="*/ 4743394 w 8613217"/>
                <a:gd name="connsiteY275" fmla="*/ 6073268 h 6281670"/>
                <a:gd name="connsiteX276" fmla="*/ 4752143 w 8613217"/>
                <a:gd name="connsiteY276" fmla="*/ 6050385 h 6281670"/>
                <a:gd name="connsiteX277" fmla="*/ 4752143 w 8613217"/>
                <a:gd name="connsiteY277" fmla="*/ 5996544 h 6281670"/>
                <a:gd name="connsiteX278" fmla="*/ 4800600 w 8613217"/>
                <a:gd name="connsiteY278" fmla="*/ 6046347 h 6281670"/>
                <a:gd name="connsiteX279" fmla="*/ 4859825 w 8613217"/>
                <a:gd name="connsiteY279" fmla="*/ 6088747 h 6281670"/>
                <a:gd name="connsiteX280" fmla="*/ 4932511 w 8613217"/>
                <a:gd name="connsiteY280" fmla="*/ 6036252 h 6281670"/>
                <a:gd name="connsiteX281" fmla="*/ 4919050 w 8613217"/>
                <a:gd name="connsiteY281" fmla="*/ 5940011 h 6281670"/>
                <a:gd name="connsiteX282" fmla="*/ 4830213 w 8613217"/>
                <a:gd name="connsiteY282" fmla="*/ 5933281 h 6281670"/>
                <a:gd name="connsiteX283" fmla="*/ 4779064 w 8613217"/>
                <a:gd name="connsiteY283" fmla="*/ 5876074 h 6281670"/>
                <a:gd name="connsiteX284" fmla="*/ 4778391 w 8613217"/>
                <a:gd name="connsiteY284" fmla="*/ 5829637 h 6281670"/>
                <a:gd name="connsiteX285" fmla="*/ 5091342 w 8613217"/>
                <a:gd name="connsiteY285" fmla="*/ 5236712 h 6281670"/>
                <a:gd name="connsiteX286" fmla="*/ 5116243 w 8613217"/>
                <a:gd name="connsiteY286" fmla="*/ 5202389 h 6281670"/>
                <a:gd name="connsiteX287" fmla="*/ 5269690 w 8613217"/>
                <a:gd name="connsiteY287" fmla="*/ 5086631 h 6281670"/>
                <a:gd name="connsiteX288" fmla="*/ 5744837 w 8613217"/>
                <a:gd name="connsiteY288" fmla="*/ 4795889 h 6281670"/>
                <a:gd name="connsiteX289" fmla="*/ 5814830 w 8613217"/>
                <a:gd name="connsiteY289" fmla="*/ 4775699 h 6281670"/>
                <a:gd name="connsiteX290" fmla="*/ 6103553 w 8613217"/>
                <a:gd name="connsiteY290" fmla="*/ 4765603 h 6281670"/>
                <a:gd name="connsiteX291" fmla="*/ 7086824 w 8613217"/>
                <a:gd name="connsiteY291" fmla="*/ 4811369 h 6281670"/>
                <a:gd name="connsiteX292" fmla="*/ 7489959 w 8613217"/>
                <a:gd name="connsiteY292" fmla="*/ 4805311 h 6281670"/>
                <a:gd name="connsiteX293" fmla="*/ 7516880 w 8613217"/>
                <a:gd name="connsiteY293" fmla="*/ 4801946 h 6281670"/>
                <a:gd name="connsiteX294" fmla="*/ 7536397 w 8613217"/>
                <a:gd name="connsiteY294" fmla="*/ 4800600 h 6281670"/>
                <a:gd name="connsiteX295" fmla="*/ 7619850 w 8613217"/>
                <a:gd name="connsiteY295" fmla="*/ 4791178 h 6281670"/>
                <a:gd name="connsiteX296" fmla="*/ 7661577 w 8613217"/>
                <a:gd name="connsiteY296" fmla="*/ 4813388 h 6281670"/>
                <a:gd name="connsiteX297" fmla="*/ 7920014 w 8613217"/>
                <a:gd name="connsiteY297" fmla="*/ 5004523 h 6281670"/>
                <a:gd name="connsiteX298" fmla="*/ 8354780 w 8613217"/>
                <a:gd name="connsiteY298" fmla="*/ 4830886 h 6281670"/>
                <a:gd name="connsiteX299" fmla="*/ 8579567 w 8613217"/>
                <a:gd name="connsiteY299" fmla="*/ 4409580 h 6281670"/>
                <a:gd name="connsiteX300" fmla="*/ 8613217 w 8613217"/>
                <a:gd name="connsiteY300" fmla="*/ 4250076 h 6281670"/>
                <a:gd name="connsiteX301" fmla="*/ 8613217 w 8613217"/>
                <a:gd name="connsiteY301" fmla="*/ 4196235 h 6281670"/>
                <a:gd name="connsiteX302" fmla="*/ 8420062 w 8613217"/>
                <a:gd name="connsiteY302" fmla="*/ 4211041 h 6281670"/>
                <a:gd name="connsiteX303" fmla="*/ 4571776 w 8613217"/>
                <a:gd name="connsiteY303" fmla="*/ 915970 h 6281670"/>
                <a:gd name="connsiteX304" fmla="*/ 4583890 w 8613217"/>
                <a:gd name="connsiteY304" fmla="*/ 888377 h 6281670"/>
                <a:gd name="connsiteX305" fmla="*/ 4571776 w 8613217"/>
                <a:gd name="connsiteY305" fmla="*/ 915970 h 6281670"/>
                <a:gd name="connsiteX306" fmla="*/ 2362948 w 8613217"/>
                <a:gd name="connsiteY306" fmla="*/ 965100 h 6281670"/>
                <a:gd name="connsiteX307" fmla="*/ 2363621 w 8613217"/>
                <a:gd name="connsiteY307" fmla="*/ 962408 h 6281670"/>
                <a:gd name="connsiteX308" fmla="*/ 2368332 w 8613217"/>
                <a:gd name="connsiteY308" fmla="*/ 967119 h 6281670"/>
                <a:gd name="connsiteX309" fmla="*/ 2362948 w 8613217"/>
                <a:gd name="connsiteY309" fmla="*/ 965100 h 6281670"/>
                <a:gd name="connsiteX310" fmla="*/ 2435633 w 8613217"/>
                <a:gd name="connsiteY310" fmla="*/ 1055284 h 6281670"/>
                <a:gd name="connsiteX311" fmla="*/ 2426211 w 8613217"/>
                <a:gd name="connsiteY311" fmla="*/ 1053265 h 6281670"/>
                <a:gd name="connsiteX312" fmla="*/ 2370351 w 8613217"/>
                <a:gd name="connsiteY312" fmla="*/ 968465 h 6281670"/>
                <a:gd name="connsiteX313" fmla="*/ 2432268 w 8613217"/>
                <a:gd name="connsiteY313" fmla="*/ 1045862 h 6281670"/>
                <a:gd name="connsiteX314" fmla="*/ 2435633 w 8613217"/>
                <a:gd name="connsiteY314" fmla="*/ 1055284 h 6281670"/>
                <a:gd name="connsiteX315" fmla="*/ 695895 w 8613217"/>
                <a:gd name="connsiteY315" fmla="*/ 1016922 h 6281670"/>
                <a:gd name="connsiteX316" fmla="*/ 692530 w 8613217"/>
                <a:gd name="connsiteY316" fmla="*/ 1005481 h 6281670"/>
                <a:gd name="connsiteX317" fmla="*/ 695895 w 8613217"/>
                <a:gd name="connsiteY317" fmla="*/ 1016922 h 6281670"/>
                <a:gd name="connsiteX318" fmla="*/ 4511205 w 8613217"/>
                <a:gd name="connsiteY318" fmla="*/ 6014042 h 6281670"/>
                <a:gd name="connsiteX319" fmla="*/ 4537452 w 8613217"/>
                <a:gd name="connsiteY319" fmla="*/ 5944049 h 6281670"/>
                <a:gd name="connsiteX320" fmla="*/ 4511205 w 8613217"/>
                <a:gd name="connsiteY320" fmla="*/ 6014042 h 6281670"/>
                <a:gd name="connsiteX321" fmla="*/ 4750797 w 8613217"/>
                <a:gd name="connsiteY321" fmla="*/ 5917128 h 6281670"/>
                <a:gd name="connsiteX322" fmla="*/ 4741375 w 8613217"/>
                <a:gd name="connsiteY322" fmla="*/ 5939338 h 6281670"/>
                <a:gd name="connsiteX323" fmla="*/ 4732626 w 8613217"/>
                <a:gd name="connsiteY323" fmla="*/ 5935300 h 6281670"/>
                <a:gd name="connsiteX324" fmla="*/ 4727915 w 8613217"/>
                <a:gd name="connsiteY324" fmla="*/ 5907706 h 6281670"/>
                <a:gd name="connsiteX325" fmla="*/ 4750797 w 8613217"/>
                <a:gd name="connsiteY325" fmla="*/ 5875402 h 6281670"/>
                <a:gd name="connsiteX326" fmla="*/ 4750797 w 8613217"/>
                <a:gd name="connsiteY326" fmla="*/ 5917128 h 6281670"/>
                <a:gd name="connsiteX327" fmla="*/ 4875978 w 8613217"/>
                <a:gd name="connsiteY327" fmla="*/ 5457461 h 6281670"/>
                <a:gd name="connsiteX328" fmla="*/ 4616868 w 8613217"/>
                <a:gd name="connsiteY328" fmla="*/ 5877421 h 6281670"/>
                <a:gd name="connsiteX329" fmla="*/ 4562354 w 8613217"/>
                <a:gd name="connsiteY329" fmla="*/ 5884824 h 6281670"/>
                <a:gd name="connsiteX330" fmla="*/ 4880015 w 8613217"/>
                <a:gd name="connsiteY330" fmla="*/ 5419772 h 6281670"/>
                <a:gd name="connsiteX331" fmla="*/ 4875978 w 8613217"/>
                <a:gd name="connsiteY331" fmla="*/ 5457461 h 6281670"/>
                <a:gd name="connsiteX332" fmla="*/ 5020675 w 8613217"/>
                <a:gd name="connsiteY332" fmla="*/ 5141145 h 6281670"/>
                <a:gd name="connsiteX333" fmla="*/ 4989717 w 8613217"/>
                <a:gd name="connsiteY333" fmla="*/ 5179506 h 6281670"/>
                <a:gd name="connsiteX334" fmla="*/ 4445922 w 8613217"/>
                <a:gd name="connsiteY334" fmla="*/ 5878767 h 6281670"/>
                <a:gd name="connsiteX335" fmla="*/ 4415637 w 8613217"/>
                <a:gd name="connsiteY335" fmla="*/ 5953471 h 6281670"/>
                <a:gd name="connsiteX336" fmla="*/ 4357085 w 8613217"/>
                <a:gd name="connsiteY336" fmla="*/ 6075286 h 6281670"/>
                <a:gd name="connsiteX337" fmla="*/ 4338240 w 8613217"/>
                <a:gd name="connsiteY337" fmla="*/ 6125762 h 6281670"/>
                <a:gd name="connsiteX338" fmla="*/ 4322761 w 8613217"/>
                <a:gd name="connsiteY338" fmla="*/ 6080671 h 6281670"/>
                <a:gd name="connsiteX339" fmla="*/ 4306609 w 8613217"/>
                <a:gd name="connsiteY339" fmla="*/ 6061826 h 6281670"/>
                <a:gd name="connsiteX340" fmla="*/ 4295168 w 8613217"/>
                <a:gd name="connsiteY340" fmla="*/ 6082689 h 6281670"/>
                <a:gd name="connsiteX341" fmla="*/ 4292475 w 8613217"/>
                <a:gd name="connsiteY341" fmla="*/ 6112302 h 6281670"/>
                <a:gd name="connsiteX342" fmla="*/ 4277669 w 8613217"/>
                <a:gd name="connsiteY342" fmla="*/ 6097496 h 6281670"/>
                <a:gd name="connsiteX343" fmla="*/ 4183447 w 8613217"/>
                <a:gd name="connsiteY343" fmla="*/ 5282478 h 6281670"/>
                <a:gd name="connsiteX344" fmla="*/ 4412945 w 8613217"/>
                <a:gd name="connsiteY344" fmla="*/ 4743394 h 6281670"/>
                <a:gd name="connsiteX345" fmla="*/ 5036828 w 8613217"/>
                <a:gd name="connsiteY345" fmla="*/ 3935106 h 6281670"/>
                <a:gd name="connsiteX346" fmla="*/ 5054999 w 8613217"/>
                <a:gd name="connsiteY346" fmla="*/ 3966064 h 6281670"/>
                <a:gd name="connsiteX347" fmla="*/ 5020675 w 8613217"/>
                <a:gd name="connsiteY34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531298 w 8613217"/>
                <a:gd name="connsiteY135" fmla="*/ 2494185 h 6281670"/>
                <a:gd name="connsiteX136" fmla="*/ 3410829 w 8613217"/>
                <a:gd name="connsiteY136" fmla="*/ 2273437 h 6281670"/>
                <a:gd name="connsiteX137" fmla="*/ 3411502 w 8613217"/>
                <a:gd name="connsiteY137" fmla="*/ 2229018 h 6281670"/>
                <a:gd name="connsiteX138" fmla="*/ 3451209 w 8613217"/>
                <a:gd name="connsiteY138" fmla="*/ 2126720 h 6281670"/>
                <a:gd name="connsiteX139" fmla="*/ 3431692 w 8613217"/>
                <a:gd name="connsiteY139" fmla="*/ 1895877 h 6281670"/>
                <a:gd name="connsiteX140" fmla="*/ 3186715 w 8613217"/>
                <a:gd name="connsiteY140" fmla="*/ 1401886 h 6281670"/>
                <a:gd name="connsiteX141" fmla="*/ 2531874 w 8613217"/>
                <a:gd name="connsiteY141" fmla="*/ 701952 h 6281670"/>
                <a:gd name="connsiteX142" fmla="*/ 1731662 w 8613217"/>
                <a:gd name="connsiteY142" fmla="*/ 39035 h 6281670"/>
                <a:gd name="connsiteX143" fmla="*/ 1722913 w 8613217"/>
                <a:gd name="connsiteY143" fmla="*/ 36343 h 6281670"/>
                <a:gd name="connsiteX144" fmla="*/ 1723586 w 8613217"/>
                <a:gd name="connsiteY144" fmla="*/ 47111 h 6281670"/>
                <a:gd name="connsiteX145" fmla="*/ 1984042 w 8613217"/>
                <a:gd name="connsiteY145" fmla="*/ 871552 h 6281670"/>
                <a:gd name="connsiteX146" fmla="*/ 2773486 w 8613217"/>
                <a:gd name="connsiteY146" fmla="*/ 2064130 h 6281670"/>
                <a:gd name="connsiteX147" fmla="*/ 3058170 w 8613217"/>
                <a:gd name="connsiteY147" fmla="*/ 2286897 h 6281670"/>
                <a:gd name="connsiteX148" fmla="*/ 3235845 w 8613217"/>
                <a:gd name="connsiteY148" fmla="*/ 2329297 h 6281670"/>
                <a:gd name="connsiteX149" fmla="*/ 3256709 w 8613217"/>
                <a:gd name="connsiteY149" fmla="*/ 2294974 h 6281670"/>
                <a:gd name="connsiteX150" fmla="*/ 3083072 w 8613217"/>
                <a:gd name="connsiteY150" fmla="*/ 1999521 h 6281670"/>
                <a:gd name="connsiteX151" fmla="*/ 2450440 w 8613217"/>
                <a:gd name="connsiteY151" fmla="*/ 1092973 h 6281670"/>
                <a:gd name="connsiteX152" fmla="*/ 2432941 w 8613217"/>
                <a:gd name="connsiteY152" fmla="*/ 1062014 h 6281670"/>
                <a:gd name="connsiteX153" fmla="*/ 2454478 w 8613217"/>
                <a:gd name="connsiteY153" fmla="*/ 1076820 h 6281670"/>
                <a:gd name="connsiteX154" fmla="*/ 2967986 w 8613217"/>
                <a:gd name="connsiteY154" fmla="*/ 1739738 h 6281670"/>
                <a:gd name="connsiteX155" fmla="*/ 3266131 w 8613217"/>
                <a:gd name="connsiteY155" fmla="*/ 2175850 h 6281670"/>
                <a:gd name="connsiteX156" fmla="*/ 3457939 w 8613217"/>
                <a:gd name="connsiteY156" fmla="*/ 2509665 h 6281670"/>
                <a:gd name="connsiteX157" fmla="*/ 3464670 w 8613217"/>
                <a:gd name="connsiteY157" fmla="*/ 2523125 h 6281670"/>
                <a:gd name="connsiteX158" fmla="*/ 3504378 w 8613217"/>
                <a:gd name="connsiteY158" fmla="*/ 2605906 h 6281670"/>
                <a:gd name="connsiteX159" fmla="*/ 3733875 w 8613217"/>
                <a:gd name="connsiteY159" fmla="*/ 3249979 h 6281670"/>
                <a:gd name="connsiteX160" fmla="*/ 3823385 w 8613217"/>
                <a:gd name="connsiteY160" fmla="*/ 4359777 h 6281670"/>
                <a:gd name="connsiteX161" fmla="*/ 3816655 w 8613217"/>
                <a:gd name="connsiteY161" fmla="*/ 4369199 h 6281670"/>
                <a:gd name="connsiteX162" fmla="*/ 3800503 w 8613217"/>
                <a:gd name="connsiteY162" fmla="*/ 4322761 h 6281670"/>
                <a:gd name="connsiteX163" fmla="*/ 3407464 w 8613217"/>
                <a:gd name="connsiteY163" fmla="*/ 3663208 h 6281670"/>
                <a:gd name="connsiteX164" fmla="*/ 2516395 w 8613217"/>
                <a:gd name="connsiteY164" fmla="*/ 2980101 h 6281670"/>
                <a:gd name="connsiteX165" fmla="*/ 2502934 w 8613217"/>
                <a:gd name="connsiteY165" fmla="*/ 2971351 h 6281670"/>
                <a:gd name="connsiteX166" fmla="*/ 2390541 w 8613217"/>
                <a:gd name="connsiteY166" fmla="*/ 2898666 h 6281670"/>
                <a:gd name="connsiteX167" fmla="*/ 2247863 w 8613217"/>
                <a:gd name="connsiteY167" fmla="*/ 2802425 h 6281670"/>
                <a:gd name="connsiteX168" fmla="*/ 2055381 w 8613217"/>
                <a:gd name="connsiteY168" fmla="*/ 2665131 h 6281670"/>
                <a:gd name="connsiteX169" fmla="*/ 1471879 w 8613217"/>
                <a:gd name="connsiteY169" fmla="*/ 2148930 h 6281670"/>
                <a:gd name="connsiteX170" fmla="*/ 1461111 w 8613217"/>
                <a:gd name="connsiteY170" fmla="*/ 2109895 h 6281670"/>
                <a:gd name="connsiteX171" fmla="*/ 1501492 w 8613217"/>
                <a:gd name="connsiteY171" fmla="*/ 1918759 h 6281670"/>
                <a:gd name="connsiteX172" fmla="*/ 1395155 w 8613217"/>
                <a:gd name="connsiteY172" fmla="*/ 1570812 h 6281670"/>
                <a:gd name="connsiteX173" fmla="*/ 937507 w 8613217"/>
                <a:gd name="connsiteY173" fmla="*/ 860783 h 6281670"/>
                <a:gd name="connsiteX174" fmla="*/ 682435 w 8613217"/>
                <a:gd name="connsiteY174" fmla="*/ 471109 h 6281670"/>
                <a:gd name="connsiteX175" fmla="*/ 590905 w 8613217"/>
                <a:gd name="connsiteY175" fmla="*/ 214691 h 6281670"/>
                <a:gd name="connsiteX176" fmla="*/ 581483 w 8613217"/>
                <a:gd name="connsiteY176" fmla="*/ 222767 h 6281670"/>
                <a:gd name="connsiteX177" fmla="*/ 555909 w 8613217"/>
                <a:gd name="connsiteY177" fmla="*/ 262475 h 6281670"/>
                <a:gd name="connsiteX178" fmla="*/ 423998 w 8613217"/>
                <a:gd name="connsiteY178" fmla="*/ 619845 h 6281670"/>
                <a:gd name="connsiteX179" fmla="*/ 443515 w 8613217"/>
                <a:gd name="connsiteY179" fmla="*/ 1227575 h 6281670"/>
                <a:gd name="connsiteX180" fmla="*/ 806942 w 8613217"/>
                <a:gd name="connsiteY180" fmla="*/ 1996156 h 6281670"/>
                <a:gd name="connsiteX181" fmla="*/ 1087589 w 8613217"/>
                <a:gd name="connsiteY181" fmla="*/ 2216231 h 6281670"/>
                <a:gd name="connsiteX182" fmla="*/ 1317086 w 8613217"/>
                <a:gd name="connsiteY182" fmla="*/ 2233729 h 6281670"/>
                <a:gd name="connsiteX183" fmla="*/ 1327181 w 8613217"/>
                <a:gd name="connsiteY183" fmla="*/ 2198060 h 6281670"/>
                <a:gd name="connsiteX184" fmla="*/ 816364 w 8613217"/>
                <a:gd name="connsiteY184" fmla="*/ 1324489 h 6281670"/>
                <a:gd name="connsiteX185" fmla="*/ 702625 w 8613217"/>
                <a:gd name="connsiteY185" fmla="*/ 1031056 h 6281670"/>
                <a:gd name="connsiteX186" fmla="*/ 767908 w 8613217"/>
                <a:gd name="connsiteY186" fmla="*/ 1173061 h 6281670"/>
                <a:gd name="connsiteX187" fmla="*/ 1444285 w 8613217"/>
                <a:gd name="connsiteY187" fmla="*/ 2226326 h 6281670"/>
                <a:gd name="connsiteX188" fmla="*/ 2209501 w 8613217"/>
                <a:gd name="connsiteY188" fmla="*/ 2876457 h 6281670"/>
                <a:gd name="connsiteX189" fmla="*/ 2308434 w 8613217"/>
                <a:gd name="connsiteY189" fmla="*/ 2939720 h 6281670"/>
                <a:gd name="connsiteX190" fmla="*/ 2340738 w 8613217"/>
                <a:gd name="connsiteY190" fmla="*/ 2972025 h 6281670"/>
                <a:gd name="connsiteX191" fmla="*/ 2302377 w 8613217"/>
                <a:gd name="connsiteY191" fmla="*/ 2972025 h 6281670"/>
                <a:gd name="connsiteX192" fmla="*/ 2266034 w 8613217"/>
                <a:gd name="connsiteY192" fmla="*/ 2967313 h 6281670"/>
                <a:gd name="connsiteX193" fmla="*/ 1817807 w 8613217"/>
                <a:gd name="connsiteY193" fmla="*/ 3025866 h 6281670"/>
                <a:gd name="connsiteX194" fmla="*/ 1007500 w 8613217"/>
                <a:gd name="connsiteY194" fmla="*/ 3309877 h 6281670"/>
                <a:gd name="connsiteX195" fmla="*/ 960389 w 8613217"/>
                <a:gd name="connsiteY195" fmla="*/ 3293725 h 6281670"/>
                <a:gd name="connsiteX196" fmla="*/ 446207 w 8613217"/>
                <a:gd name="connsiteY196" fmla="*/ 3134221 h 6281670"/>
                <a:gd name="connsiteX197" fmla="*/ 217383 w 8613217"/>
                <a:gd name="connsiteY197" fmla="*/ 3227096 h 6281670"/>
                <a:gd name="connsiteX198" fmla="*/ 0 w 8613217"/>
                <a:gd name="connsiteY198" fmla="*/ 3236518 h 6281670"/>
                <a:gd name="connsiteX199" fmla="*/ 0 w 8613217"/>
                <a:gd name="connsiteY199" fmla="*/ 3330740 h 6281670"/>
                <a:gd name="connsiteX200" fmla="*/ 9422 w 8613217"/>
                <a:gd name="connsiteY200" fmla="*/ 3346892 h 6281670"/>
                <a:gd name="connsiteX201" fmla="*/ 255072 w 8613217"/>
                <a:gd name="connsiteY201" fmla="*/ 3717723 h 6281670"/>
                <a:gd name="connsiteX202" fmla="*/ 747044 w 8613217"/>
                <a:gd name="connsiteY202" fmla="*/ 3826078 h 6281670"/>
                <a:gd name="connsiteX203" fmla="*/ 1016249 w 8613217"/>
                <a:gd name="connsiteY203" fmla="*/ 3490244 h 6281670"/>
                <a:gd name="connsiteX204" fmla="*/ 981253 w 8613217"/>
                <a:gd name="connsiteY204" fmla="*/ 3461305 h 6281670"/>
                <a:gd name="connsiteX205" fmla="*/ 563312 w 8613217"/>
                <a:gd name="connsiteY205" fmla="*/ 3490917 h 6281670"/>
                <a:gd name="connsiteX206" fmla="*/ 390347 w 8613217"/>
                <a:gd name="connsiteY206" fmla="*/ 3460632 h 6281670"/>
                <a:gd name="connsiteX207" fmla="*/ 489953 w 8613217"/>
                <a:gd name="connsiteY207" fmla="*/ 3463997 h 6281670"/>
                <a:gd name="connsiteX208" fmla="*/ 903183 w 8613217"/>
                <a:gd name="connsiteY208" fmla="*/ 3408137 h 6281670"/>
                <a:gd name="connsiteX209" fmla="*/ 1043170 w 8613217"/>
                <a:gd name="connsiteY209" fmla="*/ 3372467 h 6281670"/>
                <a:gd name="connsiteX210" fmla="*/ 1508895 w 8613217"/>
                <a:gd name="connsiteY210" fmla="*/ 3218347 h 6281670"/>
                <a:gd name="connsiteX211" fmla="*/ 1912029 w 8613217"/>
                <a:gd name="connsiteY211" fmla="*/ 3101243 h 6281670"/>
                <a:gd name="connsiteX212" fmla="*/ 1912029 w 8613217"/>
                <a:gd name="connsiteY212" fmla="*/ 3101243 h 6281670"/>
                <a:gd name="connsiteX213" fmla="*/ 1924816 w 8613217"/>
                <a:gd name="connsiteY213" fmla="*/ 3099224 h 6281670"/>
                <a:gd name="connsiteX214" fmla="*/ 1986061 w 8613217"/>
                <a:gd name="connsiteY214" fmla="*/ 3087783 h 6281670"/>
                <a:gd name="connsiteX215" fmla="*/ 1992791 w 8613217"/>
                <a:gd name="connsiteY215" fmla="*/ 3087110 h 6281670"/>
                <a:gd name="connsiteX216" fmla="*/ 2087013 w 8613217"/>
                <a:gd name="connsiteY216" fmla="*/ 3074322 h 6281670"/>
                <a:gd name="connsiteX217" fmla="*/ 2113933 w 8613217"/>
                <a:gd name="connsiteY217" fmla="*/ 3072976 h 6281670"/>
                <a:gd name="connsiteX218" fmla="*/ 2118644 w 8613217"/>
                <a:gd name="connsiteY218" fmla="*/ 3064227 h 6281670"/>
                <a:gd name="connsiteX219" fmla="*/ 2257958 w 8613217"/>
                <a:gd name="connsiteY219" fmla="*/ 3064227 h 6281670"/>
                <a:gd name="connsiteX220" fmla="*/ 2262669 w 8613217"/>
                <a:gd name="connsiteY220" fmla="*/ 3072976 h 6281670"/>
                <a:gd name="connsiteX221" fmla="*/ 2434960 w 8613217"/>
                <a:gd name="connsiteY221" fmla="*/ 3101243 h 6281670"/>
                <a:gd name="connsiteX222" fmla="*/ 2635518 w 8613217"/>
                <a:gd name="connsiteY222" fmla="*/ 3164506 h 6281670"/>
                <a:gd name="connsiteX223" fmla="*/ 3038653 w 8613217"/>
                <a:gd name="connsiteY223" fmla="*/ 3453902 h 6281670"/>
                <a:gd name="connsiteX224" fmla="*/ 3580428 w 8613217"/>
                <a:gd name="connsiteY224" fmla="*/ 4087880 h 6281670"/>
                <a:gd name="connsiteX225" fmla="*/ 3776274 w 8613217"/>
                <a:gd name="connsiteY225" fmla="*/ 4626290 h 6281670"/>
                <a:gd name="connsiteX226" fmla="*/ 3813963 w 8613217"/>
                <a:gd name="connsiteY226" fmla="*/ 4802619 h 6281670"/>
                <a:gd name="connsiteX227" fmla="*/ 3811944 w 8613217"/>
                <a:gd name="connsiteY227" fmla="*/ 5407658 h 6281670"/>
                <a:gd name="connsiteX228" fmla="*/ 3881265 w 8613217"/>
                <a:gd name="connsiteY228" fmla="*/ 5874056 h 6281670"/>
                <a:gd name="connsiteX229" fmla="*/ 3879919 w 8613217"/>
                <a:gd name="connsiteY229" fmla="*/ 5898957 h 6281670"/>
                <a:gd name="connsiteX230" fmla="*/ 3757430 w 8613217"/>
                <a:gd name="connsiteY230" fmla="*/ 5946068 h 6281670"/>
                <a:gd name="connsiteX231" fmla="*/ 3743970 w 8613217"/>
                <a:gd name="connsiteY231" fmla="*/ 6053750 h 6281670"/>
                <a:gd name="connsiteX232" fmla="*/ 3803195 w 8613217"/>
                <a:gd name="connsiteY232" fmla="*/ 6092112 h 6281670"/>
                <a:gd name="connsiteX233" fmla="*/ 3896071 w 8613217"/>
                <a:gd name="connsiteY233" fmla="*/ 6023464 h 6281670"/>
                <a:gd name="connsiteX234" fmla="*/ 3920972 w 8613217"/>
                <a:gd name="connsiteY234" fmla="*/ 5996544 h 6281670"/>
                <a:gd name="connsiteX235" fmla="*/ 3918953 w 8613217"/>
                <a:gd name="connsiteY235" fmla="*/ 6053077 h 6281670"/>
                <a:gd name="connsiteX236" fmla="*/ 3931741 w 8613217"/>
                <a:gd name="connsiteY236" fmla="*/ 6077978 h 6281670"/>
                <a:gd name="connsiteX237" fmla="*/ 3951931 w 8613217"/>
                <a:gd name="connsiteY237" fmla="*/ 6055769 h 6281670"/>
                <a:gd name="connsiteX238" fmla="*/ 3972121 w 8613217"/>
                <a:gd name="connsiteY238" fmla="*/ 5988468 h 6281670"/>
                <a:gd name="connsiteX239" fmla="*/ 3994331 w 8613217"/>
                <a:gd name="connsiteY239" fmla="*/ 5968277 h 6281670"/>
                <a:gd name="connsiteX240" fmla="*/ 4005099 w 8613217"/>
                <a:gd name="connsiteY240" fmla="*/ 5995198 h 6281670"/>
                <a:gd name="connsiteX241" fmla="*/ 4071054 w 8613217"/>
                <a:gd name="connsiteY241" fmla="*/ 6040290 h 6281670"/>
                <a:gd name="connsiteX242" fmla="*/ 4100667 w 8613217"/>
                <a:gd name="connsiteY242" fmla="*/ 6026829 h 6281670"/>
                <a:gd name="connsiteX243" fmla="*/ 4110089 w 8613217"/>
                <a:gd name="connsiteY243" fmla="*/ 5993179 h 6281670"/>
                <a:gd name="connsiteX244" fmla="*/ 4124895 w 8613217"/>
                <a:gd name="connsiteY244" fmla="*/ 6032214 h 6281670"/>
                <a:gd name="connsiteX245" fmla="*/ 4117492 w 8613217"/>
                <a:gd name="connsiteY245" fmla="*/ 6106918 h 6281670"/>
                <a:gd name="connsiteX246" fmla="*/ 4080476 w 8613217"/>
                <a:gd name="connsiteY246" fmla="*/ 6141242 h 6281670"/>
                <a:gd name="connsiteX247" fmla="*/ 4176717 w 8613217"/>
                <a:gd name="connsiteY247" fmla="*/ 6189025 h 6281670"/>
                <a:gd name="connsiteX248" fmla="*/ 4170660 w 8613217"/>
                <a:gd name="connsiteY248" fmla="*/ 6271133 h 6281670"/>
                <a:gd name="connsiteX249" fmla="*/ 4195562 w 8613217"/>
                <a:gd name="connsiteY249" fmla="*/ 6277863 h 6281670"/>
                <a:gd name="connsiteX250" fmla="*/ 4261517 w 8613217"/>
                <a:gd name="connsiteY250" fmla="*/ 6267768 h 6281670"/>
                <a:gd name="connsiteX251" fmla="*/ 4289784 w 8613217"/>
                <a:gd name="connsiteY251" fmla="*/ 6247578 h 6281670"/>
                <a:gd name="connsiteX252" fmla="*/ 4295840 w 8613217"/>
                <a:gd name="connsiteY252" fmla="*/ 6204505 h 6281670"/>
                <a:gd name="connsiteX253" fmla="*/ 4305936 w 8613217"/>
                <a:gd name="connsiteY253" fmla="*/ 6182969 h 6281670"/>
                <a:gd name="connsiteX254" fmla="*/ 4324107 w 8613217"/>
                <a:gd name="connsiteY254" fmla="*/ 6199794 h 6281670"/>
                <a:gd name="connsiteX255" fmla="*/ 4336894 w 8613217"/>
                <a:gd name="connsiteY255" fmla="*/ 6230752 h 6281670"/>
                <a:gd name="connsiteX256" fmla="*/ 4342951 w 8613217"/>
                <a:gd name="connsiteY256" fmla="*/ 6226714 h 6281670"/>
                <a:gd name="connsiteX257" fmla="*/ 4369872 w 8613217"/>
                <a:gd name="connsiteY257" fmla="*/ 6185660 h 6281670"/>
                <a:gd name="connsiteX258" fmla="*/ 4382659 w 8613217"/>
                <a:gd name="connsiteY258" fmla="*/ 6234791 h 6281670"/>
                <a:gd name="connsiteX259" fmla="*/ 4406888 w 8613217"/>
                <a:gd name="connsiteY259" fmla="*/ 6265749 h 6281670"/>
                <a:gd name="connsiteX260" fmla="*/ 4484284 w 8613217"/>
                <a:gd name="connsiteY260" fmla="*/ 6275171 h 6281670"/>
                <a:gd name="connsiteX261" fmla="*/ 4499090 w 8613217"/>
                <a:gd name="connsiteY261" fmla="*/ 6272479 h 6281670"/>
                <a:gd name="connsiteX262" fmla="*/ 4512551 w 8613217"/>
                <a:gd name="connsiteY262" fmla="*/ 6181622 h 6281670"/>
                <a:gd name="connsiteX263" fmla="*/ 4572449 w 8613217"/>
                <a:gd name="connsiteY263" fmla="*/ 6153356 h 6281670"/>
                <a:gd name="connsiteX264" fmla="*/ 4575814 w 8613217"/>
                <a:gd name="connsiteY264" fmla="*/ 6127781 h 6281670"/>
                <a:gd name="connsiteX265" fmla="*/ 4538125 w 8613217"/>
                <a:gd name="connsiteY265" fmla="*/ 6076633 h 6281670"/>
                <a:gd name="connsiteX266" fmla="*/ 4536779 w 8613217"/>
                <a:gd name="connsiteY266" fmla="*/ 6042309 h 6281670"/>
                <a:gd name="connsiteX267" fmla="*/ 4573122 w 8613217"/>
                <a:gd name="connsiteY267" fmla="*/ 6032214 h 6281670"/>
                <a:gd name="connsiteX268" fmla="*/ 4637731 w 8613217"/>
                <a:gd name="connsiteY268" fmla="*/ 6051058 h 6281670"/>
                <a:gd name="connsiteX269" fmla="*/ 4665997 w 8613217"/>
                <a:gd name="connsiteY269" fmla="*/ 6029522 h 6281670"/>
                <a:gd name="connsiteX270" fmla="*/ 4665997 w 8613217"/>
                <a:gd name="connsiteY270" fmla="*/ 5985776 h 6281670"/>
                <a:gd name="connsiteX271" fmla="*/ 4681477 w 8613217"/>
                <a:gd name="connsiteY271" fmla="*/ 5966931 h 6281670"/>
                <a:gd name="connsiteX272" fmla="*/ 4701667 w 8613217"/>
                <a:gd name="connsiteY272" fmla="*/ 5981065 h 6281670"/>
                <a:gd name="connsiteX273" fmla="*/ 4724550 w 8613217"/>
                <a:gd name="connsiteY273" fmla="*/ 6054423 h 6281670"/>
                <a:gd name="connsiteX274" fmla="*/ 4743394 w 8613217"/>
                <a:gd name="connsiteY274" fmla="*/ 6073268 h 6281670"/>
                <a:gd name="connsiteX275" fmla="*/ 4752143 w 8613217"/>
                <a:gd name="connsiteY275" fmla="*/ 6050385 h 6281670"/>
                <a:gd name="connsiteX276" fmla="*/ 4752143 w 8613217"/>
                <a:gd name="connsiteY276" fmla="*/ 5996544 h 6281670"/>
                <a:gd name="connsiteX277" fmla="*/ 4800600 w 8613217"/>
                <a:gd name="connsiteY277" fmla="*/ 6046347 h 6281670"/>
                <a:gd name="connsiteX278" fmla="*/ 4859825 w 8613217"/>
                <a:gd name="connsiteY278" fmla="*/ 6088747 h 6281670"/>
                <a:gd name="connsiteX279" fmla="*/ 4932511 w 8613217"/>
                <a:gd name="connsiteY279" fmla="*/ 6036252 h 6281670"/>
                <a:gd name="connsiteX280" fmla="*/ 4919050 w 8613217"/>
                <a:gd name="connsiteY280" fmla="*/ 5940011 h 6281670"/>
                <a:gd name="connsiteX281" fmla="*/ 4830213 w 8613217"/>
                <a:gd name="connsiteY281" fmla="*/ 5933281 h 6281670"/>
                <a:gd name="connsiteX282" fmla="*/ 4779064 w 8613217"/>
                <a:gd name="connsiteY282" fmla="*/ 5876074 h 6281670"/>
                <a:gd name="connsiteX283" fmla="*/ 4778391 w 8613217"/>
                <a:gd name="connsiteY283" fmla="*/ 5829637 h 6281670"/>
                <a:gd name="connsiteX284" fmla="*/ 5091342 w 8613217"/>
                <a:gd name="connsiteY284" fmla="*/ 5236712 h 6281670"/>
                <a:gd name="connsiteX285" fmla="*/ 5116243 w 8613217"/>
                <a:gd name="connsiteY285" fmla="*/ 5202389 h 6281670"/>
                <a:gd name="connsiteX286" fmla="*/ 5269690 w 8613217"/>
                <a:gd name="connsiteY286" fmla="*/ 5086631 h 6281670"/>
                <a:gd name="connsiteX287" fmla="*/ 5744837 w 8613217"/>
                <a:gd name="connsiteY287" fmla="*/ 4795889 h 6281670"/>
                <a:gd name="connsiteX288" fmla="*/ 5814830 w 8613217"/>
                <a:gd name="connsiteY288" fmla="*/ 4775699 h 6281670"/>
                <a:gd name="connsiteX289" fmla="*/ 6103553 w 8613217"/>
                <a:gd name="connsiteY289" fmla="*/ 4765603 h 6281670"/>
                <a:gd name="connsiteX290" fmla="*/ 7086824 w 8613217"/>
                <a:gd name="connsiteY290" fmla="*/ 4811369 h 6281670"/>
                <a:gd name="connsiteX291" fmla="*/ 7489959 w 8613217"/>
                <a:gd name="connsiteY291" fmla="*/ 4805311 h 6281670"/>
                <a:gd name="connsiteX292" fmla="*/ 7516880 w 8613217"/>
                <a:gd name="connsiteY292" fmla="*/ 4801946 h 6281670"/>
                <a:gd name="connsiteX293" fmla="*/ 7536397 w 8613217"/>
                <a:gd name="connsiteY293" fmla="*/ 4800600 h 6281670"/>
                <a:gd name="connsiteX294" fmla="*/ 7619850 w 8613217"/>
                <a:gd name="connsiteY294" fmla="*/ 4791178 h 6281670"/>
                <a:gd name="connsiteX295" fmla="*/ 7661577 w 8613217"/>
                <a:gd name="connsiteY295" fmla="*/ 4813388 h 6281670"/>
                <a:gd name="connsiteX296" fmla="*/ 7920014 w 8613217"/>
                <a:gd name="connsiteY296" fmla="*/ 5004523 h 6281670"/>
                <a:gd name="connsiteX297" fmla="*/ 8354780 w 8613217"/>
                <a:gd name="connsiteY297" fmla="*/ 4830886 h 6281670"/>
                <a:gd name="connsiteX298" fmla="*/ 8579567 w 8613217"/>
                <a:gd name="connsiteY298" fmla="*/ 4409580 h 6281670"/>
                <a:gd name="connsiteX299" fmla="*/ 8613217 w 8613217"/>
                <a:gd name="connsiteY299" fmla="*/ 4250076 h 6281670"/>
                <a:gd name="connsiteX300" fmla="*/ 8613217 w 8613217"/>
                <a:gd name="connsiteY300" fmla="*/ 4196235 h 6281670"/>
                <a:gd name="connsiteX301" fmla="*/ 8420062 w 8613217"/>
                <a:gd name="connsiteY301" fmla="*/ 4211041 h 6281670"/>
                <a:gd name="connsiteX302" fmla="*/ 4571776 w 8613217"/>
                <a:gd name="connsiteY302" fmla="*/ 915970 h 6281670"/>
                <a:gd name="connsiteX303" fmla="*/ 4583890 w 8613217"/>
                <a:gd name="connsiteY303" fmla="*/ 888377 h 6281670"/>
                <a:gd name="connsiteX304" fmla="*/ 4571776 w 8613217"/>
                <a:gd name="connsiteY304" fmla="*/ 915970 h 6281670"/>
                <a:gd name="connsiteX305" fmla="*/ 2362948 w 8613217"/>
                <a:gd name="connsiteY305" fmla="*/ 965100 h 6281670"/>
                <a:gd name="connsiteX306" fmla="*/ 2363621 w 8613217"/>
                <a:gd name="connsiteY306" fmla="*/ 962408 h 6281670"/>
                <a:gd name="connsiteX307" fmla="*/ 2368332 w 8613217"/>
                <a:gd name="connsiteY307" fmla="*/ 967119 h 6281670"/>
                <a:gd name="connsiteX308" fmla="*/ 2362948 w 8613217"/>
                <a:gd name="connsiteY308" fmla="*/ 965100 h 6281670"/>
                <a:gd name="connsiteX309" fmla="*/ 2435633 w 8613217"/>
                <a:gd name="connsiteY309" fmla="*/ 1055284 h 6281670"/>
                <a:gd name="connsiteX310" fmla="*/ 2426211 w 8613217"/>
                <a:gd name="connsiteY310" fmla="*/ 1053265 h 6281670"/>
                <a:gd name="connsiteX311" fmla="*/ 2370351 w 8613217"/>
                <a:gd name="connsiteY311" fmla="*/ 968465 h 6281670"/>
                <a:gd name="connsiteX312" fmla="*/ 2432268 w 8613217"/>
                <a:gd name="connsiteY312" fmla="*/ 1045862 h 6281670"/>
                <a:gd name="connsiteX313" fmla="*/ 2435633 w 8613217"/>
                <a:gd name="connsiteY313" fmla="*/ 1055284 h 6281670"/>
                <a:gd name="connsiteX314" fmla="*/ 695895 w 8613217"/>
                <a:gd name="connsiteY314" fmla="*/ 1016922 h 6281670"/>
                <a:gd name="connsiteX315" fmla="*/ 692530 w 8613217"/>
                <a:gd name="connsiteY315" fmla="*/ 1005481 h 6281670"/>
                <a:gd name="connsiteX316" fmla="*/ 695895 w 8613217"/>
                <a:gd name="connsiteY316" fmla="*/ 1016922 h 6281670"/>
                <a:gd name="connsiteX317" fmla="*/ 4511205 w 8613217"/>
                <a:gd name="connsiteY317" fmla="*/ 6014042 h 6281670"/>
                <a:gd name="connsiteX318" fmla="*/ 4537452 w 8613217"/>
                <a:gd name="connsiteY318" fmla="*/ 5944049 h 6281670"/>
                <a:gd name="connsiteX319" fmla="*/ 4511205 w 8613217"/>
                <a:gd name="connsiteY319" fmla="*/ 6014042 h 6281670"/>
                <a:gd name="connsiteX320" fmla="*/ 4750797 w 8613217"/>
                <a:gd name="connsiteY320" fmla="*/ 5917128 h 6281670"/>
                <a:gd name="connsiteX321" fmla="*/ 4741375 w 8613217"/>
                <a:gd name="connsiteY321" fmla="*/ 5939338 h 6281670"/>
                <a:gd name="connsiteX322" fmla="*/ 4732626 w 8613217"/>
                <a:gd name="connsiteY322" fmla="*/ 5935300 h 6281670"/>
                <a:gd name="connsiteX323" fmla="*/ 4727915 w 8613217"/>
                <a:gd name="connsiteY323" fmla="*/ 5907706 h 6281670"/>
                <a:gd name="connsiteX324" fmla="*/ 4750797 w 8613217"/>
                <a:gd name="connsiteY324" fmla="*/ 5875402 h 6281670"/>
                <a:gd name="connsiteX325" fmla="*/ 4750797 w 8613217"/>
                <a:gd name="connsiteY325" fmla="*/ 5917128 h 6281670"/>
                <a:gd name="connsiteX326" fmla="*/ 4875978 w 8613217"/>
                <a:gd name="connsiteY326" fmla="*/ 5457461 h 6281670"/>
                <a:gd name="connsiteX327" fmla="*/ 4616868 w 8613217"/>
                <a:gd name="connsiteY327" fmla="*/ 5877421 h 6281670"/>
                <a:gd name="connsiteX328" fmla="*/ 4562354 w 8613217"/>
                <a:gd name="connsiteY328" fmla="*/ 5884824 h 6281670"/>
                <a:gd name="connsiteX329" fmla="*/ 4880015 w 8613217"/>
                <a:gd name="connsiteY329" fmla="*/ 5419772 h 6281670"/>
                <a:gd name="connsiteX330" fmla="*/ 4875978 w 8613217"/>
                <a:gd name="connsiteY330" fmla="*/ 5457461 h 6281670"/>
                <a:gd name="connsiteX331" fmla="*/ 5020675 w 8613217"/>
                <a:gd name="connsiteY331" fmla="*/ 5141145 h 6281670"/>
                <a:gd name="connsiteX332" fmla="*/ 4989717 w 8613217"/>
                <a:gd name="connsiteY332" fmla="*/ 5179506 h 6281670"/>
                <a:gd name="connsiteX333" fmla="*/ 4445922 w 8613217"/>
                <a:gd name="connsiteY333" fmla="*/ 5878767 h 6281670"/>
                <a:gd name="connsiteX334" fmla="*/ 4415637 w 8613217"/>
                <a:gd name="connsiteY334" fmla="*/ 5953471 h 6281670"/>
                <a:gd name="connsiteX335" fmla="*/ 4357085 w 8613217"/>
                <a:gd name="connsiteY335" fmla="*/ 6075286 h 6281670"/>
                <a:gd name="connsiteX336" fmla="*/ 4338240 w 8613217"/>
                <a:gd name="connsiteY336" fmla="*/ 6125762 h 6281670"/>
                <a:gd name="connsiteX337" fmla="*/ 4322761 w 8613217"/>
                <a:gd name="connsiteY337" fmla="*/ 6080671 h 6281670"/>
                <a:gd name="connsiteX338" fmla="*/ 4306609 w 8613217"/>
                <a:gd name="connsiteY338" fmla="*/ 6061826 h 6281670"/>
                <a:gd name="connsiteX339" fmla="*/ 4295168 w 8613217"/>
                <a:gd name="connsiteY339" fmla="*/ 6082689 h 6281670"/>
                <a:gd name="connsiteX340" fmla="*/ 4292475 w 8613217"/>
                <a:gd name="connsiteY340" fmla="*/ 6112302 h 6281670"/>
                <a:gd name="connsiteX341" fmla="*/ 4277669 w 8613217"/>
                <a:gd name="connsiteY341" fmla="*/ 6097496 h 6281670"/>
                <a:gd name="connsiteX342" fmla="*/ 4183447 w 8613217"/>
                <a:gd name="connsiteY342" fmla="*/ 5282478 h 6281670"/>
                <a:gd name="connsiteX343" fmla="*/ 4412945 w 8613217"/>
                <a:gd name="connsiteY343" fmla="*/ 4743394 h 6281670"/>
                <a:gd name="connsiteX344" fmla="*/ 5036828 w 8613217"/>
                <a:gd name="connsiteY344" fmla="*/ 3935106 h 6281670"/>
                <a:gd name="connsiteX345" fmla="*/ 5054999 w 8613217"/>
                <a:gd name="connsiteY345" fmla="*/ 3966064 h 6281670"/>
                <a:gd name="connsiteX346" fmla="*/ 5020675 w 8613217"/>
                <a:gd name="connsiteY346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464670 w 8613217"/>
                <a:gd name="connsiteY156" fmla="*/ 2523125 h 6281670"/>
                <a:gd name="connsiteX157" fmla="*/ 3504378 w 8613217"/>
                <a:gd name="connsiteY157" fmla="*/ 2605906 h 6281670"/>
                <a:gd name="connsiteX158" fmla="*/ 3733875 w 8613217"/>
                <a:gd name="connsiteY158" fmla="*/ 3249979 h 6281670"/>
                <a:gd name="connsiteX159" fmla="*/ 3823385 w 8613217"/>
                <a:gd name="connsiteY159" fmla="*/ 4359777 h 6281670"/>
                <a:gd name="connsiteX160" fmla="*/ 3816655 w 8613217"/>
                <a:gd name="connsiteY160" fmla="*/ 4369199 h 6281670"/>
                <a:gd name="connsiteX161" fmla="*/ 3800503 w 8613217"/>
                <a:gd name="connsiteY161" fmla="*/ 4322761 h 6281670"/>
                <a:gd name="connsiteX162" fmla="*/ 3407464 w 8613217"/>
                <a:gd name="connsiteY162" fmla="*/ 3663208 h 6281670"/>
                <a:gd name="connsiteX163" fmla="*/ 2516395 w 8613217"/>
                <a:gd name="connsiteY163" fmla="*/ 2980101 h 6281670"/>
                <a:gd name="connsiteX164" fmla="*/ 2502934 w 8613217"/>
                <a:gd name="connsiteY164" fmla="*/ 2971351 h 6281670"/>
                <a:gd name="connsiteX165" fmla="*/ 2390541 w 8613217"/>
                <a:gd name="connsiteY165" fmla="*/ 2898666 h 6281670"/>
                <a:gd name="connsiteX166" fmla="*/ 2247863 w 8613217"/>
                <a:gd name="connsiteY166" fmla="*/ 2802425 h 6281670"/>
                <a:gd name="connsiteX167" fmla="*/ 2055381 w 8613217"/>
                <a:gd name="connsiteY167" fmla="*/ 2665131 h 6281670"/>
                <a:gd name="connsiteX168" fmla="*/ 1471879 w 8613217"/>
                <a:gd name="connsiteY168" fmla="*/ 2148930 h 6281670"/>
                <a:gd name="connsiteX169" fmla="*/ 1461111 w 8613217"/>
                <a:gd name="connsiteY169" fmla="*/ 2109895 h 6281670"/>
                <a:gd name="connsiteX170" fmla="*/ 1501492 w 8613217"/>
                <a:gd name="connsiteY170" fmla="*/ 1918759 h 6281670"/>
                <a:gd name="connsiteX171" fmla="*/ 1395155 w 8613217"/>
                <a:gd name="connsiteY171" fmla="*/ 1570812 h 6281670"/>
                <a:gd name="connsiteX172" fmla="*/ 937507 w 8613217"/>
                <a:gd name="connsiteY172" fmla="*/ 860783 h 6281670"/>
                <a:gd name="connsiteX173" fmla="*/ 682435 w 8613217"/>
                <a:gd name="connsiteY173" fmla="*/ 471109 h 6281670"/>
                <a:gd name="connsiteX174" fmla="*/ 590905 w 8613217"/>
                <a:gd name="connsiteY174" fmla="*/ 214691 h 6281670"/>
                <a:gd name="connsiteX175" fmla="*/ 581483 w 8613217"/>
                <a:gd name="connsiteY175" fmla="*/ 222767 h 6281670"/>
                <a:gd name="connsiteX176" fmla="*/ 555909 w 8613217"/>
                <a:gd name="connsiteY176" fmla="*/ 262475 h 6281670"/>
                <a:gd name="connsiteX177" fmla="*/ 423998 w 8613217"/>
                <a:gd name="connsiteY177" fmla="*/ 619845 h 6281670"/>
                <a:gd name="connsiteX178" fmla="*/ 443515 w 8613217"/>
                <a:gd name="connsiteY178" fmla="*/ 1227575 h 6281670"/>
                <a:gd name="connsiteX179" fmla="*/ 806942 w 8613217"/>
                <a:gd name="connsiteY179" fmla="*/ 1996156 h 6281670"/>
                <a:gd name="connsiteX180" fmla="*/ 1087589 w 8613217"/>
                <a:gd name="connsiteY180" fmla="*/ 2216231 h 6281670"/>
                <a:gd name="connsiteX181" fmla="*/ 1317086 w 8613217"/>
                <a:gd name="connsiteY181" fmla="*/ 2233729 h 6281670"/>
                <a:gd name="connsiteX182" fmla="*/ 1327181 w 8613217"/>
                <a:gd name="connsiteY182" fmla="*/ 2198060 h 6281670"/>
                <a:gd name="connsiteX183" fmla="*/ 816364 w 8613217"/>
                <a:gd name="connsiteY183" fmla="*/ 1324489 h 6281670"/>
                <a:gd name="connsiteX184" fmla="*/ 702625 w 8613217"/>
                <a:gd name="connsiteY184" fmla="*/ 1031056 h 6281670"/>
                <a:gd name="connsiteX185" fmla="*/ 767908 w 8613217"/>
                <a:gd name="connsiteY185" fmla="*/ 1173061 h 6281670"/>
                <a:gd name="connsiteX186" fmla="*/ 1444285 w 8613217"/>
                <a:gd name="connsiteY186" fmla="*/ 2226326 h 6281670"/>
                <a:gd name="connsiteX187" fmla="*/ 2209501 w 8613217"/>
                <a:gd name="connsiteY187" fmla="*/ 2876457 h 6281670"/>
                <a:gd name="connsiteX188" fmla="*/ 2308434 w 8613217"/>
                <a:gd name="connsiteY188" fmla="*/ 2939720 h 6281670"/>
                <a:gd name="connsiteX189" fmla="*/ 2340738 w 8613217"/>
                <a:gd name="connsiteY189" fmla="*/ 2972025 h 6281670"/>
                <a:gd name="connsiteX190" fmla="*/ 2302377 w 8613217"/>
                <a:gd name="connsiteY190" fmla="*/ 2972025 h 6281670"/>
                <a:gd name="connsiteX191" fmla="*/ 2266034 w 8613217"/>
                <a:gd name="connsiteY191" fmla="*/ 2967313 h 6281670"/>
                <a:gd name="connsiteX192" fmla="*/ 1817807 w 8613217"/>
                <a:gd name="connsiteY192" fmla="*/ 3025866 h 6281670"/>
                <a:gd name="connsiteX193" fmla="*/ 1007500 w 8613217"/>
                <a:gd name="connsiteY193" fmla="*/ 3309877 h 6281670"/>
                <a:gd name="connsiteX194" fmla="*/ 960389 w 8613217"/>
                <a:gd name="connsiteY194" fmla="*/ 3293725 h 6281670"/>
                <a:gd name="connsiteX195" fmla="*/ 446207 w 8613217"/>
                <a:gd name="connsiteY195" fmla="*/ 3134221 h 6281670"/>
                <a:gd name="connsiteX196" fmla="*/ 217383 w 8613217"/>
                <a:gd name="connsiteY196" fmla="*/ 3227096 h 6281670"/>
                <a:gd name="connsiteX197" fmla="*/ 0 w 8613217"/>
                <a:gd name="connsiteY197" fmla="*/ 3236518 h 6281670"/>
                <a:gd name="connsiteX198" fmla="*/ 0 w 8613217"/>
                <a:gd name="connsiteY198" fmla="*/ 3330740 h 6281670"/>
                <a:gd name="connsiteX199" fmla="*/ 9422 w 8613217"/>
                <a:gd name="connsiteY199" fmla="*/ 3346892 h 6281670"/>
                <a:gd name="connsiteX200" fmla="*/ 255072 w 8613217"/>
                <a:gd name="connsiteY200" fmla="*/ 3717723 h 6281670"/>
                <a:gd name="connsiteX201" fmla="*/ 747044 w 8613217"/>
                <a:gd name="connsiteY201" fmla="*/ 3826078 h 6281670"/>
                <a:gd name="connsiteX202" fmla="*/ 1016249 w 8613217"/>
                <a:gd name="connsiteY202" fmla="*/ 3490244 h 6281670"/>
                <a:gd name="connsiteX203" fmla="*/ 981253 w 8613217"/>
                <a:gd name="connsiteY203" fmla="*/ 3461305 h 6281670"/>
                <a:gd name="connsiteX204" fmla="*/ 563312 w 8613217"/>
                <a:gd name="connsiteY204" fmla="*/ 3490917 h 6281670"/>
                <a:gd name="connsiteX205" fmla="*/ 390347 w 8613217"/>
                <a:gd name="connsiteY205" fmla="*/ 3460632 h 6281670"/>
                <a:gd name="connsiteX206" fmla="*/ 489953 w 8613217"/>
                <a:gd name="connsiteY206" fmla="*/ 3463997 h 6281670"/>
                <a:gd name="connsiteX207" fmla="*/ 903183 w 8613217"/>
                <a:gd name="connsiteY207" fmla="*/ 3408137 h 6281670"/>
                <a:gd name="connsiteX208" fmla="*/ 1043170 w 8613217"/>
                <a:gd name="connsiteY208" fmla="*/ 3372467 h 6281670"/>
                <a:gd name="connsiteX209" fmla="*/ 1508895 w 8613217"/>
                <a:gd name="connsiteY209" fmla="*/ 3218347 h 6281670"/>
                <a:gd name="connsiteX210" fmla="*/ 1912029 w 8613217"/>
                <a:gd name="connsiteY210" fmla="*/ 3101243 h 6281670"/>
                <a:gd name="connsiteX211" fmla="*/ 1912029 w 8613217"/>
                <a:gd name="connsiteY211" fmla="*/ 3101243 h 6281670"/>
                <a:gd name="connsiteX212" fmla="*/ 1924816 w 8613217"/>
                <a:gd name="connsiteY212" fmla="*/ 3099224 h 6281670"/>
                <a:gd name="connsiteX213" fmla="*/ 1986061 w 8613217"/>
                <a:gd name="connsiteY213" fmla="*/ 3087783 h 6281670"/>
                <a:gd name="connsiteX214" fmla="*/ 1992791 w 8613217"/>
                <a:gd name="connsiteY214" fmla="*/ 3087110 h 6281670"/>
                <a:gd name="connsiteX215" fmla="*/ 2087013 w 8613217"/>
                <a:gd name="connsiteY215" fmla="*/ 3074322 h 6281670"/>
                <a:gd name="connsiteX216" fmla="*/ 2113933 w 8613217"/>
                <a:gd name="connsiteY216" fmla="*/ 3072976 h 6281670"/>
                <a:gd name="connsiteX217" fmla="*/ 2118644 w 8613217"/>
                <a:gd name="connsiteY217" fmla="*/ 3064227 h 6281670"/>
                <a:gd name="connsiteX218" fmla="*/ 2257958 w 8613217"/>
                <a:gd name="connsiteY218" fmla="*/ 3064227 h 6281670"/>
                <a:gd name="connsiteX219" fmla="*/ 2262669 w 8613217"/>
                <a:gd name="connsiteY219" fmla="*/ 3072976 h 6281670"/>
                <a:gd name="connsiteX220" fmla="*/ 2434960 w 8613217"/>
                <a:gd name="connsiteY220" fmla="*/ 3101243 h 6281670"/>
                <a:gd name="connsiteX221" fmla="*/ 2635518 w 8613217"/>
                <a:gd name="connsiteY221" fmla="*/ 3164506 h 6281670"/>
                <a:gd name="connsiteX222" fmla="*/ 3038653 w 8613217"/>
                <a:gd name="connsiteY222" fmla="*/ 3453902 h 6281670"/>
                <a:gd name="connsiteX223" fmla="*/ 3580428 w 8613217"/>
                <a:gd name="connsiteY223" fmla="*/ 4087880 h 6281670"/>
                <a:gd name="connsiteX224" fmla="*/ 3776274 w 8613217"/>
                <a:gd name="connsiteY224" fmla="*/ 4626290 h 6281670"/>
                <a:gd name="connsiteX225" fmla="*/ 3813963 w 8613217"/>
                <a:gd name="connsiteY225" fmla="*/ 4802619 h 6281670"/>
                <a:gd name="connsiteX226" fmla="*/ 3811944 w 8613217"/>
                <a:gd name="connsiteY226" fmla="*/ 5407658 h 6281670"/>
                <a:gd name="connsiteX227" fmla="*/ 3881265 w 8613217"/>
                <a:gd name="connsiteY227" fmla="*/ 5874056 h 6281670"/>
                <a:gd name="connsiteX228" fmla="*/ 3879919 w 8613217"/>
                <a:gd name="connsiteY228" fmla="*/ 5898957 h 6281670"/>
                <a:gd name="connsiteX229" fmla="*/ 3757430 w 8613217"/>
                <a:gd name="connsiteY229" fmla="*/ 5946068 h 6281670"/>
                <a:gd name="connsiteX230" fmla="*/ 3743970 w 8613217"/>
                <a:gd name="connsiteY230" fmla="*/ 6053750 h 6281670"/>
                <a:gd name="connsiteX231" fmla="*/ 3803195 w 8613217"/>
                <a:gd name="connsiteY231" fmla="*/ 6092112 h 6281670"/>
                <a:gd name="connsiteX232" fmla="*/ 3896071 w 8613217"/>
                <a:gd name="connsiteY232" fmla="*/ 6023464 h 6281670"/>
                <a:gd name="connsiteX233" fmla="*/ 3920972 w 8613217"/>
                <a:gd name="connsiteY233" fmla="*/ 5996544 h 6281670"/>
                <a:gd name="connsiteX234" fmla="*/ 3918953 w 8613217"/>
                <a:gd name="connsiteY234" fmla="*/ 6053077 h 6281670"/>
                <a:gd name="connsiteX235" fmla="*/ 3931741 w 8613217"/>
                <a:gd name="connsiteY235" fmla="*/ 6077978 h 6281670"/>
                <a:gd name="connsiteX236" fmla="*/ 3951931 w 8613217"/>
                <a:gd name="connsiteY236" fmla="*/ 6055769 h 6281670"/>
                <a:gd name="connsiteX237" fmla="*/ 3972121 w 8613217"/>
                <a:gd name="connsiteY237" fmla="*/ 5988468 h 6281670"/>
                <a:gd name="connsiteX238" fmla="*/ 3994331 w 8613217"/>
                <a:gd name="connsiteY238" fmla="*/ 5968277 h 6281670"/>
                <a:gd name="connsiteX239" fmla="*/ 4005099 w 8613217"/>
                <a:gd name="connsiteY239" fmla="*/ 5995198 h 6281670"/>
                <a:gd name="connsiteX240" fmla="*/ 4071054 w 8613217"/>
                <a:gd name="connsiteY240" fmla="*/ 6040290 h 6281670"/>
                <a:gd name="connsiteX241" fmla="*/ 4100667 w 8613217"/>
                <a:gd name="connsiteY241" fmla="*/ 6026829 h 6281670"/>
                <a:gd name="connsiteX242" fmla="*/ 4110089 w 8613217"/>
                <a:gd name="connsiteY242" fmla="*/ 5993179 h 6281670"/>
                <a:gd name="connsiteX243" fmla="*/ 4124895 w 8613217"/>
                <a:gd name="connsiteY243" fmla="*/ 6032214 h 6281670"/>
                <a:gd name="connsiteX244" fmla="*/ 4117492 w 8613217"/>
                <a:gd name="connsiteY244" fmla="*/ 6106918 h 6281670"/>
                <a:gd name="connsiteX245" fmla="*/ 4080476 w 8613217"/>
                <a:gd name="connsiteY245" fmla="*/ 6141242 h 6281670"/>
                <a:gd name="connsiteX246" fmla="*/ 4176717 w 8613217"/>
                <a:gd name="connsiteY246" fmla="*/ 6189025 h 6281670"/>
                <a:gd name="connsiteX247" fmla="*/ 4170660 w 8613217"/>
                <a:gd name="connsiteY247" fmla="*/ 6271133 h 6281670"/>
                <a:gd name="connsiteX248" fmla="*/ 4195562 w 8613217"/>
                <a:gd name="connsiteY248" fmla="*/ 6277863 h 6281670"/>
                <a:gd name="connsiteX249" fmla="*/ 4261517 w 8613217"/>
                <a:gd name="connsiteY249" fmla="*/ 6267768 h 6281670"/>
                <a:gd name="connsiteX250" fmla="*/ 4289784 w 8613217"/>
                <a:gd name="connsiteY250" fmla="*/ 6247578 h 6281670"/>
                <a:gd name="connsiteX251" fmla="*/ 4295840 w 8613217"/>
                <a:gd name="connsiteY251" fmla="*/ 6204505 h 6281670"/>
                <a:gd name="connsiteX252" fmla="*/ 4305936 w 8613217"/>
                <a:gd name="connsiteY252" fmla="*/ 6182969 h 6281670"/>
                <a:gd name="connsiteX253" fmla="*/ 4324107 w 8613217"/>
                <a:gd name="connsiteY253" fmla="*/ 6199794 h 6281670"/>
                <a:gd name="connsiteX254" fmla="*/ 4336894 w 8613217"/>
                <a:gd name="connsiteY254" fmla="*/ 6230752 h 6281670"/>
                <a:gd name="connsiteX255" fmla="*/ 4342951 w 8613217"/>
                <a:gd name="connsiteY255" fmla="*/ 6226714 h 6281670"/>
                <a:gd name="connsiteX256" fmla="*/ 4369872 w 8613217"/>
                <a:gd name="connsiteY256" fmla="*/ 6185660 h 6281670"/>
                <a:gd name="connsiteX257" fmla="*/ 4382659 w 8613217"/>
                <a:gd name="connsiteY257" fmla="*/ 6234791 h 6281670"/>
                <a:gd name="connsiteX258" fmla="*/ 4406888 w 8613217"/>
                <a:gd name="connsiteY258" fmla="*/ 6265749 h 6281670"/>
                <a:gd name="connsiteX259" fmla="*/ 4484284 w 8613217"/>
                <a:gd name="connsiteY259" fmla="*/ 6275171 h 6281670"/>
                <a:gd name="connsiteX260" fmla="*/ 4499090 w 8613217"/>
                <a:gd name="connsiteY260" fmla="*/ 6272479 h 6281670"/>
                <a:gd name="connsiteX261" fmla="*/ 4512551 w 8613217"/>
                <a:gd name="connsiteY261" fmla="*/ 6181622 h 6281670"/>
                <a:gd name="connsiteX262" fmla="*/ 4572449 w 8613217"/>
                <a:gd name="connsiteY262" fmla="*/ 6153356 h 6281670"/>
                <a:gd name="connsiteX263" fmla="*/ 4575814 w 8613217"/>
                <a:gd name="connsiteY263" fmla="*/ 6127781 h 6281670"/>
                <a:gd name="connsiteX264" fmla="*/ 4538125 w 8613217"/>
                <a:gd name="connsiteY264" fmla="*/ 6076633 h 6281670"/>
                <a:gd name="connsiteX265" fmla="*/ 4536779 w 8613217"/>
                <a:gd name="connsiteY265" fmla="*/ 6042309 h 6281670"/>
                <a:gd name="connsiteX266" fmla="*/ 4573122 w 8613217"/>
                <a:gd name="connsiteY266" fmla="*/ 6032214 h 6281670"/>
                <a:gd name="connsiteX267" fmla="*/ 4637731 w 8613217"/>
                <a:gd name="connsiteY267" fmla="*/ 6051058 h 6281670"/>
                <a:gd name="connsiteX268" fmla="*/ 4665997 w 8613217"/>
                <a:gd name="connsiteY268" fmla="*/ 6029522 h 6281670"/>
                <a:gd name="connsiteX269" fmla="*/ 4665997 w 8613217"/>
                <a:gd name="connsiteY269" fmla="*/ 5985776 h 6281670"/>
                <a:gd name="connsiteX270" fmla="*/ 4681477 w 8613217"/>
                <a:gd name="connsiteY270" fmla="*/ 5966931 h 6281670"/>
                <a:gd name="connsiteX271" fmla="*/ 4701667 w 8613217"/>
                <a:gd name="connsiteY271" fmla="*/ 5981065 h 6281670"/>
                <a:gd name="connsiteX272" fmla="*/ 4724550 w 8613217"/>
                <a:gd name="connsiteY272" fmla="*/ 6054423 h 6281670"/>
                <a:gd name="connsiteX273" fmla="*/ 4743394 w 8613217"/>
                <a:gd name="connsiteY273" fmla="*/ 6073268 h 6281670"/>
                <a:gd name="connsiteX274" fmla="*/ 4752143 w 8613217"/>
                <a:gd name="connsiteY274" fmla="*/ 6050385 h 6281670"/>
                <a:gd name="connsiteX275" fmla="*/ 4752143 w 8613217"/>
                <a:gd name="connsiteY275" fmla="*/ 5996544 h 6281670"/>
                <a:gd name="connsiteX276" fmla="*/ 4800600 w 8613217"/>
                <a:gd name="connsiteY276" fmla="*/ 6046347 h 6281670"/>
                <a:gd name="connsiteX277" fmla="*/ 4859825 w 8613217"/>
                <a:gd name="connsiteY277" fmla="*/ 6088747 h 6281670"/>
                <a:gd name="connsiteX278" fmla="*/ 4932511 w 8613217"/>
                <a:gd name="connsiteY278" fmla="*/ 6036252 h 6281670"/>
                <a:gd name="connsiteX279" fmla="*/ 4919050 w 8613217"/>
                <a:gd name="connsiteY279" fmla="*/ 5940011 h 6281670"/>
                <a:gd name="connsiteX280" fmla="*/ 4830213 w 8613217"/>
                <a:gd name="connsiteY280" fmla="*/ 5933281 h 6281670"/>
                <a:gd name="connsiteX281" fmla="*/ 4779064 w 8613217"/>
                <a:gd name="connsiteY281" fmla="*/ 5876074 h 6281670"/>
                <a:gd name="connsiteX282" fmla="*/ 4778391 w 8613217"/>
                <a:gd name="connsiteY282" fmla="*/ 5829637 h 6281670"/>
                <a:gd name="connsiteX283" fmla="*/ 5091342 w 8613217"/>
                <a:gd name="connsiteY283" fmla="*/ 5236712 h 6281670"/>
                <a:gd name="connsiteX284" fmla="*/ 5116243 w 8613217"/>
                <a:gd name="connsiteY284" fmla="*/ 5202389 h 6281670"/>
                <a:gd name="connsiteX285" fmla="*/ 5269690 w 8613217"/>
                <a:gd name="connsiteY285" fmla="*/ 5086631 h 6281670"/>
                <a:gd name="connsiteX286" fmla="*/ 5744837 w 8613217"/>
                <a:gd name="connsiteY286" fmla="*/ 4795889 h 6281670"/>
                <a:gd name="connsiteX287" fmla="*/ 5814830 w 8613217"/>
                <a:gd name="connsiteY287" fmla="*/ 4775699 h 6281670"/>
                <a:gd name="connsiteX288" fmla="*/ 6103553 w 8613217"/>
                <a:gd name="connsiteY288" fmla="*/ 4765603 h 6281670"/>
                <a:gd name="connsiteX289" fmla="*/ 7086824 w 8613217"/>
                <a:gd name="connsiteY289" fmla="*/ 4811369 h 6281670"/>
                <a:gd name="connsiteX290" fmla="*/ 7489959 w 8613217"/>
                <a:gd name="connsiteY290" fmla="*/ 4805311 h 6281670"/>
                <a:gd name="connsiteX291" fmla="*/ 7516880 w 8613217"/>
                <a:gd name="connsiteY291" fmla="*/ 4801946 h 6281670"/>
                <a:gd name="connsiteX292" fmla="*/ 7536397 w 8613217"/>
                <a:gd name="connsiteY292" fmla="*/ 4800600 h 6281670"/>
                <a:gd name="connsiteX293" fmla="*/ 7619850 w 8613217"/>
                <a:gd name="connsiteY293" fmla="*/ 4791178 h 6281670"/>
                <a:gd name="connsiteX294" fmla="*/ 7661577 w 8613217"/>
                <a:gd name="connsiteY294" fmla="*/ 4813388 h 6281670"/>
                <a:gd name="connsiteX295" fmla="*/ 7920014 w 8613217"/>
                <a:gd name="connsiteY295" fmla="*/ 5004523 h 6281670"/>
                <a:gd name="connsiteX296" fmla="*/ 8354780 w 8613217"/>
                <a:gd name="connsiteY296" fmla="*/ 4830886 h 6281670"/>
                <a:gd name="connsiteX297" fmla="*/ 8579567 w 8613217"/>
                <a:gd name="connsiteY297" fmla="*/ 4409580 h 6281670"/>
                <a:gd name="connsiteX298" fmla="*/ 8613217 w 8613217"/>
                <a:gd name="connsiteY298" fmla="*/ 4250076 h 6281670"/>
                <a:gd name="connsiteX299" fmla="*/ 8613217 w 8613217"/>
                <a:gd name="connsiteY299" fmla="*/ 4196235 h 6281670"/>
                <a:gd name="connsiteX300" fmla="*/ 8420062 w 8613217"/>
                <a:gd name="connsiteY300" fmla="*/ 4211041 h 6281670"/>
                <a:gd name="connsiteX301" fmla="*/ 4571776 w 8613217"/>
                <a:gd name="connsiteY301" fmla="*/ 915970 h 6281670"/>
                <a:gd name="connsiteX302" fmla="*/ 4583890 w 8613217"/>
                <a:gd name="connsiteY302" fmla="*/ 888377 h 6281670"/>
                <a:gd name="connsiteX303" fmla="*/ 4571776 w 8613217"/>
                <a:gd name="connsiteY303" fmla="*/ 915970 h 6281670"/>
                <a:gd name="connsiteX304" fmla="*/ 2362948 w 8613217"/>
                <a:gd name="connsiteY304" fmla="*/ 965100 h 6281670"/>
                <a:gd name="connsiteX305" fmla="*/ 2363621 w 8613217"/>
                <a:gd name="connsiteY305" fmla="*/ 962408 h 6281670"/>
                <a:gd name="connsiteX306" fmla="*/ 2368332 w 8613217"/>
                <a:gd name="connsiteY306" fmla="*/ 967119 h 6281670"/>
                <a:gd name="connsiteX307" fmla="*/ 2362948 w 8613217"/>
                <a:gd name="connsiteY307" fmla="*/ 965100 h 6281670"/>
                <a:gd name="connsiteX308" fmla="*/ 2435633 w 8613217"/>
                <a:gd name="connsiteY308" fmla="*/ 1055284 h 6281670"/>
                <a:gd name="connsiteX309" fmla="*/ 2426211 w 8613217"/>
                <a:gd name="connsiteY309" fmla="*/ 1053265 h 6281670"/>
                <a:gd name="connsiteX310" fmla="*/ 2370351 w 8613217"/>
                <a:gd name="connsiteY310" fmla="*/ 968465 h 6281670"/>
                <a:gd name="connsiteX311" fmla="*/ 2432268 w 8613217"/>
                <a:gd name="connsiteY311" fmla="*/ 1045862 h 6281670"/>
                <a:gd name="connsiteX312" fmla="*/ 2435633 w 8613217"/>
                <a:gd name="connsiteY312" fmla="*/ 1055284 h 6281670"/>
                <a:gd name="connsiteX313" fmla="*/ 695895 w 8613217"/>
                <a:gd name="connsiteY313" fmla="*/ 1016922 h 6281670"/>
                <a:gd name="connsiteX314" fmla="*/ 692530 w 8613217"/>
                <a:gd name="connsiteY314" fmla="*/ 1005481 h 6281670"/>
                <a:gd name="connsiteX315" fmla="*/ 695895 w 8613217"/>
                <a:gd name="connsiteY315" fmla="*/ 1016922 h 6281670"/>
                <a:gd name="connsiteX316" fmla="*/ 4511205 w 8613217"/>
                <a:gd name="connsiteY316" fmla="*/ 6014042 h 6281670"/>
                <a:gd name="connsiteX317" fmla="*/ 4537452 w 8613217"/>
                <a:gd name="connsiteY317" fmla="*/ 5944049 h 6281670"/>
                <a:gd name="connsiteX318" fmla="*/ 4511205 w 8613217"/>
                <a:gd name="connsiteY318" fmla="*/ 6014042 h 6281670"/>
                <a:gd name="connsiteX319" fmla="*/ 4750797 w 8613217"/>
                <a:gd name="connsiteY319" fmla="*/ 5917128 h 6281670"/>
                <a:gd name="connsiteX320" fmla="*/ 4741375 w 8613217"/>
                <a:gd name="connsiteY320" fmla="*/ 5939338 h 6281670"/>
                <a:gd name="connsiteX321" fmla="*/ 4732626 w 8613217"/>
                <a:gd name="connsiteY321" fmla="*/ 5935300 h 6281670"/>
                <a:gd name="connsiteX322" fmla="*/ 4727915 w 8613217"/>
                <a:gd name="connsiteY322" fmla="*/ 5907706 h 6281670"/>
                <a:gd name="connsiteX323" fmla="*/ 4750797 w 8613217"/>
                <a:gd name="connsiteY323" fmla="*/ 5875402 h 6281670"/>
                <a:gd name="connsiteX324" fmla="*/ 4750797 w 8613217"/>
                <a:gd name="connsiteY324" fmla="*/ 5917128 h 6281670"/>
                <a:gd name="connsiteX325" fmla="*/ 4875978 w 8613217"/>
                <a:gd name="connsiteY325" fmla="*/ 5457461 h 6281670"/>
                <a:gd name="connsiteX326" fmla="*/ 4616868 w 8613217"/>
                <a:gd name="connsiteY326" fmla="*/ 5877421 h 6281670"/>
                <a:gd name="connsiteX327" fmla="*/ 4562354 w 8613217"/>
                <a:gd name="connsiteY327" fmla="*/ 5884824 h 6281670"/>
                <a:gd name="connsiteX328" fmla="*/ 4880015 w 8613217"/>
                <a:gd name="connsiteY328" fmla="*/ 5419772 h 6281670"/>
                <a:gd name="connsiteX329" fmla="*/ 4875978 w 8613217"/>
                <a:gd name="connsiteY329" fmla="*/ 5457461 h 6281670"/>
                <a:gd name="connsiteX330" fmla="*/ 5020675 w 8613217"/>
                <a:gd name="connsiteY330" fmla="*/ 5141145 h 6281670"/>
                <a:gd name="connsiteX331" fmla="*/ 4989717 w 8613217"/>
                <a:gd name="connsiteY331" fmla="*/ 5179506 h 6281670"/>
                <a:gd name="connsiteX332" fmla="*/ 4445922 w 8613217"/>
                <a:gd name="connsiteY332" fmla="*/ 5878767 h 6281670"/>
                <a:gd name="connsiteX333" fmla="*/ 4415637 w 8613217"/>
                <a:gd name="connsiteY333" fmla="*/ 5953471 h 6281670"/>
                <a:gd name="connsiteX334" fmla="*/ 4357085 w 8613217"/>
                <a:gd name="connsiteY334" fmla="*/ 6075286 h 6281670"/>
                <a:gd name="connsiteX335" fmla="*/ 4338240 w 8613217"/>
                <a:gd name="connsiteY335" fmla="*/ 6125762 h 6281670"/>
                <a:gd name="connsiteX336" fmla="*/ 4322761 w 8613217"/>
                <a:gd name="connsiteY336" fmla="*/ 6080671 h 6281670"/>
                <a:gd name="connsiteX337" fmla="*/ 4306609 w 8613217"/>
                <a:gd name="connsiteY337" fmla="*/ 6061826 h 6281670"/>
                <a:gd name="connsiteX338" fmla="*/ 4295168 w 8613217"/>
                <a:gd name="connsiteY338" fmla="*/ 6082689 h 6281670"/>
                <a:gd name="connsiteX339" fmla="*/ 4292475 w 8613217"/>
                <a:gd name="connsiteY339" fmla="*/ 6112302 h 6281670"/>
                <a:gd name="connsiteX340" fmla="*/ 4277669 w 8613217"/>
                <a:gd name="connsiteY340" fmla="*/ 6097496 h 6281670"/>
                <a:gd name="connsiteX341" fmla="*/ 4183447 w 8613217"/>
                <a:gd name="connsiteY341" fmla="*/ 5282478 h 6281670"/>
                <a:gd name="connsiteX342" fmla="*/ 4412945 w 8613217"/>
                <a:gd name="connsiteY342" fmla="*/ 4743394 h 6281670"/>
                <a:gd name="connsiteX343" fmla="*/ 5036828 w 8613217"/>
                <a:gd name="connsiteY343" fmla="*/ 3935106 h 6281670"/>
                <a:gd name="connsiteX344" fmla="*/ 5054999 w 8613217"/>
                <a:gd name="connsiteY344" fmla="*/ 3966064 h 6281670"/>
                <a:gd name="connsiteX345" fmla="*/ 5020675 w 8613217"/>
                <a:gd name="connsiteY345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504378 w 8613217"/>
                <a:gd name="connsiteY156" fmla="*/ 2605906 h 6281670"/>
                <a:gd name="connsiteX157" fmla="*/ 3733875 w 8613217"/>
                <a:gd name="connsiteY157" fmla="*/ 3249979 h 6281670"/>
                <a:gd name="connsiteX158" fmla="*/ 3823385 w 8613217"/>
                <a:gd name="connsiteY158" fmla="*/ 4359777 h 6281670"/>
                <a:gd name="connsiteX159" fmla="*/ 3816655 w 8613217"/>
                <a:gd name="connsiteY159" fmla="*/ 4369199 h 6281670"/>
                <a:gd name="connsiteX160" fmla="*/ 3800503 w 8613217"/>
                <a:gd name="connsiteY160" fmla="*/ 4322761 h 6281670"/>
                <a:gd name="connsiteX161" fmla="*/ 3407464 w 8613217"/>
                <a:gd name="connsiteY161" fmla="*/ 3663208 h 6281670"/>
                <a:gd name="connsiteX162" fmla="*/ 2516395 w 8613217"/>
                <a:gd name="connsiteY162" fmla="*/ 2980101 h 6281670"/>
                <a:gd name="connsiteX163" fmla="*/ 2502934 w 8613217"/>
                <a:gd name="connsiteY163" fmla="*/ 2971351 h 6281670"/>
                <a:gd name="connsiteX164" fmla="*/ 2390541 w 8613217"/>
                <a:gd name="connsiteY164" fmla="*/ 2898666 h 6281670"/>
                <a:gd name="connsiteX165" fmla="*/ 2247863 w 8613217"/>
                <a:gd name="connsiteY165" fmla="*/ 2802425 h 6281670"/>
                <a:gd name="connsiteX166" fmla="*/ 2055381 w 8613217"/>
                <a:gd name="connsiteY166" fmla="*/ 2665131 h 6281670"/>
                <a:gd name="connsiteX167" fmla="*/ 1471879 w 8613217"/>
                <a:gd name="connsiteY167" fmla="*/ 2148930 h 6281670"/>
                <a:gd name="connsiteX168" fmla="*/ 1461111 w 8613217"/>
                <a:gd name="connsiteY168" fmla="*/ 2109895 h 6281670"/>
                <a:gd name="connsiteX169" fmla="*/ 1501492 w 8613217"/>
                <a:gd name="connsiteY169" fmla="*/ 1918759 h 6281670"/>
                <a:gd name="connsiteX170" fmla="*/ 1395155 w 8613217"/>
                <a:gd name="connsiteY170" fmla="*/ 1570812 h 6281670"/>
                <a:gd name="connsiteX171" fmla="*/ 937507 w 8613217"/>
                <a:gd name="connsiteY171" fmla="*/ 860783 h 6281670"/>
                <a:gd name="connsiteX172" fmla="*/ 682435 w 8613217"/>
                <a:gd name="connsiteY172" fmla="*/ 471109 h 6281670"/>
                <a:gd name="connsiteX173" fmla="*/ 590905 w 8613217"/>
                <a:gd name="connsiteY173" fmla="*/ 214691 h 6281670"/>
                <a:gd name="connsiteX174" fmla="*/ 581483 w 8613217"/>
                <a:gd name="connsiteY174" fmla="*/ 222767 h 6281670"/>
                <a:gd name="connsiteX175" fmla="*/ 555909 w 8613217"/>
                <a:gd name="connsiteY175" fmla="*/ 262475 h 6281670"/>
                <a:gd name="connsiteX176" fmla="*/ 423998 w 8613217"/>
                <a:gd name="connsiteY176" fmla="*/ 619845 h 6281670"/>
                <a:gd name="connsiteX177" fmla="*/ 443515 w 8613217"/>
                <a:gd name="connsiteY177" fmla="*/ 1227575 h 6281670"/>
                <a:gd name="connsiteX178" fmla="*/ 806942 w 8613217"/>
                <a:gd name="connsiteY178" fmla="*/ 1996156 h 6281670"/>
                <a:gd name="connsiteX179" fmla="*/ 1087589 w 8613217"/>
                <a:gd name="connsiteY179" fmla="*/ 2216231 h 6281670"/>
                <a:gd name="connsiteX180" fmla="*/ 1317086 w 8613217"/>
                <a:gd name="connsiteY180" fmla="*/ 2233729 h 6281670"/>
                <a:gd name="connsiteX181" fmla="*/ 1327181 w 8613217"/>
                <a:gd name="connsiteY181" fmla="*/ 2198060 h 6281670"/>
                <a:gd name="connsiteX182" fmla="*/ 816364 w 8613217"/>
                <a:gd name="connsiteY182" fmla="*/ 1324489 h 6281670"/>
                <a:gd name="connsiteX183" fmla="*/ 702625 w 8613217"/>
                <a:gd name="connsiteY183" fmla="*/ 1031056 h 6281670"/>
                <a:gd name="connsiteX184" fmla="*/ 767908 w 8613217"/>
                <a:gd name="connsiteY184" fmla="*/ 1173061 h 6281670"/>
                <a:gd name="connsiteX185" fmla="*/ 1444285 w 8613217"/>
                <a:gd name="connsiteY185" fmla="*/ 2226326 h 6281670"/>
                <a:gd name="connsiteX186" fmla="*/ 2209501 w 8613217"/>
                <a:gd name="connsiteY186" fmla="*/ 2876457 h 6281670"/>
                <a:gd name="connsiteX187" fmla="*/ 2308434 w 8613217"/>
                <a:gd name="connsiteY187" fmla="*/ 2939720 h 6281670"/>
                <a:gd name="connsiteX188" fmla="*/ 2340738 w 8613217"/>
                <a:gd name="connsiteY188" fmla="*/ 2972025 h 6281670"/>
                <a:gd name="connsiteX189" fmla="*/ 2302377 w 8613217"/>
                <a:gd name="connsiteY189" fmla="*/ 2972025 h 6281670"/>
                <a:gd name="connsiteX190" fmla="*/ 2266034 w 8613217"/>
                <a:gd name="connsiteY190" fmla="*/ 2967313 h 6281670"/>
                <a:gd name="connsiteX191" fmla="*/ 1817807 w 8613217"/>
                <a:gd name="connsiteY191" fmla="*/ 3025866 h 6281670"/>
                <a:gd name="connsiteX192" fmla="*/ 1007500 w 8613217"/>
                <a:gd name="connsiteY192" fmla="*/ 3309877 h 6281670"/>
                <a:gd name="connsiteX193" fmla="*/ 960389 w 8613217"/>
                <a:gd name="connsiteY193" fmla="*/ 3293725 h 6281670"/>
                <a:gd name="connsiteX194" fmla="*/ 446207 w 8613217"/>
                <a:gd name="connsiteY194" fmla="*/ 3134221 h 6281670"/>
                <a:gd name="connsiteX195" fmla="*/ 217383 w 8613217"/>
                <a:gd name="connsiteY195" fmla="*/ 3227096 h 6281670"/>
                <a:gd name="connsiteX196" fmla="*/ 0 w 8613217"/>
                <a:gd name="connsiteY196" fmla="*/ 3236518 h 6281670"/>
                <a:gd name="connsiteX197" fmla="*/ 0 w 8613217"/>
                <a:gd name="connsiteY197" fmla="*/ 3330740 h 6281670"/>
                <a:gd name="connsiteX198" fmla="*/ 9422 w 8613217"/>
                <a:gd name="connsiteY198" fmla="*/ 3346892 h 6281670"/>
                <a:gd name="connsiteX199" fmla="*/ 255072 w 8613217"/>
                <a:gd name="connsiteY199" fmla="*/ 3717723 h 6281670"/>
                <a:gd name="connsiteX200" fmla="*/ 747044 w 8613217"/>
                <a:gd name="connsiteY200" fmla="*/ 3826078 h 6281670"/>
                <a:gd name="connsiteX201" fmla="*/ 1016249 w 8613217"/>
                <a:gd name="connsiteY201" fmla="*/ 3490244 h 6281670"/>
                <a:gd name="connsiteX202" fmla="*/ 981253 w 8613217"/>
                <a:gd name="connsiteY202" fmla="*/ 3461305 h 6281670"/>
                <a:gd name="connsiteX203" fmla="*/ 563312 w 8613217"/>
                <a:gd name="connsiteY203" fmla="*/ 3490917 h 6281670"/>
                <a:gd name="connsiteX204" fmla="*/ 390347 w 8613217"/>
                <a:gd name="connsiteY204" fmla="*/ 3460632 h 6281670"/>
                <a:gd name="connsiteX205" fmla="*/ 489953 w 8613217"/>
                <a:gd name="connsiteY205" fmla="*/ 3463997 h 6281670"/>
                <a:gd name="connsiteX206" fmla="*/ 903183 w 8613217"/>
                <a:gd name="connsiteY206" fmla="*/ 3408137 h 6281670"/>
                <a:gd name="connsiteX207" fmla="*/ 1043170 w 8613217"/>
                <a:gd name="connsiteY207" fmla="*/ 3372467 h 6281670"/>
                <a:gd name="connsiteX208" fmla="*/ 1508895 w 8613217"/>
                <a:gd name="connsiteY208" fmla="*/ 3218347 h 6281670"/>
                <a:gd name="connsiteX209" fmla="*/ 1912029 w 8613217"/>
                <a:gd name="connsiteY209" fmla="*/ 3101243 h 6281670"/>
                <a:gd name="connsiteX210" fmla="*/ 1912029 w 8613217"/>
                <a:gd name="connsiteY210" fmla="*/ 3101243 h 6281670"/>
                <a:gd name="connsiteX211" fmla="*/ 1924816 w 8613217"/>
                <a:gd name="connsiteY211" fmla="*/ 3099224 h 6281670"/>
                <a:gd name="connsiteX212" fmla="*/ 1986061 w 8613217"/>
                <a:gd name="connsiteY212" fmla="*/ 3087783 h 6281670"/>
                <a:gd name="connsiteX213" fmla="*/ 1992791 w 8613217"/>
                <a:gd name="connsiteY213" fmla="*/ 3087110 h 6281670"/>
                <a:gd name="connsiteX214" fmla="*/ 2087013 w 8613217"/>
                <a:gd name="connsiteY214" fmla="*/ 3074322 h 6281670"/>
                <a:gd name="connsiteX215" fmla="*/ 2113933 w 8613217"/>
                <a:gd name="connsiteY215" fmla="*/ 3072976 h 6281670"/>
                <a:gd name="connsiteX216" fmla="*/ 2118644 w 8613217"/>
                <a:gd name="connsiteY216" fmla="*/ 3064227 h 6281670"/>
                <a:gd name="connsiteX217" fmla="*/ 2257958 w 8613217"/>
                <a:gd name="connsiteY217" fmla="*/ 3064227 h 6281670"/>
                <a:gd name="connsiteX218" fmla="*/ 2262669 w 8613217"/>
                <a:gd name="connsiteY218" fmla="*/ 3072976 h 6281670"/>
                <a:gd name="connsiteX219" fmla="*/ 2434960 w 8613217"/>
                <a:gd name="connsiteY219" fmla="*/ 3101243 h 6281670"/>
                <a:gd name="connsiteX220" fmla="*/ 2635518 w 8613217"/>
                <a:gd name="connsiteY220" fmla="*/ 3164506 h 6281670"/>
                <a:gd name="connsiteX221" fmla="*/ 3038653 w 8613217"/>
                <a:gd name="connsiteY221" fmla="*/ 3453902 h 6281670"/>
                <a:gd name="connsiteX222" fmla="*/ 3580428 w 8613217"/>
                <a:gd name="connsiteY222" fmla="*/ 4087880 h 6281670"/>
                <a:gd name="connsiteX223" fmla="*/ 3776274 w 8613217"/>
                <a:gd name="connsiteY223" fmla="*/ 4626290 h 6281670"/>
                <a:gd name="connsiteX224" fmla="*/ 3813963 w 8613217"/>
                <a:gd name="connsiteY224" fmla="*/ 4802619 h 6281670"/>
                <a:gd name="connsiteX225" fmla="*/ 3811944 w 8613217"/>
                <a:gd name="connsiteY225" fmla="*/ 5407658 h 6281670"/>
                <a:gd name="connsiteX226" fmla="*/ 3881265 w 8613217"/>
                <a:gd name="connsiteY226" fmla="*/ 5874056 h 6281670"/>
                <a:gd name="connsiteX227" fmla="*/ 3879919 w 8613217"/>
                <a:gd name="connsiteY227" fmla="*/ 5898957 h 6281670"/>
                <a:gd name="connsiteX228" fmla="*/ 3757430 w 8613217"/>
                <a:gd name="connsiteY228" fmla="*/ 5946068 h 6281670"/>
                <a:gd name="connsiteX229" fmla="*/ 3743970 w 8613217"/>
                <a:gd name="connsiteY229" fmla="*/ 6053750 h 6281670"/>
                <a:gd name="connsiteX230" fmla="*/ 3803195 w 8613217"/>
                <a:gd name="connsiteY230" fmla="*/ 6092112 h 6281670"/>
                <a:gd name="connsiteX231" fmla="*/ 3896071 w 8613217"/>
                <a:gd name="connsiteY231" fmla="*/ 6023464 h 6281670"/>
                <a:gd name="connsiteX232" fmla="*/ 3920972 w 8613217"/>
                <a:gd name="connsiteY232" fmla="*/ 5996544 h 6281670"/>
                <a:gd name="connsiteX233" fmla="*/ 3918953 w 8613217"/>
                <a:gd name="connsiteY233" fmla="*/ 6053077 h 6281670"/>
                <a:gd name="connsiteX234" fmla="*/ 3931741 w 8613217"/>
                <a:gd name="connsiteY234" fmla="*/ 6077978 h 6281670"/>
                <a:gd name="connsiteX235" fmla="*/ 3951931 w 8613217"/>
                <a:gd name="connsiteY235" fmla="*/ 6055769 h 6281670"/>
                <a:gd name="connsiteX236" fmla="*/ 3972121 w 8613217"/>
                <a:gd name="connsiteY236" fmla="*/ 5988468 h 6281670"/>
                <a:gd name="connsiteX237" fmla="*/ 3994331 w 8613217"/>
                <a:gd name="connsiteY237" fmla="*/ 5968277 h 6281670"/>
                <a:gd name="connsiteX238" fmla="*/ 4005099 w 8613217"/>
                <a:gd name="connsiteY238" fmla="*/ 5995198 h 6281670"/>
                <a:gd name="connsiteX239" fmla="*/ 4071054 w 8613217"/>
                <a:gd name="connsiteY239" fmla="*/ 6040290 h 6281670"/>
                <a:gd name="connsiteX240" fmla="*/ 4100667 w 8613217"/>
                <a:gd name="connsiteY240" fmla="*/ 6026829 h 6281670"/>
                <a:gd name="connsiteX241" fmla="*/ 4110089 w 8613217"/>
                <a:gd name="connsiteY241" fmla="*/ 5993179 h 6281670"/>
                <a:gd name="connsiteX242" fmla="*/ 4124895 w 8613217"/>
                <a:gd name="connsiteY242" fmla="*/ 6032214 h 6281670"/>
                <a:gd name="connsiteX243" fmla="*/ 4117492 w 8613217"/>
                <a:gd name="connsiteY243" fmla="*/ 6106918 h 6281670"/>
                <a:gd name="connsiteX244" fmla="*/ 4080476 w 8613217"/>
                <a:gd name="connsiteY244" fmla="*/ 6141242 h 6281670"/>
                <a:gd name="connsiteX245" fmla="*/ 4176717 w 8613217"/>
                <a:gd name="connsiteY245" fmla="*/ 6189025 h 6281670"/>
                <a:gd name="connsiteX246" fmla="*/ 4170660 w 8613217"/>
                <a:gd name="connsiteY246" fmla="*/ 6271133 h 6281670"/>
                <a:gd name="connsiteX247" fmla="*/ 4195562 w 8613217"/>
                <a:gd name="connsiteY247" fmla="*/ 6277863 h 6281670"/>
                <a:gd name="connsiteX248" fmla="*/ 4261517 w 8613217"/>
                <a:gd name="connsiteY248" fmla="*/ 6267768 h 6281670"/>
                <a:gd name="connsiteX249" fmla="*/ 4289784 w 8613217"/>
                <a:gd name="connsiteY249" fmla="*/ 6247578 h 6281670"/>
                <a:gd name="connsiteX250" fmla="*/ 4295840 w 8613217"/>
                <a:gd name="connsiteY250" fmla="*/ 6204505 h 6281670"/>
                <a:gd name="connsiteX251" fmla="*/ 4305936 w 8613217"/>
                <a:gd name="connsiteY251" fmla="*/ 6182969 h 6281670"/>
                <a:gd name="connsiteX252" fmla="*/ 4324107 w 8613217"/>
                <a:gd name="connsiteY252" fmla="*/ 6199794 h 6281670"/>
                <a:gd name="connsiteX253" fmla="*/ 4336894 w 8613217"/>
                <a:gd name="connsiteY253" fmla="*/ 6230752 h 6281670"/>
                <a:gd name="connsiteX254" fmla="*/ 4342951 w 8613217"/>
                <a:gd name="connsiteY254" fmla="*/ 6226714 h 6281670"/>
                <a:gd name="connsiteX255" fmla="*/ 4369872 w 8613217"/>
                <a:gd name="connsiteY255" fmla="*/ 6185660 h 6281670"/>
                <a:gd name="connsiteX256" fmla="*/ 4382659 w 8613217"/>
                <a:gd name="connsiteY256" fmla="*/ 6234791 h 6281670"/>
                <a:gd name="connsiteX257" fmla="*/ 4406888 w 8613217"/>
                <a:gd name="connsiteY257" fmla="*/ 6265749 h 6281670"/>
                <a:gd name="connsiteX258" fmla="*/ 4484284 w 8613217"/>
                <a:gd name="connsiteY258" fmla="*/ 6275171 h 6281670"/>
                <a:gd name="connsiteX259" fmla="*/ 4499090 w 8613217"/>
                <a:gd name="connsiteY259" fmla="*/ 6272479 h 6281670"/>
                <a:gd name="connsiteX260" fmla="*/ 4512551 w 8613217"/>
                <a:gd name="connsiteY260" fmla="*/ 6181622 h 6281670"/>
                <a:gd name="connsiteX261" fmla="*/ 4572449 w 8613217"/>
                <a:gd name="connsiteY261" fmla="*/ 6153356 h 6281670"/>
                <a:gd name="connsiteX262" fmla="*/ 4575814 w 8613217"/>
                <a:gd name="connsiteY262" fmla="*/ 6127781 h 6281670"/>
                <a:gd name="connsiteX263" fmla="*/ 4538125 w 8613217"/>
                <a:gd name="connsiteY263" fmla="*/ 6076633 h 6281670"/>
                <a:gd name="connsiteX264" fmla="*/ 4536779 w 8613217"/>
                <a:gd name="connsiteY264" fmla="*/ 6042309 h 6281670"/>
                <a:gd name="connsiteX265" fmla="*/ 4573122 w 8613217"/>
                <a:gd name="connsiteY265" fmla="*/ 6032214 h 6281670"/>
                <a:gd name="connsiteX266" fmla="*/ 4637731 w 8613217"/>
                <a:gd name="connsiteY266" fmla="*/ 6051058 h 6281670"/>
                <a:gd name="connsiteX267" fmla="*/ 4665997 w 8613217"/>
                <a:gd name="connsiteY267" fmla="*/ 6029522 h 6281670"/>
                <a:gd name="connsiteX268" fmla="*/ 4665997 w 8613217"/>
                <a:gd name="connsiteY268" fmla="*/ 5985776 h 6281670"/>
                <a:gd name="connsiteX269" fmla="*/ 4681477 w 8613217"/>
                <a:gd name="connsiteY269" fmla="*/ 5966931 h 6281670"/>
                <a:gd name="connsiteX270" fmla="*/ 4701667 w 8613217"/>
                <a:gd name="connsiteY270" fmla="*/ 5981065 h 6281670"/>
                <a:gd name="connsiteX271" fmla="*/ 4724550 w 8613217"/>
                <a:gd name="connsiteY271" fmla="*/ 6054423 h 6281670"/>
                <a:gd name="connsiteX272" fmla="*/ 4743394 w 8613217"/>
                <a:gd name="connsiteY272" fmla="*/ 6073268 h 6281670"/>
                <a:gd name="connsiteX273" fmla="*/ 4752143 w 8613217"/>
                <a:gd name="connsiteY273" fmla="*/ 6050385 h 6281670"/>
                <a:gd name="connsiteX274" fmla="*/ 4752143 w 8613217"/>
                <a:gd name="connsiteY274" fmla="*/ 5996544 h 6281670"/>
                <a:gd name="connsiteX275" fmla="*/ 4800600 w 8613217"/>
                <a:gd name="connsiteY275" fmla="*/ 6046347 h 6281670"/>
                <a:gd name="connsiteX276" fmla="*/ 4859825 w 8613217"/>
                <a:gd name="connsiteY276" fmla="*/ 6088747 h 6281670"/>
                <a:gd name="connsiteX277" fmla="*/ 4932511 w 8613217"/>
                <a:gd name="connsiteY277" fmla="*/ 6036252 h 6281670"/>
                <a:gd name="connsiteX278" fmla="*/ 4919050 w 8613217"/>
                <a:gd name="connsiteY278" fmla="*/ 5940011 h 6281670"/>
                <a:gd name="connsiteX279" fmla="*/ 4830213 w 8613217"/>
                <a:gd name="connsiteY279" fmla="*/ 5933281 h 6281670"/>
                <a:gd name="connsiteX280" fmla="*/ 4779064 w 8613217"/>
                <a:gd name="connsiteY280" fmla="*/ 5876074 h 6281670"/>
                <a:gd name="connsiteX281" fmla="*/ 4778391 w 8613217"/>
                <a:gd name="connsiteY281" fmla="*/ 5829637 h 6281670"/>
                <a:gd name="connsiteX282" fmla="*/ 5091342 w 8613217"/>
                <a:gd name="connsiteY282" fmla="*/ 5236712 h 6281670"/>
                <a:gd name="connsiteX283" fmla="*/ 5116243 w 8613217"/>
                <a:gd name="connsiteY283" fmla="*/ 5202389 h 6281670"/>
                <a:gd name="connsiteX284" fmla="*/ 5269690 w 8613217"/>
                <a:gd name="connsiteY284" fmla="*/ 5086631 h 6281670"/>
                <a:gd name="connsiteX285" fmla="*/ 5744837 w 8613217"/>
                <a:gd name="connsiteY285" fmla="*/ 4795889 h 6281670"/>
                <a:gd name="connsiteX286" fmla="*/ 5814830 w 8613217"/>
                <a:gd name="connsiteY286" fmla="*/ 4775699 h 6281670"/>
                <a:gd name="connsiteX287" fmla="*/ 6103553 w 8613217"/>
                <a:gd name="connsiteY287" fmla="*/ 4765603 h 6281670"/>
                <a:gd name="connsiteX288" fmla="*/ 7086824 w 8613217"/>
                <a:gd name="connsiteY288" fmla="*/ 4811369 h 6281670"/>
                <a:gd name="connsiteX289" fmla="*/ 7489959 w 8613217"/>
                <a:gd name="connsiteY289" fmla="*/ 4805311 h 6281670"/>
                <a:gd name="connsiteX290" fmla="*/ 7516880 w 8613217"/>
                <a:gd name="connsiteY290" fmla="*/ 4801946 h 6281670"/>
                <a:gd name="connsiteX291" fmla="*/ 7536397 w 8613217"/>
                <a:gd name="connsiteY291" fmla="*/ 4800600 h 6281670"/>
                <a:gd name="connsiteX292" fmla="*/ 7619850 w 8613217"/>
                <a:gd name="connsiteY292" fmla="*/ 4791178 h 6281670"/>
                <a:gd name="connsiteX293" fmla="*/ 7661577 w 8613217"/>
                <a:gd name="connsiteY293" fmla="*/ 4813388 h 6281670"/>
                <a:gd name="connsiteX294" fmla="*/ 7920014 w 8613217"/>
                <a:gd name="connsiteY294" fmla="*/ 5004523 h 6281670"/>
                <a:gd name="connsiteX295" fmla="*/ 8354780 w 8613217"/>
                <a:gd name="connsiteY295" fmla="*/ 4830886 h 6281670"/>
                <a:gd name="connsiteX296" fmla="*/ 8579567 w 8613217"/>
                <a:gd name="connsiteY296" fmla="*/ 4409580 h 6281670"/>
                <a:gd name="connsiteX297" fmla="*/ 8613217 w 8613217"/>
                <a:gd name="connsiteY297" fmla="*/ 4250076 h 6281670"/>
                <a:gd name="connsiteX298" fmla="*/ 8613217 w 8613217"/>
                <a:gd name="connsiteY298" fmla="*/ 4196235 h 6281670"/>
                <a:gd name="connsiteX299" fmla="*/ 8420062 w 8613217"/>
                <a:gd name="connsiteY299" fmla="*/ 4211041 h 6281670"/>
                <a:gd name="connsiteX300" fmla="*/ 4571776 w 8613217"/>
                <a:gd name="connsiteY300" fmla="*/ 915970 h 6281670"/>
                <a:gd name="connsiteX301" fmla="*/ 4583890 w 8613217"/>
                <a:gd name="connsiteY301" fmla="*/ 888377 h 6281670"/>
                <a:gd name="connsiteX302" fmla="*/ 4571776 w 8613217"/>
                <a:gd name="connsiteY302" fmla="*/ 915970 h 6281670"/>
                <a:gd name="connsiteX303" fmla="*/ 2362948 w 8613217"/>
                <a:gd name="connsiteY303" fmla="*/ 965100 h 6281670"/>
                <a:gd name="connsiteX304" fmla="*/ 2363621 w 8613217"/>
                <a:gd name="connsiteY304" fmla="*/ 962408 h 6281670"/>
                <a:gd name="connsiteX305" fmla="*/ 2368332 w 8613217"/>
                <a:gd name="connsiteY305" fmla="*/ 967119 h 6281670"/>
                <a:gd name="connsiteX306" fmla="*/ 2362948 w 8613217"/>
                <a:gd name="connsiteY306" fmla="*/ 965100 h 6281670"/>
                <a:gd name="connsiteX307" fmla="*/ 2435633 w 8613217"/>
                <a:gd name="connsiteY307" fmla="*/ 1055284 h 6281670"/>
                <a:gd name="connsiteX308" fmla="*/ 2426211 w 8613217"/>
                <a:gd name="connsiteY308" fmla="*/ 1053265 h 6281670"/>
                <a:gd name="connsiteX309" fmla="*/ 2370351 w 8613217"/>
                <a:gd name="connsiteY309" fmla="*/ 968465 h 6281670"/>
                <a:gd name="connsiteX310" fmla="*/ 2432268 w 8613217"/>
                <a:gd name="connsiteY310" fmla="*/ 1045862 h 6281670"/>
                <a:gd name="connsiteX311" fmla="*/ 2435633 w 8613217"/>
                <a:gd name="connsiteY311" fmla="*/ 1055284 h 6281670"/>
                <a:gd name="connsiteX312" fmla="*/ 695895 w 8613217"/>
                <a:gd name="connsiteY312" fmla="*/ 1016922 h 6281670"/>
                <a:gd name="connsiteX313" fmla="*/ 692530 w 8613217"/>
                <a:gd name="connsiteY313" fmla="*/ 1005481 h 6281670"/>
                <a:gd name="connsiteX314" fmla="*/ 695895 w 8613217"/>
                <a:gd name="connsiteY314" fmla="*/ 1016922 h 6281670"/>
                <a:gd name="connsiteX315" fmla="*/ 4511205 w 8613217"/>
                <a:gd name="connsiteY315" fmla="*/ 6014042 h 6281670"/>
                <a:gd name="connsiteX316" fmla="*/ 4537452 w 8613217"/>
                <a:gd name="connsiteY316" fmla="*/ 5944049 h 6281670"/>
                <a:gd name="connsiteX317" fmla="*/ 4511205 w 8613217"/>
                <a:gd name="connsiteY317" fmla="*/ 6014042 h 6281670"/>
                <a:gd name="connsiteX318" fmla="*/ 4750797 w 8613217"/>
                <a:gd name="connsiteY318" fmla="*/ 5917128 h 6281670"/>
                <a:gd name="connsiteX319" fmla="*/ 4741375 w 8613217"/>
                <a:gd name="connsiteY319" fmla="*/ 5939338 h 6281670"/>
                <a:gd name="connsiteX320" fmla="*/ 4732626 w 8613217"/>
                <a:gd name="connsiteY320" fmla="*/ 5935300 h 6281670"/>
                <a:gd name="connsiteX321" fmla="*/ 4727915 w 8613217"/>
                <a:gd name="connsiteY321" fmla="*/ 5907706 h 6281670"/>
                <a:gd name="connsiteX322" fmla="*/ 4750797 w 8613217"/>
                <a:gd name="connsiteY322" fmla="*/ 5875402 h 6281670"/>
                <a:gd name="connsiteX323" fmla="*/ 4750797 w 8613217"/>
                <a:gd name="connsiteY323" fmla="*/ 5917128 h 6281670"/>
                <a:gd name="connsiteX324" fmla="*/ 4875978 w 8613217"/>
                <a:gd name="connsiteY324" fmla="*/ 5457461 h 6281670"/>
                <a:gd name="connsiteX325" fmla="*/ 4616868 w 8613217"/>
                <a:gd name="connsiteY325" fmla="*/ 5877421 h 6281670"/>
                <a:gd name="connsiteX326" fmla="*/ 4562354 w 8613217"/>
                <a:gd name="connsiteY326" fmla="*/ 5884824 h 6281670"/>
                <a:gd name="connsiteX327" fmla="*/ 4880015 w 8613217"/>
                <a:gd name="connsiteY327" fmla="*/ 5419772 h 6281670"/>
                <a:gd name="connsiteX328" fmla="*/ 4875978 w 8613217"/>
                <a:gd name="connsiteY328" fmla="*/ 5457461 h 6281670"/>
                <a:gd name="connsiteX329" fmla="*/ 5020675 w 8613217"/>
                <a:gd name="connsiteY329" fmla="*/ 5141145 h 6281670"/>
                <a:gd name="connsiteX330" fmla="*/ 4989717 w 8613217"/>
                <a:gd name="connsiteY330" fmla="*/ 5179506 h 6281670"/>
                <a:gd name="connsiteX331" fmla="*/ 4445922 w 8613217"/>
                <a:gd name="connsiteY331" fmla="*/ 5878767 h 6281670"/>
                <a:gd name="connsiteX332" fmla="*/ 4415637 w 8613217"/>
                <a:gd name="connsiteY332" fmla="*/ 5953471 h 6281670"/>
                <a:gd name="connsiteX333" fmla="*/ 4357085 w 8613217"/>
                <a:gd name="connsiteY333" fmla="*/ 6075286 h 6281670"/>
                <a:gd name="connsiteX334" fmla="*/ 4338240 w 8613217"/>
                <a:gd name="connsiteY334" fmla="*/ 6125762 h 6281670"/>
                <a:gd name="connsiteX335" fmla="*/ 4322761 w 8613217"/>
                <a:gd name="connsiteY335" fmla="*/ 6080671 h 6281670"/>
                <a:gd name="connsiteX336" fmla="*/ 4306609 w 8613217"/>
                <a:gd name="connsiteY336" fmla="*/ 6061826 h 6281670"/>
                <a:gd name="connsiteX337" fmla="*/ 4295168 w 8613217"/>
                <a:gd name="connsiteY337" fmla="*/ 6082689 h 6281670"/>
                <a:gd name="connsiteX338" fmla="*/ 4292475 w 8613217"/>
                <a:gd name="connsiteY338" fmla="*/ 6112302 h 6281670"/>
                <a:gd name="connsiteX339" fmla="*/ 4277669 w 8613217"/>
                <a:gd name="connsiteY339" fmla="*/ 6097496 h 6281670"/>
                <a:gd name="connsiteX340" fmla="*/ 4183447 w 8613217"/>
                <a:gd name="connsiteY340" fmla="*/ 5282478 h 6281670"/>
                <a:gd name="connsiteX341" fmla="*/ 4412945 w 8613217"/>
                <a:gd name="connsiteY341" fmla="*/ 4743394 h 6281670"/>
                <a:gd name="connsiteX342" fmla="*/ 5036828 w 8613217"/>
                <a:gd name="connsiteY342" fmla="*/ 3935106 h 6281670"/>
                <a:gd name="connsiteX343" fmla="*/ 5054999 w 8613217"/>
                <a:gd name="connsiteY343" fmla="*/ 3966064 h 6281670"/>
                <a:gd name="connsiteX344" fmla="*/ 5020675 w 8613217"/>
                <a:gd name="connsiteY34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24816 w 8613217"/>
                <a:gd name="connsiteY210" fmla="*/ 3099224 h 6281670"/>
                <a:gd name="connsiteX211" fmla="*/ 1986061 w 8613217"/>
                <a:gd name="connsiteY211" fmla="*/ 3087783 h 6281670"/>
                <a:gd name="connsiteX212" fmla="*/ 1992791 w 8613217"/>
                <a:gd name="connsiteY212" fmla="*/ 3087110 h 6281670"/>
                <a:gd name="connsiteX213" fmla="*/ 2087013 w 8613217"/>
                <a:gd name="connsiteY213" fmla="*/ 3074322 h 6281670"/>
                <a:gd name="connsiteX214" fmla="*/ 2113933 w 8613217"/>
                <a:gd name="connsiteY214" fmla="*/ 3072976 h 6281670"/>
                <a:gd name="connsiteX215" fmla="*/ 2118644 w 8613217"/>
                <a:gd name="connsiteY215" fmla="*/ 3064227 h 6281670"/>
                <a:gd name="connsiteX216" fmla="*/ 2257958 w 8613217"/>
                <a:gd name="connsiteY216" fmla="*/ 3064227 h 6281670"/>
                <a:gd name="connsiteX217" fmla="*/ 2262669 w 8613217"/>
                <a:gd name="connsiteY217" fmla="*/ 3072976 h 6281670"/>
                <a:gd name="connsiteX218" fmla="*/ 2434960 w 8613217"/>
                <a:gd name="connsiteY218" fmla="*/ 3101243 h 6281670"/>
                <a:gd name="connsiteX219" fmla="*/ 2635518 w 8613217"/>
                <a:gd name="connsiteY219" fmla="*/ 3164506 h 6281670"/>
                <a:gd name="connsiteX220" fmla="*/ 3038653 w 8613217"/>
                <a:gd name="connsiteY220" fmla="*/ 3453902 h 6281670"/>
                <a:gd name="connsiteX221" fmla="*/ 3580428 w 8613217"/>
                <a:gd name="connsiteY221" fmla="*/ 4087880 h 6281670"/>
                <a:gd name="connsiteX222" fmla="*/ 3776274 w 8613217"/>
                <a:gd name="connsiteY222" fmla="*/ 4626290 h 6281670"/>
                <a:gd name="connsiteX223" fmla="*/ 3813963 w 8613217"/>
                <a:gd name="connsiteY223" fmla="*/ 4802619 h 6281670"/>
                <a:gd name="connsiteX224" fmla="*/ 3811944 w 8613217"/>
                <a:gd name="connsiteY224" fmla="*/ 5407658 h 6281670"/>
                <a:gd name="connsiteX225" fmla="*/ 3881265 w 8613217"/>
                <a:gd name="connsiteY225" fmla="*/ 5874056 h 6281670"/>
                <a:gd name="connsiteX226" fmla="*/ 3879919 w 8613217"/>
                <a:gd name="connsiteY226" fmla="*/ 5898957 h 6281670"/>
                <a:gd name="connsiteX227" fmla="*/ 3757430 w 8613217"/>
                <a:gd name="connsiteY227" fmla="*/ 5946068 h 6281670"/>
                <a:gd name="connsiteX228" fmla="*/ 3743970 w 8613217"/>
                <a:gd name="connsiteY228" fmla="*/ 6053750 h 6281670"/>
                <a:gd name="connsiteX229" fmla="*/ 3803195 w 8613217"/>
                <a:gd name="connsiteY229" fmla="*/ 6092112 h 6281670"/>
                <a:gd name="connsiteX230" fmla="*/ 3896071 w 8613217"/>
                <a:gd name="connsiteY230" fmla="*/ 6023464 h 6281670"/>
                <a:gd name="connsiteX231" fmla="*/ 3920972 w 8613217"/>
                <a:gd name="connsiteY231" fmla="*/ 5996544 h 6281670"/>
                <a:gd name="connsiteX232" fmla="*/ 3918953 w 8613217"/>
                <a:gd name="connsiteY232" fmla="*/ 6053077 h 6281670"/>
                <a:gd name="connsiteX233" fmla="*/ 3931741 w 8613217"/>
                <a:gd name="connsiteY233" fmla="*/ 6077978 h 6281670"/>
                <a:gd name="connsiteX234" fmla="*/ 3951931 w 8613217"/>
                <a:gd name="connsiteY234" fmla="*/ 6055769 h 6281670"/>
                <a:gd name="connsiteX235" fmla="*/ 3972121 w 8613217"/>
                <a:gd name="connsiteY235" fmla="*/ 5988468 h 6281670"/>
                <a:gd name="connsiteX236" fmla="*/ 3994331 w 8613217"/>
                <a:gd name="connsiteY236" fmla="*/ 5968277 h 6281670"/>
                <a:gd name="connsiteX237" fmla="*/ 4005099 w 8613217"/>
                <a:gd name="connsiteY237" fmla="*/ 5995198 h 6281670"/>
                <a:gd name="connsiteX238" fmla="*/ 4071054 w 8613217"/>
                <a:gd name="connsiteY238" fmla="*/ 6040290 h 6281670"/>
                <a:gd name="connsiteX239" fmla="*/ 4100667 w 8613217"/>
                <a:gd name="connsiteY239" fmla="*/ 6026829 h 6281670"/>
                <a:gd name="connsiteX240" fmla="*/ 4110089 w 8613217"/>
                <a:gd name="connsiteY240" fmla="*/ 5993179 h 6281670"/>
                <a:gd name="connsiteX241" fmla="*/ 4124895 w 8613217"/>
                <a:gd name="connsiteY241" fmla="*/ 6032214 h 6281670"/>
                <a:gd name="connsiteX242" fmla="*/ 4117492 w 8613217"/>
                <a:gd name="connsiteY242" fmla="*/ 6106918 h 6281670"/>
                <a:gd name="connsiteX243" fmla="*/ 4080476 w 8613217"/>
                <a:gd name="connsiteY243" fmla="*/ 6141242 h 6281670"/>
                <a:gd name="connsiteX244" fmla="*/ 4176717 w 8613217"/>
                <a:gd name="connsiteY244" fmla="*/ 6189025 h 6281670"/>
                <a:gd name="connsiteX245" fmla="*/ 4170660 w 8613217"/>
                <a:gd name="connsiteY245" fmla="*/ 6271133 h 6281670"/>
                <a:gd name="connsiteX246" fmla="*/ 4195562 w 8613217"/>
                <a:gd name="connsiteY246" fmla="*/ 6277863 h 6281670"/>
                <a:gd name="connsiteX247" fmla="*/ 4261517 w 8613217"/>
                <a:gd name="connsiteY247" fmla="*/ 6267768 h 6281670"/>
                <a:gd name="connsiteX248" fmla="*/ 4289784 w 8613217"/>
                <a:gd name="connsiteY248" fmla="*/ 6247578 h 6281670"/>
                <a:gd name="connsiteX249" fmla="*/ 4295840 w 8613217"/>
                <a:gd name="connsiteY249" fmla="*/ 6204505 h 6281670"/>
                <a:gd name="connsiteX250" fmla="*/ 4305936 w 8613217"/>
                <a:gd name="connsiteY250" fmla="*/ 6182969 h 6281670"/>
                <a:gd name="connsiteX251" fmla="*/ 4324107 w 8613217"/>
                <a:gd name="connsiteY251" fmla="*/ 6199794 h 6281670"/>
                <a:gd name="connsiteX252" fmla="*/ 4336894 w 8613217"/>
                <a:gd name="connsiteY252" fmla="*/ 6230752 h 6281670"/>
                <a:gd name="connsiteX253" fmla="*/ 4342951 w 8613217"/>
                <a:gd name="connsiteY253" fmla="*/ 6226714 h 6281670"/>
                <a:gd name="connsiteX254" fmla="*/ 4369872 w 8613217"/>
                <a:gd name="connsiteY254" fmla="*/ 6185660 h 6281670"/>
                <a:gd name="connsiteX255" fmla="*/ 4382659 w 8613217"/>
                <a:gd name="connsiteY255" fmla="*/ 6234791 h 6281670"/>
                <a:gd name="connsiteX256" fmla="*/ 4406888 w 8613217"/>
                <a:gd name="connsiteY256" fmla="*/ 6265749 h 6281670"/>
                <a:gd name="connsiteX257" fmla="*/ 4484284 w 8613217"/>
                <a:gd name="connsiteY257" fmla="*/ 6275171 h 6281670"/>
                <a:gd name="connsiteX258" fmla="*/ 4499090 w 8613217"/>
                <a:gd name="connsiteY258" fmla="*/ 6272479 h 6281670"/>
                <a:gd name="connsiteX259" fmla="*/ 4512551 w 8613217"/>
                <a:gd name="connsiteY259" fmla="*/ 6181622 h 6281670"/>
                <a:gd name="connsiteX260" fmla="*/ 4572449 w 8613217"/>
                <a:gd name="connsiteY260" fmla="*/ 6153356 h 6281670"/>
                <a:gd name="connsiteX261" fmla="*/ 4575814 w 8613217"/>
                <a:gd name="connsiteY261" fmla="*/ 6127781 h 6281670"/>
                <a:gd name="connsiteX262" fmla="*/ 4538125 w 8613217"/>
                <a:gd name="connsiteY262" fmla="*/ 6076633 h 6281670"/>
                <a:gd name="connsiteX263" fmla="*/ 4536779 w 8613217"/>
                <a:gd name="connsiteY263" fmla="*/ 6042309 h 6281670"/>
                <a:gd name="connsiteX264" fmla="*/ 4573122 w 8613217"/>
                <a:gd name="connsiteY264" fmla="*/ 6032214 h 6281670"/>
                <a:gd name="connsiteX265" fmla="*/ 4637731 w 8613217"/>
                <a:gd name="connsiteY265" fmla="*/ 6051058 h 6281670"/>
                <a:gd name="connsiteX266" fmla="*/ 4665997 w 8613217"/>
                <a:gd name="connsiteY266" fmla="*/ 6029522 h 6281670"/>
                <a:gd name="connsiteX267" fmla="*/ 4665997 w 8613217"/>
                <a:gd name="connsiteY267" fmla="*/ 5985776 h 6281670"/>
                <a:gd name="connsiteX268" fmla="*/ 4681477 w 8613217"/>
                <a:gd name="connsiteY268" fmla="*/ 5966931 h 6281670"/>
                <a:gd name="connsiteX269" fmla="*/ 4701667 w 8613217"/>
                <a:gd name="connsiteY269" fmla="*/ 5981065 h 6281670"/>
                <a:gd name="connsiteX270" fmla="*/ 4724550 w 8613217"/>
                <a:gd name="connsiteY270" fmla="*/ 6054423 h 6281670"/>
                <a:gd name="connsiteX271" fmla="*/ 4743394 w 8613217"/>
                <a:gd name="connsiteY271" fmla="*/ 6073268 h 6281670"/>
                <a:gd name="connsiteX272" fmla="*/ 4752143 w 8613217"/>
                <a:gd name="connsiteY272" fmla="*/ 6050385 h 6281670"/>
                <a:gd name="connsiteX273" fmla="*/ 4752143 w 8613217"/>
                <a:gd name="connsiteY273" fmla="*/ 5996544 h 6281670"/>
                <a:gd name="connsiteX274" fmla="*/ 4800600 w 8613217"/>
                <a:gd name="connsiteY274" fmla="*/ 6046347 h 6281670"/>
                <a:gd name="connsiteX275" fmla="*/ 4859825 w 8613217"/>
                <a:gd name="connsiteY275" fmla="*/ 6088747 h 6281670"/>
                <a:gd name="connsiteX276" fmla="*/ 4932511 w 8613217"/>
                <a:gd name="connsiteY276" fmla="*/ 6036252 h 6281670"/>
                <a:gd name="connsiteX277" fmla="*/ 4919050 w 8613217"/>
                <a:gd name="connsiteY277" fmla="*/ 5940011 h 6281670"/>
                <a:gd name="connsiteX278" fmla="*/ 4830213 w 8613217"/>
                <a:gd name="connsiteY278" fmla="*/ 5933281 h 6281670"/>
                <a:gd name="connsiteX279" fmla="*/ 4779064 w 8613217"/>
                <a:gd name="connsiteY279" fmla="*/ 5876074 h 6281670"/>
                <a:gd name="connsiteX280" fmla="*/ 4778391 w 8613217"/>
                <a:gd name="connsiteY280" fmla="*/ 5829637 h 6281670"/>
                <a:gd name="connsiteX281" fmla="*/ 5091342 w 8613217"/>
                <a:gd name="connsiteY281" fmla="*/ 5236712 h 6281670"/>
                <a:gd name="connsiteX282" fmla="*/ 5116243 w 8613217"/>
                <a:gd name="connsiteY282" fmla="*/ 5202389 h 6281670"/>
                <a:gd name="connsiteX283" fmla="*/ 5269690 w 8613217"/>
                <a:gd name="connsiteY283" fmla="*/ 5086631 h 6281670"/>
                <a:gd name="connsiteX284" fmla="*/ 5744837 w 8613217"/>
                <a:gd name="connsiteY284" fmla="*/ 4795889 h 6281670"/>
                <a:gd name="connsiteX285" fmla="*/ 5814830 w 8613217"/>
                <a:gd name="connsiteY285" fmla="*/ 4775699 h 6281670"/>
                <a:gd name="connsiteX286" fmla="*/ 6103553 w 8613217"/>
                <a:gd name="connsiteY286" fmla="*/ 4765603 h 6281670"/>
                <a:gd name="connsiteX287" fmla="*/ 7086824 w 8613217"/>
                <a:gd name="connsiteY287" fmla="*/ 4811369 h 6281670"/>
                <a:gd name="connsiteX288" fmla="*/ 7489959 w 8613217"/>
                <a:gd name="connsiteY288" fmla="*/ 4805311 h 6281670"/>
                <a:gd name="connsiteX289" fmla="*/ 7516880 w 8613217"/>
                <a:gd name="connsiteY289" fmla="*/ 4801946 h 6281670"/>
                <a:gd name="connsiteX290" fmla="*/ 7536397 w 8613217"/>
                <a:gd name="connsiteY290" fmla="*/ 4800600 h 6281670"/>
                <a:gd name="connsiteX291" fmla="*/ 7619850 w 8613217"/>
                <a:gd name="connsiteY291" fmla="*/ 4791178 h 6281670"/>
                <a:gd name="connsiteX292" fmla="*/ 7661577 w 8613217"/>
                <a:gd name="connsiteY292" fmla="*/ 4813388 h 6281670"/>
                <a:gd name="connsiteX293" fmla="*/ 7920014 w 8613217"/>
                <a:gd name="connsiteY293" fmla="*/ 5004523 h 6281670"/>
                <a:gd name="connsiteX294" fmla="*/ 8354780 w 8613217"/>
                <a:gd name="connsiteY294" fmla="*/ 4830886 h 6281670"/>
                <a:gd name="connsiteX295" fmla="*/ 8579567 w 8613217"/>
                <a:gd name="connsiteY295" fmla="*/ 4409580 h 6281670"/>
                <a:gd name="connsiteX296" fmla="*/ 8613217 w 8613217"/>
                <a:gd name="connsiteY296" fmla="*/ 4250076 h 6281670"/>
                <a:gd name="connsiteX297" fmla="*/ 8613217 w 8613217"/>
                <a:gd name="connsiteY297" fmla="*/ 4196235 h 6281670"/>
                <a:gd name="connsiteX298" fmla="*/ 8420062 w 8613217"/>
                <a:gd name="connsiteY298" fmla="*/ 4211041 h 6281670"/>
                <a:gd name="connsiteX299" fmla="*/ 4571776 w 8613217"/>
                <a:gd name="connsiteY299" fmla="*/ 915970 h 6281670"/>
                <a:gd name="connsiteX300" fmla="*/ 4583890 w 8613217"/>
                <a:gd name="connsiteY300" fmla="*/ 888377 h 6281670"/>
                <a:gd name="connsiteX301" fmla="*/ 4571776 w 8613217"/>
                <a:gd name="connsiteY301" fmla="*/ 915970 h 6281670"/>
                <a:gd name="connsiteX302" fmla="*/ 2362948 w 8613217"/>
                <a:gd name="connsiteY302" fmla="*/ 965100 h 6281670"/>
                <a:gd name="connsiteX303" fmla="*/ 2363621 w 8613217"/>
                <a:gd name="connsiteY303" fmla="*/ 962408 h 6281670"/>
                <a:gd name="connsiteX304" fmla="*/ 2368332 w 8613217"/>
                <a:gd name="connsiteY304" fmla="*/ 967119 h 6281670"/>
                <a:gd name="connsiteX305" fmla="*/ 2362948 w 8613217"/>
                <a:gd name="connsiteY305" fmla="*/ 965100 h 6281670"/>
                <a:gd name="connsiteX306" fmla="*/ 2435633 w 8613217"/>
                <a:gd name="connsiteY306" fmla="*/ 1055284 h 6281670"/>
                <a:gd name="connsiteX307" fmla="*/ 2426211 w 8613217"/>
                <a:gd name="connsiteY307" fmla="*/ 1053265 h 6281670"/>
                <a:gd name="connsiteX308" fmla="*/ 2370351 w 8613217"/>
                <a:gd name="connsiteY308" fmla="*/ 968465 h 6281670"/>
                <a:gd name="connsiteX309" fmla="*/ 2432268 w 8613217"/>
                <a:gd name="connsiteY309" fmla="*/ 1045862 h 6281670"/>
                <a:gd name="connsiteX310" fmla="*/ 2435633 w 8613217"/>
                <a:gd name="connsiteY310" fmla="*/ 1055284 h 6281670"/>
                <a:gd name="connsiteX311" fmla="*/ 695895 w 8613217"/>
                <a:gd name="connsiteY311" fmla="*/ 1016922 h 6281670"/>
                <a:gd name="connsiteX312" fmla="*/ 692530 w 8613217"/>
                <a:gd name="connsiteY312" fmla="*/ 1005481 h 6281670"/>
                <a:gd name="connsiteX313" fmla="*/ 695895 w 8613217"/>
                <a:gd name="connsiteY313" fmla="*/ 1016922 h 6281670"/>
                <a:gd name="connsiteX314" fmla="*/ 4511205 w 8613217"/>
                <a:gd name="connsiteY314" fmla="*/ 6014042 h 6281670"/>
                <a:gd name="connsiteX315" fmla="*/ 4537452 w 8613217"/>
                <a:gd name="connsiteY315" fmla="*/ 5944049 h 6281670"/>
                <a:gd name="connsiteX316" fmla="*/ 4511205 w 8613217"/>
                <a:gd name="connsiteY316" fmla="*/ 6014042 h 6281670"/>
                <a:gd name="connsiteX317" fmla="*/ 4750797 w 8613217"/>
                <a:gd name="connsiteY317" fmla="*/ 5917128 h 6281670"/>
                <a:gd name="connsiteX318" fmla="*/ 4741375 w 8613217"/>
                <a:gd name="connsiteY318" fmla="*/ 5939338 h 6281670"/>
                <a:gd name="connsiteX319" fmla="*/ 4732626 w 8613217"/>
                <a:gd name="connsiteY319" fmla="*/ 5935300 h 6281670"/>
                <a:gd name="connsiteX320" fmla="*/ 4727915 w 8613217"/>
                <a:gd name="connsiteY320" fmla="*/ 5907706 h 6281670"/>
                <a:gd name="connsiteX321" fmla="*/ 4750797 w 8613217"/>
                <a:gd name="connsiteY321" fmla="*/ 5875402 h 6281670"/>
                <a:gd name="connsiteX322" fmla="*/ 4750797 w 8613217"/>
                <a:gd name="connsiteY322" fmla="*/ 5917128 h 6281670"/>
                <a:gd name="connsiteX323" fmla="*/ 4875978 w 8613217"/>
                <a:gd name="connsiteY323" fmla="*/ 5457461 h 6281670"/>
                <a:gd name="connsiteX324" fmla="*/ 4616868 w 8613217"/>
                <a:gd name="connsiteY324" fmla="*/ 5877421 h 6281670"/>
                <a:gd name="connsiteX325" fmla="*/ 4562354 w 8613217"/>
                <a:gd name="connsiteY325" fmla="*/ 5884824 h 6281670"/>
                <a:gd name="connsiteX326" fmla="*/ 4880015 w 8613217"/>
                <a:gd name="connsiteY326" fmla="*/ 5419772 h 6281670"/>
                <a:gd name="connsiteX327" fmla="*/ 4875978 w 8613217"/>
                <a:gd name="connsiteY327" fmla="*/ 5457461 h 6281670"/>
                <a:gd name="connsiteX328" fmla="*/ 5020675 w 8613217"/>
                <a:gd name="connsiteY328" fmla="*/ 5141145 h 6281670"/>
                <a:gd name="connsiteX329" fmla="*/ 4989717 w 8613217"/>
                <a:gd name="connsiteY329" fmla="*/ 5179506 h 6281670"/>
                <a:gd name="connsiteX330" fmla="*/ 4445922 w 8613217"/>
                <a:gd name="connsiteY330" fmla="*/ 5878767 h 6281670"/>
                <a:gd name="connsiteX331" fmla="*/ 4415637 w 8613217"/>
                <a:gd name="connsiteY331" fmla="*/ 5953471 h 6281670"/>
                <a:gd name="connsiteX332" fmla="*/ 4357085 w 8613217"/>
                <a:gd name="connsiteY332" fmla="*/ 6075286 h 6281670"/>
                <a:gd name="connsiteX333" fmla="*/ 4338240 w 8613217"/>
                <a:gd name="connsiteY333" fmla="*/ 6125762 h 6281670"/>
                <a:gd name="connsiteX334" fmla="*/ 4322761 w 8613217"/>
                <a:gd name="connsiteY334" fmla="*/ 6080671 h 6281670"/>
                <a:gd name="connsiteX335" fmla="*/ 4306609 w 8613217"/>
                <a:gd name="connsiteY335" fmla="*/ 6061826 h 6281670"/>
                <a:gd name="connsiteX336" fmla="*/ 4295168 w 8613217"/>
                <a:gd name="connsiteY336" fmla="*/ 6082689 h 6281670"/>
                <a:gd name="connsiteX337" fmla="*/ 4292475 w 8613217"/>
                <a:gd name="connsiteY337" fmla="*/ 6112302 h 6281670"/>
                <a:gd name="connsiteX338" fmla="*/ 4277669 w 8613217"/>
                <a:gd name="connsiteY338" fmla="*/ 6097496 h 6281670"/>
                <a:gd name="connsiteX339" fmla="*/ 4183447 w 8613217"/>
                <a:gd name="connsiteY339" fmla="*/ 5282478 h 6281670"/>
                <a:gd name="connsiteX340" fmla="*/ 4412945 w 8613217"/>
                <a:gd name="connsiteY340" fmla="*/ 4743394 h 6281670"/>
                <a:gd name="connsiteX341" fmla="*/ 5036828 w 8613217"/>
                <a:gd name="connsiteY341" fmla="*/ 3935106 h 6281670"/>
                <a:gd name="connsiteX342" fmla="*/ 5054999 w 8613217"/>
                <a:gd name="connsiteY342" fmla="*/ 3966064 h 6281670"/>
                <a:gd name="connsiteX343" fmla="*/ 5020675 w 8613217"/>
                <a:gd name="connsiteY34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24816 w 8613217"/>
                <a:gd name="connsiteY210" fmla="*/ 3099224 h 6281670"/>
                <a:gd name="connsiteX211" fmla="*/ 1986061 w 8613217"/>
                <a:gd name="connsiteY211" fmla="*/ 3087783 h 6281670"/>
                <a:gd name="connsiteX212" fmla="*/ 1992791 w 8613217"/>
                <a:gd name="connsiteY212" fmla="*/ 3087110 h 6281670"/>
                <a:gd name="connsiteX213" fmla="*/ 2113933 w 8613217"/>
                <a:gd name="connsiteY213" fmla="*/ 3072976 h 6281670"/>
                <a:gd name="connsiteX214" fmla="*/ 2118644 w 8613217"/>
                <a:gd name="connsiteY214" fmla="*/ 3064227 h 6281670"/>
                <a:gd name="connsiteX215" fmla="*/ 2257958 w 8613217"/>
                <a:gd name="connsiteY215" fmla="*/ 3064227 h 6281670"/>
                <a:gd name="connsiteX216" fmla="*/ 2262669 w 8613217"/>
                <a:gd name="connsiteY216" fmla="*/ 3072976 h 6281670"/>
                <a:gd name="connsiteX217" fmla="*/ 2434960 w 8613217"/>
                <a:gd name="connsiteY217" fmla="*/ 3101243 h 6281670"/>
                <a:gd name="connsiteX218" fmla="*/ 2635518 w 8613217"/>
                <a:gd name="connsiteY218" fmla="*/ 3164506 h 6281670"/>
                <a:gd name="connsiteX219" fmla="*/ 3038653 w 8613217"/>
                <a:gd name="connsiteY219" fmla="*/ 3453902 h 6281670"/>
                <a:gd name="connsiteX220" fmla="*/ 3580428 w 8613217"/>
                <a:gd name="connsiteY220" fmla="*/ 4087880 h 6281670"/>
                <a:gd name="connsiteX221" fmla="*/ 3776274 w 8613217"/>
                <a:gd name="connsiteY221" fmla="*/ 4626290 h 6281670"/>
                <a:gd name="connsiteX222" fmla="*/ 3813963 w 8613217"/>
                <a:gd name="connsiteY222" fmla="*/ 4802619 h 6281670"/>
                <a:gd name="connsiteX223" fmla="*/ 3811944 w 8613217"/>
                <a:gd name="connsiteY223" fmla="*/ 5407658 h 6281670"/>
                <a:gd name="connsiteX224" fmla="*/ 3881265 w 8613217"/>
                <a:gd name="connsiteY224" fmla="*/ 5874056 h 6281670"/>
                <a:gd name="connsiteX225" fmla="*/ 3879919 w 8613217"/>
                <a:gd name="connsiteY225" fmla="*/ 5898957 h 6281670"/>
                <a:gd name="connsiteX226" fmla="*/ 3757430 w 8613217"/>
                <a:gd name="connsiteY226" fmla="*/ 5946068 h 6281670"/>
                <a:gd name="connsiteX227" fmla="*/ 3743970 w 8613217"/>
                <a:gd name="connsiteY227" fmla="*/ 6053750 h 6281670"/>
                <a:gd name="connsiteX228" fmla="*/ 3803195 w 8613217"/>
                <a:gd name="connsiteY228" fmla="*/ 6092112 h 6281670"/>
                <a:gd name="connsiteX229" fmla="*/ 3896071 w 8613217"/>
                <a:gd name="connsiteY229" fmla="*/ 6023464 h 6281670"/>
                <a:gd name="connsiteX230" fmla="*/ 3920972 w 8613217"/>
                <a:gd name="connsiteY230" fmla="*/ 5996544 h 6281670"/>
                <a:gd name="connsiteX231" fmla="*/ 3918953 w 8613217"/>
                <a:gd name="connsiteY231" fmla="*/ 6053077 h 6281670"/>
                <a:gd name="connsiteX232" fmla="*/ 3931741 w 8613217"/>
                <a:gd name="connsiteY232" fmla="*/ 6077978 h 6281670"/>
                <a:gd name="connsiteX233" fmla="*/ 3951931 w 8613217"/>
                <a:gd name="connsiteY233" fmla="*/ 6055769 h 6281670"/>
                <a:gd name="connsiteX234" fmla="*/ 3972121 w 8613217"/>
                <a:gd name="connsiteY234" fmla="*/ 5988468 h 6281670"/>
                <a:gd name="connsiteX235" fmla="*/ 3994331 w 8613217"/>
                <a:gd name="connsiteY235" fmla="*/ 5968277 h 6281670"/>
                <a:gd name="connsiteX236" fmla="*/ 4005099 w 8613217"/>
                <a:gd name="connsiteY236" fmla="*/ 5995198 h 6281670"/>
                <a:gd name="connsiteX237" fmla="*/ 4071054 w 8613217"/>
                <a:gd name="connsiteY237" fmla="*/ 6040290 h 6281670"/>
                <a:gd name="connsiteX238" fmla="*/ 4100667 w 8613217"/>
                <a:gd name="connsiteY238" fmla="*/ 6026829 h 6281670"/>
                <a:gd name="connsiteX239" fmla="*/ 4110089 w 8613217"/>
                <a:gd name="connsiteY239" fmla="*/ 5993179 h 6281670"/>
                <a:gd name="connsiteX240" fmla="*/ 4124895 w 8613217"/>
                <a:gd name="connsiteY240" fmla="*/ 6032214 h 6281670"/>
                <a:gd name="connsiteX241" fmla="*/ 4117492 w 8613217"/>
                <a:gd name="connsiteY241" fmla="*/ 6106918 h 6281670"/>
                <a:gd name="connsiteX242" fmla="*/ 4080476 w 8613217"/>
                <a:gd name="connsiteY242" fmla="*/ 6141242 h 6281670"/>
                <a:gd name="connsiteX243" fmla="*/ 4176717 w 8613217"/>
                <a:gd name="connsiteY243" fmla="*/ 6189025 h 6281670"/>
                <a:gd name="connsiteX244" fmla="*/ 4170660 w 8613217"/>
                <a:gd name="connsiteY244" fmla="*/ 6271133 h 6281670"/>
                <a:gd name="connsiteX245" fmla="*/ 4195562 w 8613217"/>
                <a:gd name="connsiteY245" fmla="*/ 6277863 h 6281670"/>
                <a:gd name="connsiteX246" fmla="*/ 4261517 w 8613217"/>
                <a:gd name="connsiteY246" fmla="*/ 6267768 h 6281670"/>
                <a:gd name="connsiteX247" fmla="*/ 4289784 w 8613217"/>
                <a:gd name="connsiteY247" fmla="*/ 6247578 h 6281670"/>
                <a:gd name="connsiteX248" fmla="*/ 4295840 w 8613217"/>
                <a:gd name="connsiteY248" fmla="*/ 6204505 h 6281670"/>
                <a:gd name="connsiteX249" fmla="*/ 4305936 w 8613217"/>
                <a:gd name="connsiteY249" fmla="*/ 6182969 h 6281670"/>
                <a:gd name="connsiteX250" fmla="*/ 4324107 w 8613217"/>
                <a:gd name="connsiteY250" fmla="*/ 6199794 h 6281670"/>
                <a:gd name="connsiteX251" fmla="*/ 4336894 w 8613217"/>
                <a:gd name="connsiteY251" fmla="*/ 6230752 h 6281670"/>
                <a:gd name="connsiteX252" fmla="*/ 4342951 w 8613217"/>
                <a:gd name="connsiteY252" fmla="*/ 6226714 h 6281670"/>
                <a:gd name="connsiteX253" fmla="*/ 4369872 w 8613217"/>
                <a:gd name="connsiteY253" fmla="*/ 6185660 h 6281670"/>
                <a:gd name="connsiteX254" fmla="*/ 4382659 w 8613217"/>
                <a:gd name="connsiteY254" fmla="*/ 6234791 h 6281670"/>
                <a:gd name="connsiteX255" fmla="*/ 4406888 w 8613217"/>
                <a:gd name="connsiteY255" fmla="*/ 6265749 h 6281670"/>
                <a:gd name="connsiteX256" fmla="*/ 4484284 w 8613217"/>
                <a:gd name="connsiteY256" fmla="*/ 6275171 h 6281670"/>
                <a:gd name="connsiteX257" fmla="*/ 4499090 w 8613217"/>
                <a:gd name="connsiteY257" fmla="*/ 6272479 h 6281670"/>
                <a:gd name="connsiteX258" fmla="*/ 4512551 w 8613217"/>
                <a:gd name="connsiteY258" fmla="*/ 6181622 h 6281670"/>
                <a:gd name="connsiteX259" fmla="*/ 4572449 w 8613217"/>
                <a:gd name="connsiteY259" fmla="*/ 6153356 h 6281670"/>
                <a:gd name="connsiteX260" fmla="*/ 4575814 w 8613217"/>
                <a:gd name="connsiteY260" fmla="*/ 6127781 h 6281670"/>
                <a:gd name="connsiteX261" fmla="*/ 4538125 w 8613217"/>
                <a:gd name="connsiteY261" fmla="*/ 6076633 h 6281670"/>
                <a:gd name="connsiteX262" fmla="*/ 4536779 w 8613217"/>
                <a:gd name="connsiteY262" fmla="*/ 6042309 h 6281670"/>
                <a:gd name="connsiteX263" fmla="*/ 4573122 w 8613217"/>
                <a:gd name="connsiteY263" fmla="*/ 6032214 h 6281670"/>
                <a:gd name="connsiteX264" fmla="*/ 4637731 w 8613217"/>
                <a:gd name="connsiteY264" fmla="*/ 6051058 h 6281670"/>
                <a:gd name="connsiteX265" fmla="*/ 4665997 w 8613217"/>
                <a:gd name="connsiteY265" fmla="*/ 6029522 h 6281670"/>
                <a:gd name="connsiteX266" fmla="*/ 4665997 w 8613217"/>
                <a:gd name="connsiteY266" fmla="*/ 5985776 h 6281670"/>
                <a:gd name="connsiteX267" fmla="*/ 4681477 w 8613217"/>
                <a:gd name="connsiteY267" fmla="*/ 5966931 h 6281670"/>
                <a:gd name="connsiteX268" fmla="*/ 4701667 w 8613217"/>
                <a:gd name="connsiteY268" fmla="*/ 5981065 h 6281670"/>
                <a:gd name="connsiteX269" fmla="*/ 4724550 w 8613217"/>
                <a:gd name="connsiteY269" fmla="*/ 6054423 h 6281670"/>
                <a:gd name="connsiteX270" fmla="*/ 4743394 w 8613217"/>
                <a:gd name="connsiteY270" fmla="*/ 6073268 h 6281670"/>
                <a:gd name="connsiteX271" fmla="*/ 4752143 w 8613217"/>
                <a:gd name="connsiteY271" fmla="*/ 6050385 h 6281670"/>
                <a:gd name="connsiteX272" fmla="*/ 4752143 w 8613217"/>
                <a:gd name="connsiteY272" fmla="*/ 5996544 h 6281670"/>
                <a:gd name="connsiteX273" fmla="*/ 4800600 w 8613217"/>
                <a:gd name="connsiteY273" fmla="*/ 6046347 h 6281670"/>
                <a:gd name="connsiteX274" fmla="*/ 4859825 w 8613217"/>
                <a:gd name="connsiteY274" fmla="*/ 6088747 h 6281670"/>
                <a:gd name="connsiteX275" fmla="*/ 4932511 w 8613217"/>
                <a:gd name="connsiteY275" fmla="*/ 6036252 h 6281670"/>
                <a:gd name="connsiteX276" fmla="*/ 4919050 w 8613217"/>
                <a:gd name="connsiteY276" fmla="*/ 5940011 h 6281670"/>
                <a:gd name="connsiteX277" fmla="*/ 4830213 w 8613217"/>
                <a:gd name="connsiteY277" fmla="*/ 5933281 h 6281670"/>
                <a:gd name="connsiteX278" fmla="*/ 4779064 w 8613217"/>
                <a:gd name="connsiteY278" fmla="*/ 5876074 h 6281670"/>
                <a:gd name="connsiteX279" fmla="*/ 4778391 w 8613217"/>
                <a:gd name="connsiteY279" fmla="*/ 5829637 h 6281670"/>
                <a:gd name="connsiteX280" fmla="*/ 5091342 w 8613217"/>
                <a:gd name="connsiteY280" fmla="*/ 5236712 h 6281670"/>
                <a:gd name="connsiteX281" fmla="*/ 5116243 w 8613217"/>
                <a:gd name="connsiteY281" fmla="*/ 5202389 h 6281670"/>
                <a:gd name="connsiteX282" fmla="*/ 5269690 w 8613217"/>
                <a:gd name="connsiteY282" fmla="*/ 5086631 h 6281670"/>
                <a:gd name="connsiteX283" fmla="*/ 5744837 w 8613217"/>
                <a:gd name="connsiteY283" fmla="*/ 4795889 h 6281670"/>
                <a:gd name="connsiteX284" fmla="*/ 5814830 w 8613217"/>
                <a:gd name="connsiteY284" fmla="*/ 4775699 h 6281670"/>
                <a:gd name="connsiteX285" fmla="*/ 6103553 w 8613217"/>
                <a:gd name="connsiteY285" fmla="*/ 4765603 h 6281670"/>
                <a:gd name="connsiteX286" fmla="*/ 7086824 w 8613217"/>
                <a:gd name="connsiteY286" fmla="*/ 4811369 h 6281670"/>
                <a:gd name="connsiteX287" fmla="*/ 7489959 w 8613217"/>
                <a:gd name="connsiteY287" fmla="*/ 4805311 h 6281670"/>
                <a:gd name="connsiteX288" fmla="*/ 7516880 w 8613217"/>
                <a:gd name="connsiteY288" fmla="*/ 4801946 h 6281670"/>
                <a:gd name="connsiteX289" fmla="*/ 7536397 w 8613217"/>
                <a:gd name="connsiteY289" fmla="*/ 4800600 h 6281670"/>
                <a:gd name="connsiteX290" fmla="*/ 7619850 w 8613217"/>
                <a:gd name="connsiteY290" fmla="*/ 4791178 h 6281670"/>
                <a:gd name="connsiteX291" fmla="*/ 7661577 w 8613217"/>
                <a:gd name="connsiteY291" fmla="*/ 4813388 h 6281670"/>
                <a:gd name="connsiteX292" fmla="*/ 7920014 w 8613217"/>
                <a:gd name="connsiteY292" fmla="*/ 5004523 h 6281670"/>
                <a:gd name="connsiteX293" fmla="*/ 8354780 w 8613217"/>
                <a:gd name="connsiteY293" fmla="*/ 4830886 h 6281670"/>
                <a:gd name="connsiteX294" fmla="*/ 8579567 w 8613217"/>
                <a:gd name="connsiteY294" fmla="*/ 4409580 h 6281670"/>
                <a:gd name="connsiteX295" fmla="*/ 8613217 w 8613217"/>
                <a:gd name="connsiteY295" fmla="*/ 4250076 h 6281670"/>
                <a:gd name="connsiteX296" fmla="*/ 8613217 w 8613217"/>
                <a:gd name="connsiteY296" fmla="*/ 4196235 h 6281670"/>
                <a:gd name="connsiteX297" fmla="*/ 8420062 w 8613217"/>
                <a:gd name="connsiteY297" fmla="*/ 4211041 h 6281670"/>
                <a:gd name="connsiteX298" fmla="*/ 4571776 w 8613217"/>
                <a:gd name="connsiteY298" fmla="*/ 915970 h 6281670"/>
                <a:gd name="connsiteX299" fmla="*/ 4583890 w 8613217"/>
                <a:gd name="connsiteY299" fmla="*/ 888377 h 6281670"/>
                <a:gd name="connsiteX300" fmla="*/ 4571776 w 8613217"/>
                <a:gd name="connsiteY300" fmla="*/ 915970 h 6281670"/>
                <a:gd name="connsiteX301" fmla="*/ 2362948 w 8613217"/>
                <a:gd name="connsiteY301" fmla="*/ 965100 h 6281670"/>
                <a:gd name="connsiteX302" fmla="*/ 2363621 w 8613217"/>
                <a:gd name="connsiteY302" fmla="*/ 962408 h 6281670"/>
                <a:gd name="connsiteX303" fmla="*/ 2368332 w 8613217"/>
                <a:gd name="connsiteY303" fmla="*/ 967119 h 6281670"/>
                <a:gd name="connsiteX304" fmla="*/ 2362948 w 8613217"/>
                <a:gd name="connsiteY304" fmla="*/ 965100 h 6281670"/>
                <a:gd name="connsiteX305" fmla="*/ 2435633 w 8613217"/>
                <a:gd name="connsiteY305" fmla="*/ 1055284 h 6281670"/>
                <a:gd name="connsiteX306" fmla="*/ 2426211 w 8613217"/>
                <a:gd name="connsiteY306" fmla="*/ 1053265 h 6281670"/>
                <a:gd name="connsiteX307" fmla="*/ 2370351 w 8613217"/>
                <a:gd name="connsiteY307" fmla="*/ 968465 h 6281670"/>
                <a:gd name="connsiteX308" fmla="*/ 2432268 w 8613217"/>
                <a:gd name="connsiteY308" fmla="*/ 1045862 h 6281670"/>
                <a:gd name="connsiteX309" fmla="*/ 2435633 w 8613217"/>
                <a:gd name="connsiteY309" fmla="*/ 1055284 h 6281670"/>
                <a:gd name="connsiteX310" fmla="*/ 695895 w 8613217"/>
                <a:gd name="connsiteY310" fmla="*/ 1016922 h 6281670"/>
                <a:gd name="connsiteX311" fmla="*/ 692530 w 8613217"/>
                <a:gd name="connsiteY311" fmla="*/ 1005481 h 6281670"/>
                <a:gd name="connsiteX312" fmla="*/ 695895 w 8613217"/>
                <a:gd name="connsiteY312" fmla="*/ 1016922 h 6281670"/>
                <a:gd name="connsiteX313" fmla="*/ 4511205 w 8613217"/>
                <a:gd name="connsiteY313" fmla="*/ 6014042 h 6281670"/>
                <a:gd name="connsiteX314" fmla="*/ 4537452 w 8613217"/>
                <a:gd name="connsiteY314" fmla="*/ 5944049 h 6281670"/>
                <a:gd name="connsiteX315" fmla="*/ 4511205 w 8613217"/>
                <a:gd name="connsiteY315" fmla="*/ 6014042 h 6281670"/>
                <a:gd name="connsiteX316" fmla="*/ 4750797 w 8613217"/>
                <a:gd name="connsiteY316" fmla="*/ 5917128 h 6281670"/>
                <a:gd name="connsiteX317" fmla="*/ 4741375 w 8613217"/>
                <a:gd name="connsiteY317" fmla="*/ 5939338 h 6281670"/>
                <a:gd name="connsiteX318" fmla="*/ 4732626 w 8613217"/>
                <a:gd name="connsiteY318" fmla="*/ 5935300 h 6281670"/>
                <a:gd name="connsiteX319" fmla="*/ 4727915 w 8613217"/>
                <a:gd name="connsiteY319" fmla="*/ 5907706 h 6281670"/>
                <a:gd name="connsiteX320" fmla="*/ 4750797 w 8613217"/>
                <a:gd name="connsiteY320" fmla="*/ 5875402 h 6281670"/>
                <a:gd name="connsiteX321" fmla="*/ 4750797 w 8613217"/>
                <a:gd name="connsiteY321" fmla="*/ 5917128 h 6281670"/>
                <a:gd name="connsiteX322" fmla="*/ 4875978 w 8613217"/>
                <a:gd name="connsiteY322" fmla="*/ 5457461 h 6281670"/>
                <a:gd name="connsiteX323" fmla="*/ 4616868 w 8613217"/>
                <a:gd name="connsiteY323" fmla="*/ 5877421 h 6281670"/>
                <a:gd name="connsiteX324" fmla="*/ 4562354 w 8613217"/>
                <a:gd name="connsiteY324" fmla="*/ 5884824 h 6281670"/>
                <a:gd name="connsiteX325" fmla="*/ 4880015 w 8613217"/>
                <a:gd name="connsiteY325" fmla="*/ 5419772 h 6281670"/>
                <a:gd name="connsiteX326" fmla="*/ 4875978 w 8613217"/>
                <a:gd name="connsiteY326" fmla="*/ 5457461 h 6281670"/>
                <a:gd name="connsiteX327" fmla="*/ 5020675 w 8613217"/>
                <a:gd name="connsiteY327" fmla="*/ 5141145 h 6281670"/>
                <a:gd name="connsiteX328" fmla="*/ 4989717 w 8613217"/>
                <a:gd name="connsiteY328" fmla="*/ 5179506 h 6281670"/>
                <a:gd name="connsiteX329" fmla="*/ 4445922 w 8613217"/>
                <a:gd name="connsiteY329" fmla="*/ 5878767 h 6281670"/>
                <a:gd name="connsiteX330" fmla="*/ 4415637 w 8613217"/>
                <a:gd name="connsiteY330" fmla="*/ 5953471 h 6281670"/>
                <a:gd name="connsiteX331" fmla="*/ 4357085 w 8613217"/>
                <a:gd name="connsiteY331" fmla="*/ 6075286 h 6281670"/>
                <a:gd name="connsiteX332" fmla="*/ 4338240 w 8613217"/>
                <a:gd name="connsiteY332" fmla="*/ 6125762 h 6281670"/>
                <a:gd name="connsiteX333" fmla="*/ 4322761 w 8613217"/>
                <a:gd name="connsiteY333" fmla="*/ 6080671 h 6281670"/>
                <a:gd name="connsiteX334" fmla="*/ 4306609 w 8613217"/>
                <a:gd name="connsiteY334" fmla="*/ 6061826 h 6281670"/>
                <a:gd name="connsiteX335" fmla="*/ 4295168 w 8613217"/>
                <a:gd name="connsiteY335" fmla="*/ 6082689 h 6281670"/>
                <a:gd name="connsiteX336" fmla="*/ 4292475 w 8613217"/>
                <a:gd name="connsiteY336" fmla="*/ 6112302 h 6281670"/>
                <a:gd name="connsiteX337" fmla="*/ 4277669 w 8613217"/>
                <a:gd name="connsiteY337" fmla="*/ 6097496 h 6281670"/>
                <a:gd name="connsiteX338" fmla="*/ 4183447 w 8613217"/>
                <a:gd name="connsiteY338" fmla="*/ 5282478 h 6281670"/>
                <a:gd name="connsiteX339" fmla="*/ 4412945 w 8613217"/>
                <a:gd name="connsiteY339" fmla="*/ 4743394 h 6281670"/>
                <a:gd name="connsiteX340" fmla="*/ 5036828 w 8613217"/>
                <a:gd name="connsiteY340" fmla="*/ 3935106 h 6281670"/>
                <a:gd name="connsiteX341" fmla="*/ 5054999 w 8613217"/>
                <a:gd name="connsiteY341" fmla="*/ 3966064 h 6281670"/>
                <a:gd name="connsiteX342" fmla="*/ 5020675 w 8613217"/>
                <a:gd name="connsiteY342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86061 w 8613217"/>
                <a:gd name="connsiteY210" fmla="*/ 3087783 h 6281670"/>
                <a:gd name="connsiteX211" fmla="*/ 1992791 w 8613217"/>
                <a:gd name="connsiteY211" fmla="*/ 3087110 h 6281670"/>
                <a:gd name="connsiteX212" fmla="*/ 2113933 w 8613217"/>
                <a:gd name="connsiteY212" fmla="*/ 3072976 h 6281670"/>
                <a:gd name="connsiteX213" fmla="*/ 2118644 w 8613217"/>
                <a:gd name="connsiteY213" fmla="*/ 3064227 h 6281670"/>
                <a:gd name="connsiteX214" fmla="*/ 2257958 w 8613217"/>
                <a:gd name="connsiteY214" fmla="*/ 3064227 h 6281670"/>
                <a:gd name="connsiteX215" fmla="*/ 2262669 w 8613217"/>
                <a:gd name="connsiteY215" fmla="*/ 3072976 h 6281670"/>
                <a:gd name="connsiteX216" fmla="*/ 2434960 w 8613217"/>
                <a:gd name="connsiteY216" fmla="*/ 3101243 h 6281670"/>
                <a:gd name="connsiteX217" fmla="*/ 2635518 w 8613217"/>
                <a:gd name="connsiteY217" fmla="*/ 3164506 h 6281670"/>
                <a:gd name="connsiteX218" fmla="*/ 3038653 w 8613217"/>
                <a:gd name="connsiteY218" fmla="*/ 3453902 h 6281670"/>
                <a:gd name="connsiteX219" fmla="*/ 3580428 w 8613217"/>
                <a:gd name="connsiteY219" fmla="*/ 4087880 h 6281670"/>
                <a:gd name="connsiteX220" fmla="*/ 3776274 w 8613217"/>
                <a:gd name="connsiteY220" fmla="*/ 4626290 h 6281670"/>
                <a:gd name="connsiteX221" fmla="*/ 3813963 w 8613217"/>
                <a:gd name="connsiteY221" fmla="*/ 4802619 h 6281670"/>
                <a:gd name="connsiteX222" fmla="*/ 3811944 w 8613217"/>
                <a:gd name="connsiteY222" fmla="*/ 5407658 h 6281670"/>
                <a:gd name="connsiteX223" fmla="*/ 3881265 w 8613217"/>
                <a:gd name="connsiteY223" fmla="*/ 5874056 h 6281670"/>
                <a:gd name="connsiteX224" fmla="*/ 3879919 w 8613217"/>
                <a:gd name="connsiteY224" fmla="*/ 5898957 h 6281670"/>
                <a:gd name="connsiteX225" fmla="*/ 3757430 w 8613217"/>
                <a:gd name="connsiteY225" fmla="*/ 5946068 h 6281670"/>
                <a:gd name="connsiteX226" fmla="*/ 3743970 w 8613217"/>
                <a:gd name="connsiteY226" fmla="*/ 6053750 h 6281670"/>
                <a:gd name="connsiteX227" fmla="*/ 3803195 w 8613217"/>
                <a:gd name="connsiteY227" fmla="*/ 6092112 h 6281670"/>
                <a:gd name="connsiteX228" fmla="*/ 3896071 w 8613217"/>
                <a:gd name="connsiteY228" fmla="*/ 6023464 h 6281670"/>
                <a:gd name="connsiteX229" fmla="*/ 3920972 w 8613217"/>
                <a:gd name="connsiteY229" fmla="*/ 5996544 h 6281670"/>
                <a:gd name="connsiteX230" fmla="*/ 3918953 w 8613217"/>
                <a:gd name="connsiteY230" fmla="*/ 6053077 h 6281670"/>
                <a:gd name="connsiteX231" fmla="*/ 3931741 w 8613217"/>
                <a:gd name="connsiteY231" fmla="*/ 6077978 h 6281670"/>
                <a:gd name="connsiteX232" fmla="*/ 3951931 w 8613217"/>
                <a:gd name="connsiteY232" fmla="*/ 6055769 h 6281670"/>
                <a:gd name="connsiteX233" fmla="*/ 3972121 w 8613217"/>
                <a:gd name="connsiteY233" fmla="*/ 5988468 h 6281670"/>
                <a:gd name="connsiteX234" fmla="*/ 3994331 w 8613217"/>
                <a:gd name="connsiteY234" fmla="*/ 5968277 h 6281670"/>
                <a:gd name="connsiteX235" fmla="*/ 4005099 w 8613217"/>
                <a:gd name="connsiteY235" fmla="*/ 5995198 h 6281670"/>
                <a:gd name="connsiteX236" fmla="*/ 4071054 w 8613217"/>
                <a:gd name="connsiteY236" fmla="*/ 6040290 h 6281670"/>
                <a:gd name="connsiteX237" fmla="*/ 4100667 w 8613217"/>
                <a:gd name="connsiteY237" fmla="*/ 6026829 h 6281670"/>
                <a:gd name="connsiteX238" fmla="*/ 4110089 w 8613217"/>
                <a:gd name="connsiteY238" fmla="*/ 5993179 h 6281670"/>
                <a:gd name="connsiteX239" fmla="*/ 4124895 w 8613217"/>
                <a:gd name="connsiteY239" fmla="*/ 6032214 h 6281670"/>
                <a:gd name="connsiteX240" fmla="*/ 4117492 w 8613217"/>
                <a:gd name="connsiteY240" fmla="*/ 6106918 h 6281670"/>
                <a:gd name="connsiteX241" fmla="*/ 4080476 w 8613217"/>
                <a:gd name="connsiteY241" fmla="*/ 6141242 h 6281670"/>
                <a:gd name="connsiteX242" fmla="*/ 4176717 w 8613217"/>
                <a:gd name="connsiteY242" fmla="*/ 6189025 h 6281670"/>
                <a:gd name="connsiteX243" fmla="*/ 4170660 w 8613217"/>
                <a:gd name="connsiteY243" fmla="*/ 6271133 h 6281670"/>
                <a:gd name="connsiteX244" fmla="*/ 4195562 w 8613217"/>
                <a:gd name="connsiteY244" fmla="*/ 6277863 h 6281670"/>
                <a:gd name="connsiteX245" fmla="*/ 4261517 w 8613217"/>
                <a:gd name="connsiteY245" fmla="*/ 6267768 h 6281670"/>
                <a:gd name="connsiteX246" fmla="*/ 4289784 w 8613217"/>
                <a:gd name="connsiteY246" fmla="*/ 6247578 h 6281670"/>
                <a:gd name="connsiteX247" fmla="*/ 4295840 w 8613217"/>
                <a:gd name="connsiteY247" fmla="*/ 6204505 h 6281670"/>
                <a:gd name="connsiteX248" fmla="*/ 4305936 w 8613217"/>
                <a:gd name="connsiteY248" fmla="*/ 6182969 h 6281670"/>
                <a:gd name="connsiteX249" fmla="*/ 4324107 w 8613217"/>
                <a:gd name="connsiteY249" fmla="*/ 6199794 h 6281670"/>
                <a:gd name="connsiteX250" fmla="*/ 4336894 w 8613217"/>
                <a:gd name="connsiteY250" fmla="*/ 6230752 h 6281670"/>
                <a:gd name="connsiteX251" fmla="*/ 4342951 w 8613217"/>
                <a:gd name="connsiteY251" fmla="*/ 6226714 h 6281670"/>
                <a:gd name="connsiteX252" fmla="*/ 4369872 w 8613217"/>
                <a:gd name="connsiteY252" fmla="*/ 6185660 h 6281670"/>
                <a:gd name="connsiteX253" fmla="*/ 4382659 w 8613217"/>
                <a:gd name="connsiteY253" fmla="*/ 6234791 h 6281670"/>
                <a:gd name="connsiteX254" fmla="*/ 4406888 w 8613217"/>
                <a:gd name="connsiteY254" fmla="*/ 6265749 h 6281670"/>
                <a:gd name="connsiteX255" fmla="*/ 4484284 w 8613217"/>
                <a:gd name="connsiteY255" fmla="*/ 6275171 h 6281670"/>
                <a:gd name="connsiteX256" fmla="*/ 4499090 w 8613217"/>
                <a:gd name="connsiteY256" fmla="*/ 6272479 h 6281670"/>
                <a:gd name="connsiteX257" fmla="*/ 4512551 w 8613217"/>
                <a:gd name="connsiteY257" fmla="*/ 6181622 h 6281670"/>
                <a:gd name="connsiteX258" fmla="*/ 4572449 w 8613217"/>
                <a:gd name="connsiteY258" fmla="*/ 6153356 h 6281670"/>
                <a:gd name="connsiteX259" fmla="*/ 4575814 w 8613217"/>
                <a:gd name="connsiteY259" fmla="*/ 6127781 h 6281670"/>
                <a:gd name="connsiteX260" fmla="*/ 4538125 w 8613217"/>
                <a:gd name="connsiteY260" fmla="*/ 6076633 h 6281670"/>
                <a:gd name="connsiteX261" fmla="*/ 4536779 w 8613217"/>
                <a:gd name="connsiteY261" fmla="*/ 6042309 h 6281670"/>
                <a:gd name="connsiteX262" fmla="*/ 4573122 w 8613217"/>
                <a:gd name="connsiteY262" fmla="*/ 6032214 h 6281670"/>
                <a:gd name="connsiteX263" fmla="*/ 4637731 w 8613217"/>
                <a:gd name="connsiteY263" fmla="*/ 6051058 h 6281670"/>
                <a:gd name="connsiteX264" fmla="*/ 4665997 w 8613217"/>
                <a:gd name="connsiteY264" fmla="*/ 6029522 h 6281670"/>
                <a:gd name="connsiteX265" fmla="*/ 4665997 w 8613217"/>
                <a:gd name="connsiteY265" fmla="*/ 5985776 h 6281670"/>
                <a:gd name="connsiteX266" fmla="*/ 4681477 w 8613217"/>
                <a:gd name="connsiteY266" fmla="*/ 5966931 h 6281670"/>
                <a:gd name="connsiteX267" fmla="*/ 4701667 w 8613217"/>
                <a:gd name="connsiteY267" fmla="*/ 5981065 h 6281670"/>
                <a:gd name="connsiteX268" fmla="*/ 4724550 w 8613217"/>
                <a:gd name="connsiteY268" fmla="*/ 6054423 h 6281670"/>
                <a:gd name="connsiteX269" fmla="*/ 4743394 w 8613217"/>
                <a:gd name="connsiteY269" fmla="*/ 6073268 h 6281670"/>
                <a:gd name="connsiteX270" fmla="*/ 4752143 w 8613217"/>
                <a:gd name="connsiteY270" fmla="*/ 6050385 h 6281670"/>
                <a:gd name="connsiteX271" fmla="*/ 4752143 w 8613217"/>
                <a:gd name="connsiteY271" fmla="*/ 5996544 h 6281670"/>
                <a:gd name="connsiteX272" fmla="*/ 4800600 w 8613217"/>
                <a:gd name="connsiteY272" fmla="*/ 6046347 h 6281670"/>
                <a:gd name="connsiteX273" fmla="*/ 4859825 w 8613217"/>
                <a:gd name="connsiteY273" fmla="*/ 6088747 h 6281670"/>
                <a:gd name="connsiteX274" fmla="*/ 4932511 w 8613217"/>
                <a:gd name="connsiteY274" fmla="*/ 6036252 h 6281670"/>
                <a:gd name="connsiteX275" fmla="*/ 4919050 w 8613217"/>
                <a:gd name="connsiteY275" fmla="*/ 5940011 h 6281670"/>
                <a:gd name="connsiteX276" fmla="*/ 4830213 w 8613217"/>
                <a:gd name="connsiteY276" fmla="*/ 5933281 h 6281670"/>
                <a:gd name="connsiteX277" fmla="*/ 4779064 w 8613217"/>
                <a:gd name="connsiteY277" fmla="*/ 5876074 h 6281670"/>
                <a:gd name="connsiteX278" fmla="*/ 4778391 w 8613217"/>
                <a:gd name="connsiteY278" fmla="*/ 5829637 h 6281670"/>
                <a:gd name="connsiteX279" fmla="*/ 5091342 w 8613217"/>
                <a:gd name="connsiteY279" fmla="*/ 5236712 h 6281670"/>
                <a:gd name="connsiteX280" fmla="*/ 5116243 w 8613217"/>
                <a:gd name="connsiteY280" fmla="*/ 5202389 h 6281670"/>
                <a:gd name="connsiteX281" fmla="*/ 5269690 w 8613217"/>
                <a:gd name="connsiteY281" fmla="*/ 5086631 h 6281670"/>
                <a:gd name="connsiteX282" fmla="*/ 5744837 w 8613217"/>
                <a:gd name="connsiteY282" fmla="*/ 4795889 h 6281670"/>
                <a:gd name="connsiteX283" fmla="*/ 5814830 w 8613217"/>
                <a:gd name="connsiteY283" fmla="*/ 4775699 h 6281670"/>
                <a:gd name="connsiteX284" fmla="*/ 6103553 w 8613217"/>
                <a:gd name="connsiteY284" fmla="*/ 4765603 h 6281670"/>
                <a:gd name="connsiteX285" fmla="*/ 7086824 w 8613217"/>
                <a:gd name="connsiteY285" fmla="*/ 4811369 h 6281670"/>
                <a:gd name="connsiteX286" fmla="*/ 7489959 w 8613217"/>
                <a:gd name="connsiteY286" fmla="*/ 4805311 h 6281670"/>
                <a:gd name="connsiteX287" fmla="*/ 7516880 w 8613217"/>
                <a:gd name="connsiteY287" fmla="*/ 4801946 h 6281670"/>
                <a:gd name="connsiteX288" fmla="*/ 7536397 w 8613217"/>
                <a:gd name="connsiteY288" fmla="*/ 4800600 h 6281670"/>
                <a:gd name="connsiteX289" fmla="*/ 7619850 w 8613217"/>
                <a:gd name="connsiteY289" fmla="*/ 4791178 h 6281670"/>
                <a:gd name="connsiteX290" fmla="*/ 7661577 w 8613217"/>
                <a:gd name="connsiteY290" fmla="*/ 4813388 h 6281670"/>
                <a:gd name="connsiteX291" fmla="*/ 7920014 w 8613217"/>
                <a:gd name="connsiteY291" fmla="*/ 5004523 h 6281670"/>
                <a:gd name="connsiteX292" fmla="*/ 8354780 w 8613217"/>
                <a:gd name="connsiteY292" fmla="*/ 4830886 h 6281670"/>
                <a:gd name="connsiteX293" fmla="*/ 8579567 w 8613217"/>
                <a:gd name="connsiteY293" fmla="*/ 4409580 h 6281670"/>
                <a:gd name="connsiteX294" fmla="*/ 8613217 w 8613217"/>
                <a:gd name="connsiteY294" fmla="*/ 4250076 h 6281670"/>
                <a:gd name="connsiteX295" fmla="*/ 8613217 w 8613217"/>
                <a:gd name="connsiteY295" fmla="*/ 4196235 h 6281670"/>
                <a:gd name="connsiteX296" fmla="*/ 8420062 w 8613217"/>
                <a:gd name="connsiteY296" fmla="*/ 4211041 h 6281670"/>
                <a:gd name="connsiteX297" fmla="*/ 4571776 w 8613217"/>
                <a:gd name="connsiteY297" fmla="*/ 915970 h 6281670"/>
                <a:gd name="connsiteX298" fmla="*/ 4583890 w 8613217"/>
                <a:gd name="connsiteY298" fmla="*/ 888377 h 6281670"/>
                <a:gd name="connsiteX299" fmla="*/ 4571776 w 8613217"/>
                <a:gd name="connsiteY299" fmla="*/ 915970 h 6281670"/>
                <a:gd name="connsiteX300" fmla="*/ 2362948 w 8613217"/>
                <a:gd name="connsiteY300" fmla="*/ 965100 h 6281670"/>
                <a:gd name="connsiteX301" fmla="*/ 2363621 w 8613217"/>
                <a:gd name="connsiteY301" fmla="*/ 962408 h 6281670"/>
                <a:gd name="connsiteX302" fmla="*/ 2368332 w 8613217"/>
                <a:gd name="connsiteY302" fmla="*/ 967119 h 6281670"/>
                <a:gd name="connsiteX303" fmla="*/ 2362948 w 8613217"/>
                <a:gd name="connsiteY303" fmla="*/ 965100 h 6281670"/>
                <a:gd name="connsiteX304" fmla="*/ 2435633 w 8613217"/>
                <a:gd name="connsiteY304" fmla="*/ 1055284 h 6281670"/>
                <a:gd name="connsiteX305" fmla="*/ 2426211 w 8613217"/>
                <a:gd name="connsiteY305" fmla="*/ 1053265 h 6281670"/>
                <a:gd name="connsiteX306" fmla="*/ 2370351 w 8613217"/>
                <a:gd name="connsiteY306" fmla="*/ 968465 h 6281670"/>
                <a:gd name="connsiteX307" fmla="*/ 2432268 w 8613217"/>
                <a:gd name="connsiteY307" fmla="*/ 1045862 h 6281670"/>
                <a:gd name="connsiteX308" fmla="*/ 2435633 w 8613217"/>
                <a:gd name="connsiteY308" fmla="*/ 1055284 h 6281670"/>
                <a:gd name="connsiteX309" fmla="*/ 695895 w 8613217"/>
                <a:gd name="connsiteY309" fmla="*/ 1016922 h 6281670"/>
                <a:gd name="connsiteX310" fmla="*/ 692530 w 8613217"/>
                <a:gd name="connsiteY310" fmla="*/ 1005481 h 6281670"/>
                <a:gd name="connsiteX311" fmla="*/ 695895 w 8613217"/>
                <a:gd name="connsiteY311" fmla="*/ 1016922 h 6281670"/>
                <a:gd name="connsiteX312" fmla="*/ 4511205 w 8613217"/>
                <a:gd name="connsiteY312" fmla="*/ 6014042 h 6281670"/>
                <a:gd name="connsiteX313" fmla="*/ 4537452 w 8613217"/>
                <a:gd name="connsiteY313" fmla="*/ 5944049 h 6281670"/>
                <a:gd name="connsiteX314" fmla="*/ 4511205 w 8613217"/>
                <a:gd name="connsiteY314" fmla="*/ 6014042 h 6281670"/>
                <a:gd name="connsiteX315" fmla="*/ 4750797 w 8613217"/>
                <a:gd name="connsiteY315" fmla="*/ 5917128 h 6281670"/>
                <a:gd name="connsiteX316" fmla="*/ 4741375 w 8613217"/>
                <a:gd name="connsiteY316" fmla="*/ 5939338 h 6281670"/>
                <a:gd name="connsiteX317" fmla="*/ 4732626 w 8613217"/>
                <a:gd name="connsiteY317" fmla="*/ 5935300 h 6281670"/>
                <a:gd name="connsiteX318" fmla="*/ 4727915 w 8613217"/>
                <a:gd name="connsiteY318" fmla="*/ 5907706 h 6281670"/>
                <a:gd name="connsiteX319" fmla="*/ 4750797 w 8613217"/>
                <a:gd name="connsiteY319" fmla="*/ 5875402 h 6281670"/>
                <a:gd name="connsiteX320" fmla="*/ 4750797 w 8613217"/>
                <a:gd name="connsiteY320" fmla="*/ 5917128 h 6281670"/>
                <a:gd name="connsiteX321" fmla="*/ 4875978 w 8613217"/>
                <a:gd name="connsiteY321" fmla="*/ 5457461 h 6281670"/>
                <a:gd name="connsiteX322" fmla="*/ 4616868 w 8613217"/>
                <a:gd name="connsiteY322" fmla="*/ 5877421 h 6281670"/>
                <a:gd name="connsiteX323" fmla="*/ 4562354 w 8613217"/>
                <a:gd name="connsiteY323" fmla="*/ 5884824 h 6281670"/>
                <a:gd name="connsiteX324" fmla="*/ 4880015 w 8613217"/>
                <a:gd name="connsiteY324" fmla="*/ 5419772 h 6281670"/>
                <a:gd name="connsiteX325" fmla="*/ 4875978 w 8613217"/>
                <a:gd name="connsiteY325" fmla="*/ 5457461 h 6281670"/>
                <a:gd name="connsiteX326" fmla="*/ 5020675 w 8613217"/>
                <a:gd name="connsiteY326" fmla="*/ 5141145 h 6281670"/>
                <a:gd name="connsiteX327" fmla="*/ 4989717 w 8613217"/>
                <a:gd name="connsiteY327" fmla="*/ 5179506 h 6281670"/>
                <a:gd name="connsiteX328" fmla="*/ 4445922 w 8613217"/>
                <a:gd name="connsiteY328" fmla="*/ 5878767 h 6281670"/>
                <a:gd name="connsiteX329" fmla="*/ 4415637 w 8613217"/>
                <a:gd name="connsiteY329" fmla="*/ 5953471 h 6281670"/>
                <a:gd name="connsiteX330" fmla="*/ 4357085 w 8613217"/>
                <a:gd name="connsiteY330" fmla="*/ 6075286 h 6281670"/>
                <a:gd name="connsiteX331" fmla="*/ 4338240 w 8613217"/>
                <a:gd name="connsiteY331" fmla="*/ 6125762 h 6281670"/>
                <a:gd name="connsiteX332" fmla="*/ 4322761 w 8613217"/>
                <a:gd name="connsiteY332" fmla="*/ 6080671 h 6281670"/>
                <a:gd name="connsiteX333" fmla="*/ 4306609 w 8613217"/>
                <a:gd name="connsiteY333" fmla="*/ 6061826 h 6281670"/>
                <a:gd name="connsiteX334" fmla="*/ 4295168 w 8613217"/>
                <a:gd name="connsiteY334" fmla="*/ 6082689 h 6281670"/>
                <a:gd name="connsiteX335" fmla="*/ 4292475 w 8613217"/>
                <a:gd name="connsiteY335" fmla="*/ 6112302 h 6281670"/>
                <a:gd name="connsiteX336" fmla="*/ 4277669 w 8613217"/>
                <a:gd name="connsiteY336" fmla="*/ 6097496 h 6281670"/>
                <a:gd name="connsiteX337" fmla="*/ 4183447 w 8613217"/>
                <a:gd name="connsiteY337" fmla="*/ 5282478 h 6281670"/>
                <a:gd name="connsiteX338" fmla="*/ 4412945 w 8613217"/>
                <a:gd name="connsiteY338" fmla="*/ 4743394 h 6281670"/>
                <a:gd name="connsiteX339" fmla="*/ 5036828 w 8613217"/>
                <a:gd name="connsiteY339" fmla="*/ 3935106 h 6281670"/>
                <a:gd name="connsiteX340" fmla="*/ 5054999 w 8613217"/>
                <a:gd name="connsiteY340" fmla="*/ 3966064 h 6281670"/>
                <a:gd name="connsiteX341" fmla="*/ 5020675 w 8613217"/>
                <a:gd name="connsiteY34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1992791 w 8613217"/>
                <a:gd name="connsiteY210" fmla="*/ 3087110 h 6281670"/>
                <a:gd name="connsiteX211" fmla="*/ 2113933 w 8613217"/>
                <a:gd name="connsiteY211" fmla="*/ 3072976 h 6281670"/>
                <a:gd name="connsiteX212" fmla="*/ 2118644 w 8613217"/>
                <a:gd name="connsiteY212" fmla="*/ 3064227 h 6281670"/>
                <a:gd name="connsiteX213" fmla="*/ 2257958 w 8613217"/>
                <a:gd name="connsiteY213" fmla="*/ 3064227 h 6281670"/>
                <a:gd name="connsiteX214" fmla="*/ 2262669 w 8613217"/>
                <a:gd name="connsiteY214" fmla="*/ 3072976 h 6281670"/>
                <a:gd name="connsiteX215" fmla="*/ 2434960 w 8613217"/>
                <a:gd name="connsiteY215" fmla="*/ 3101243 h 6281670"/>
                <a:gd name="connsiteX216" fmla="*/ 2635518 w 8613217"/>
                <a:gd name="connsiteY216" fmla="*/ 3164506 h 6281670"/>
                <a:gd name="connsiteX217" fmla="*/ 3038653 w 8613217"/>
                <a:gd name="connsiteY217" fmla="*/ 3453902 h 6281670"/>
                <a:gd name="connsiteX218" fmla="*/ 3580428 w 8613217"/>
                <a:gd name="connsiteY218" fmla="*/ 4087880 h 6281670"/>
                <a:gd name="connsiteX219" fmla="*/ 3776274 w 8613217"/>
                <a:gd name="connsiteY219" fmla="*/ 4626290 h 6281670"/>
                <a:gd name="connsiteX220" fmla="*/ 3813963 w 8613217"/>
                <a:gd name="connsiteY220" fmla="*/ 4802619 h 6281670"/>
                <a:gd name="connsiteX221" fmla="*/ 3811944 w 8613217"/>
                <a:gd name="connsiteY221" fmla="*/ 5407658 h 6281670"/>
                <a:gd name="connsiteX222" fmla="*/ 3881265 w 8613217"/>
                <a:gd name="connsiteY222" fmla="*/ 5874056 h 6281670"/>
                <a:gd name="connsiteX223" fmla="*/ 3879919 w 8613217"/>
                <a:gd name="connsiteY223" fmla="*/ 5898957 h 6281670"/>
                <a:gd name="connsiteX224" fmla="*/ 3757430 w 8613217"/>
                <a:gd name="connsiteY224" fmla="*/ 5946068 h 6281670"/>
                <a:gd name="connsiteX225" fmla="*/ 3743970 w 8613217"/>
                <a:gd name="connsiteY225" fmla="*/ 6053750 h 6281670"/>
                <a:gd name="connsiteX226" fmla="*/ 3803195 w 8613217"/>
                <a:gd name="connsiteY226" fmla="*/ 6092112 h 6281670"/>
                <a:gd name="connsiteX227" fmla="*/ 3896071 w 8613217"/>
                <a:gd name="connsiteY227" fmla="*/ 6023464 h 6281670"/>
                <a:gd name="connsiteX228" fmla="*/ 3920972 w 8613217"/>
                <a:gd name="connsiteY228" fmla="*/ 5996544 h 6281670"/>
                <a:gd name="connsiteX229" fmla="*/ 3918953 w 8613217"/>
                <a:gd name="connsiteY229" fmla="*/ 6053077 h 6281670"/>
                <a:gd name="connsiteX230" fmla="*/ 3931741 w 8613217"/>
                <a:gd name="connsiteY230" fmla="*/ 6077978 h 6281670"/>
                <a:gd name="connsiteX231" fmla="*/ 3951931 w 8613217"/>
                <a:gd name="connsiteY231" fmla="*/ 6055769 h 6281670"/>
                <a:gd name="connsiteX232" fmla="*/ 3972121 w 8613217"/>
                <a:gd name="connsiteY232" fmla="*/ 5988468 h 6281670"/>
                <a:gd name="connsiteX233" fmla="*/ 3994331 w 8613217"/>
                <a:gd name="connsiteY233" fmla="*/ 5968277 h 6281670"/>
                <a:gd name="connsiteX234" fmla="*/ 4005099 w 8613217"/>
                <a:gd name="connsiteY234" fmla="*/ 5995198 h 6281670"/>
                <a:gd name="connsiteX235" fmla="*/ 4071054 w 8613217"/>
                <a:gd name="connsiteY235" fmla="*/ 6040290 h 6281670"/>
                <a:gd name="connsiteX236" fmla="*/ 4100667 w 8613217"/>
                <a:gd name="connsiteY236" fmla="*/ 6026829 h 6281670"/>
                <a:gd name="connsiteX237" fmla="*/ 4110089 w 8613217"/>
                <a:gd name="connsiteY237" fmla="*/ 5993179 h 6281670"/>
                <a:gd name="connsiteX238" fmla="*/ 4124895 w 8613217"/>
                <a:gd name="connsiteY238" fmla="*/ 6032214 h 6281670"/>
                <a:gd name="connsiteX239" fmla="*/ 4117492 w 8613217"/>
                <a:gd name="connsiteY239" fmla="*/ 6106918 h 6281670"/>
                <a:gd name="connsiteX240" fmla="*/ 4080476 w 8613217"/>
                <a:gd name="connsiteY240" fmla="*/ 6141242 h 6281670"/>
                <a:gd name="connsiteX241" fmla="*/ 4176717 w 8613217"/>
                <a:gd name="connsiteY241" fmla="*/ 6189025 h 6281670"/>
                <a:gd name="connsiteX242" fmla="*/ 4170660 w 8613217"/>
                <a:gd name="connsiteY242" fmla="*/ 6271133 h 6281670"/>
                <a:gd name="connsiteX243" fmla="*/ 4195562 w 8613217"/>
                <a:gd name="connsiteY243" fmla="*/ 6277863 h 6281670"/>
                <a:gd name="connsiteX244" fmla="*/ 4261517 w 8613217"/>
                <a:gd name="connsiteY244" fmla="*/ 6267768 h 6281670"/>
                <a:gd name="connsiteX245" fmla="*/ 4289784 w 8613217"/>
                <a:gd name="connsiteY245" fmla="*/ 6247578 h 6281670"/>
                <a:gd name="connsiteX246" fmla="*/ 4295840 w 8613217"/>
                <a:gd name="connsiteY246" fmla="*/ 6204505 h 6281670"/>
                <a:gd name="connsiteX247" fmla="*/ 4305936 w 8613217"/>
                <a:gd name="connsiteY247" fmla="*/ 6182969 h 6281670"/>
                <a:gd name="connsiteX248" fmla="*/ 4324107 w 8613217"/>
                <a:gd name="connsiteY248" fmla="*/ 6199794 h 6281670"/>
                <a:gd name="connsiteX249" fmla="*/ 4336894 w 8613217"/>
                <a:gd name="connsiteY249" fmla="*/ 6230752 h 6281670"/>
                <a:gd name="connsiteX250" fmla="*/ 4342951 w 8613217"/>
                <a:gd name="connsiteY250" fmla="*/ 6226714 h 6281670"/>
                <a:gd name="connsiteX251" fmla="*/ 4369872 w 8613217"/>
                <a:gd name="connsiteY251" fmla="*/ 6185660 h 6281670"/>
                <a:gd name="connsiteX252" fmla="*/ 4382659 w 8613217"/>
                <a:gd name="connsiteY252" fmla="*/ 6234791 h 6281670"/>
                <a:gd name="connsiteX253" fmla="*/ 4406888 w 8613217"/>
                <a:gd name="connsiteY253" fmla="*/ 6265749 h 6281670"/>
                <a:gd name="connsiteX254" fmla="*/ 4484284 w 8613217"/>
                <a:gd name="connsiteY254" fmla="*/ 6275171 h 6281670"/>
                <a:gd name="connsiteX255" fmla="*/ 4499090 w 8613217"/>
                <a:gd name="connsiteY255" fmla="*/ 6272479 h 6281670"/>
                <a:gd name="connsiteX256" fmla="*/ 4512551 w 8613217"/>
                <a:gd name="connsiteY256" fmla="*/ 6181622 h 6281670"/>
                <a:gd name="connsiteX257" fmla="*/ 4572449 w 8613217"/>
                <a:gd name="connsiteY257" fmla="*/ 6153356 h 6281670"/>
                <a:gd name="connsiteX258" fmla="*/ 4575814 w 8613217"/>
                <a:gd name="connsiteY258" fmla="*/ 6127781 h 6281670"/>
                <a:gd name="connsiteX259" fmla="*/ 4538125 w 8613217"/>
                <a:gd name="connsiteY259" fmla="*/ 6076633 h 6281670"/>
                <a:gd name="connsiteX260" fmla="*/ 4536779 w 8613217"/>
                <a:gd name="connsiteY260" fmla="*/ 6042309 h 6281670"/>
                <a:gd name="connsiteX261" fmla="*/ 4573122 w 8613217"/>
                <a:gd name="connsiteY261" fmla="*/ 6032214 h 6281670"/>
                <a:gd name="connsiteX262" fmla="*/ 4637731 w 8613217"/>
                <a:gd name="connsiteY262" fmla="*/ 6051058 h 6281670"/>
                <a:gd name="connsiteX263" fmla="*/ 4665997 w 8613217"/>
                <a:gd name="connsiteY263" fmla="*/ 6029522 h 6281670"/>
                <a:gd name="connsiteX264" fmla="*/ 4665997 w 8613217"/>
                <a:gd name="connsiteY264" fmla="*/ 5985776 h 6281670"/>
                <a:gd name="connsiteX265" fmla="*/ 4681477 w 8613217"/>
                <a:gd name="connsiteY265" fmla="*/ 5966931 h 6281670"/>
                <a:gd name="connsiteX266" fmla="*/ 4701667 w 8613217"/>
                <a:gd name="connsiteY266" fmla="*/ 5981065 h 6281670"/>
                <a:gd name="connsiteX267" fmla="*/ 4724550 w 8613217"/>
                <a:gd name="connsiteY267" fmla="*/ 6054423 h 6281670"/>
                <a:gd name="connsiteX268" fmla="*/ 4743394 w 8613217"/>
                <a:gd name="connsiteY268" fmla="*/ 6073268 h 6281670"/>
                <a:gd name="connsiteX269" fmla="*/ 4752143 w 8613217"/>
                <a:gd name="connsiteY269" fmla="*/ 6050385 h 6281670"/>
                <a:gd name="connsiteX270" fmla="*/ 4752143 w 8613217"/>
                <a:gd name="connsiteY270" fmla="*/ 5996544 h 6281670"/>
                <a:gd name="connsiteX271" fmla="*/ 4800600 w 8613217"/>
                <a:gd name="connsiteY271" fmla="*/ 6046347 h 6281670"/>
                <a:gd name="connsiteX272" fmla="*/ 4859825 w 8613217"/>
                <a:gd name="connsiteY272" fmla="*/ 6088747 h 6281670"/>
                <a:gd name="connsiteX273" fmla="*/ 4932511 w 8613217"/>
                <a:gd name="connsiteY273" fmla="*/ 6036252 h 6281670"/>
                <a:gd name="connsiteX274" fmla="*/ 4919050 w 8613217"/>
                <a:gd name="connsiteY274" fmla="*/ 5940011 h 6281670"/>
                <a:gd name="connsiteX275" fmla="*/ 4830213 w 8613217"/>
                <a:gd name="connsiteY275" fmla="*/ 5933281 h 6281670"/>
                <a:gd name="connsiteX276" fmla="*/ 4779064 w 8613217"/>
                <a:gd name="connsiteY276" fmla="*/ 5876074 h 6281670"/>
                <a:gd name="connsiteX277" fmla="*/ 4778391 w 8613217"/>
                <a:gd name="connsiteY277" fmla="*/ 5829637 h 6281670"/>
                <a:gd name="connsiteX278" fmla="*/ 5091342 w 8613217"/>
                <a:gd name="connsiteY278" fmla="*/ 5236712 h 6281670"/>
                <a:gd name="connsiteX279" fmla="*/ 5116243 w 8613217"/>
                <a:gd name="connsiteY279" fmla="*/ 5202389 h 6281670"/>
                <a:gd name="connsiteX280" fmla="*/ 5269690 w 8613217"/>
                <a:gd name="connsiteY280" fmla="*/ 5086631 h 6281670"/>
                <a:gd name="connsiteX281" fmla="*/ 5744837 w 8613217"/>
                <a:gd name="connsiteY281" fmla="*/ 4795889 h 6281670"/>
                <a:gd name="connsiteX282" fmla="*/ 5814830 w 8613217"/>
                <a:gd name="connsiteY282" fmla="*/ 4775699 h 6281670"/>
                <a:gd name="connsiteX283" fmla="*/ 6103553 w 8613217"/>
                <a:gd name="connsiteY283" fmla="*/ 4765603 h 6281670"/>
                <a:gd name="connsiteX284" fmla="*/ 7086824 w 8613217"/>
                <a:gd name="connsiteY284" fmla="*/ 4811369 h 6281670"/>
                <a:gd name="connsiteX285" fmla="*/ 7489959 w 8613217"/>
                <a:gd name="connsiteY285" fmla="*/ 4805311 h 6281670"/>
                <a:gd name="connsiteX286" fmla="*/ 7516880 w 8613217"/>
                <a:gd name="connsiteY286" fmla="*/ 4801946 h 6281670"/>
                <a:gd name="connsiteX287" fmla="*/ 7536397 w 8613217"/>
                <a:gd name="connsiteY287" fmla="*/ 4800600 h 6281670"/>
                <a:gd name="connsiteX288" fmla="*/ 7619850 w 8613217"/>
                <a:gd name="connsiteY288" fmla="*/ 4791178 h 6281670"/>
                <a:gd name="connsiteX289" fmla="*/ 7661577 w 8613217"/>
                <a:gd name="connsiteY289" fmla="*/ 4813388 h 6281670"/>
                <a:gd name="connsiteX290" fmla="*/ 7920014 w 8613217"/>
                <a:gd name="connsiteY290" fmla="*/ 5004523 h 6281670"/>
                <a:gd name="connsiteX291" fmla="*/ 8354780 w 8613217"/>
                <a:gd name="connsiteY291" fmla="*/ 4830886 h 6281670"/>
                <a:gd name="connsiteX292" fmla="*/ 8579567 w 8613217"/>
                <a:gd name="connsiteY292" fmla="*/ 4409580 h 6281670"/>
                <a:gd name="connsiteX293" fmla="*/ 8613217 w 8613217"/>
                <a:gd name="connsiteY293" fmla="*/ 4250076 h 6281670"/>
                <a:gd name="connsiteX294" fmla="*/ 8613217 w 8613217"/>
                <a:gd name="connsiteY294" fmla="*/ 4196235 h 6281670"/>
                <a:gd name="connsiteX295" fmla="*/ 8420062 w 8613217"/>
                <a:gd name="connsiteY295" fmla="*/ 4211041 h 6281670"/>
                <a:gd name="connsiteX296" fmla="*/ 4571776 w 8613217"/>
                <a:gd name="connsiteY296" fmla="*/ 915970 h 6281670"/>
                <a:gd name="connsiteX297" fmla="*/ 4583890 w 8613217"/>
                <a:gd name="connsiteY297" fmla="*/ 888377 h 6281670"/>
                <a:gd name="connsiteX298" fmla="*/ 4571776 w 8613217"/>
                <a:gd name="connsiteY298" fmla="*/ 915970 h 6281670"/>
                <a:gd name="connsiteX299" fmla="*/ 2362948 w 8613217"/>
                <a:gd name="connsiteY299" fmla="*/ 965100 h 6281670"/>
                <a:gd name="connsiteX300" fmla="*/ 2363621 w 8613217"/>
                <a:gd name="connsiteY300" fmla="*/ 962408 h 6281670"/>
                <a:gd name="connsiteX301" fmla="*/ 2368332 w 8613217"/>
                <a:gd name="connsiteY301" fmla="*/ 967119 h 6281670"/>
                <a:gd name="connsiteX302" fmla="*/ 2362948 w 8613217"/>
                <a:gd name="connsiteY302" fmla="*/ 965100 h 6281670"/>
                <a:gd name="connsiteX303" fmla="*/ 2435633 w 8613217"/>
                <a:gd name="connsiteY303" fmla="*/ 1055284 h 6281670"/>
                <a:gd name="connsiteX304" fmla="*/ 2426211 w 8613217"/>
                <a:gd name="connsiteY304" fmla="*/ 1053265 h 6281670"/>
                <a:gd name="connsiteX305" fmla="*/ 2370351 w 8613217"/>
                <a:gd name="connsiteY305" fmla="*/ 968465 h 6281670"/>
                <a:gd name="connsiteX306" fmla="*/ 2432268 w 8613217"/>
                <a:gd name="connsiteY306" fmla="*/ 1045862 h 6281670"/>
                <a:gd name="connsiteX307" fmla="*/ 2435633 w 8613217"/>
                <a:gd name="connsiteY307" fmla="*/ 1055284 h 6281670"/>
                <a:gd name="connsiteX308" fmla="*/ 695895 w 8613217"/>
                <a:gd name="connsiteY308" fmla="*/ 1016922 h 6281670"/>
                <a:gd name="connsiteX309" fmla="*/ 692530 w 8613217"/>
                <a:gd name="connsiteY309" fmla="*/ 1005481 h 6281670"/>
                <a:gd name="connsiteX310" fmla="*/ 695895 w 8613217"/>
                <a:gd name="connsiteY310" fmla="*/ 1016922 h 6281670"/>
                <a:gd name="connsiteX311" fmla="*/ 4511205 w 8613217"/>
                <a:gd name="connsiteY311" fmla="*/ 6014042 h 6281670"/>
                <a:gd name="connsiteX312" fmla="*/ 4537452 w 8613217"/>
                <a:gd name="connsiteY312" fmla="*/ 5944049 h 6281670"/>
                <a:gd name="connsiteX313" fmla="*/ 4511205 w 8613217"/>
                <a:gd name="connsiteY313" fmla="*/ 6014042 h 6281670"/>
                <a:gd name="connsiteX314" fmla="*/ 4750797 w 8613217"/>
                <a:gd name="connsiteY314" fmla="*/ 5917128 h 6281670"/>
                <a:gd name="connsiteX315" fmla="*/ 4741375 w 8613217"/>
                <a:gd name="connsiteY315" fmla="*/ 5939338 h 6281670"/>
                <a:gd name="connsiteX316" fmla="*/ 4732626 w 8613217"/>
                <a:gd name="connsiteY316" fmla="*/ 5935300 h 6281670"/>
                <a:gd name="connsiteX317" fmla="*/ 4727915 w 8613217"/>
                <a:gd name="connsiteY317" fmla="*/ 5907706 h 6281670"/>
                <a:gd name="connsiteX318" fmla="*/ 4750797 w 8613217"/>
                <a:gd name="connsiteY318" fmla="*/ 5875402 h 6281670"/>
                <a:gd name="connsiteX319" fmla="*/ 4750797 w 8613217"/>
                <a:gd name="connsiteY319" fmla="*/ 5917128 h 6281670"/>
                <a:gd name="connsiteX320" fmla="*/ 4875978 w 8613217"/>
                <a:gd name="connsiteY320" fmla="*/ 5457461 h 6281670"/>
                <a:gd name="connsiteX321" fmla="*/ 4616868 w 8613217"/>
                <a:gd name="connsiteY321" fmla="*/ 5877421 h 6281670"/>
                <a:gd name="connsiteX322" fmla="*/ 4562354 w 8613217"/>
                <a:gd name="connsiteY322" fmla="*/ 5884824 h 6281670"/>
                <a:gd name="connsiteX323" fmla="*/ 4880015 w 8613217"/>
                <a:gd name="connsiteY323" fmla="*/ 5419772 h 6281670"/>
                <a:gd name="connsiteX324" fmla="*/ 4875978 w 8613217"/>
                <a:gd name="connsiteY324" fmla="*/ 5457461 h 6281670"/>
                <a:gd name="connsiteX325" fmla="*/ 5020675 w 8613217"/>
                <a:gd name="connsiteY325" fmla="*/ 5141145 h 6281670"/>
                <a:gd name="connsiteX326" fmla="*/ 4989717 w 8613217"/>
                <a:gd name="connsiteY326" fmla="*/ 5179506 h 6281670"/>
                <a:gd name="connsiteX327" fmla="*/ 4445922 w 8613217"/>
                <a:gd name="connsiteY327" fmla="*/ 5878767 h 6281670"/>
                <a:gd name="connsiteX328" fmla="*/ 4415637 w 8613217"/>
                <a:gd name="connsiteY328" fmla="*/ 5953471 h 6281670"/>
                <a:gd name="connsiteX329" fmla="*/ 4357085 w 8613217"/>
                <a:gd name="connsiteY329" fmla="*/ 6075286 h 6281670"/>
                <a:gd name="connsiteX330" fmla="*/ 4338240 w 8613217"/>
                <a:gd name="connsiteY330" fmla="*/ 6125762 h 6281670"/>
                <a:gd name="connsiteX331" fmla="*/ 4322761 w 8613217"/>
                <a:gd name="connsiteY331" fmla="*/ 6080671 h 6281670"/>
                <a:gd name="connsiteX332" fmla="*/ 4306609 w 8613217"/>
                <a:gd name="connsiteY332" fmla="*/ 6061826 h 6281670"/>
                <a:gd name="connsiteX333" fmla="*/ 4295168 w 8613217"/>
                <a:gd name="connsiteY333" fmla="*/ 6082689 h 6281670"/>
                <a:gd name="connsiteX334" fmla="*/ 4292475 w 8613217"/>
                <a:gd name="connsiteY334" fmla="*/ 6112302 h 6281670"/>
                <a:gd name="connsiteX335" fmla="*/ 4277669 w 8613217"/>
                <a:gd name="connsiteY335" fmla="*/ 6097496 h 6281670"/>
                <a:gd name="connsiteX336" fmla="*/ 4183447 w 8613217"/>
                <a:gd name="connsiteY336" fmla="*/ 5282478 h 6281670"/>
                <a:gd name="connsiteX337" fmla="*/ 4412945 w 8613217"/>
                <a:gd name="connsiteY337" fmla="*/ 4743394 h 6281670"/>
                <a:gd name="connsiteX338" fmla="*/ 5036828 w 8613217"/>
                <a:gd name="connsiteY338" fmla="*/ 3935106 h 6281670"/>
                <a:gd name="connsiteX339" fmla="*/ 5054999 w 8613217"/>
                <a:gd name="connsiteY339" fmla="*/ 3966064 h 6281670"/>
                <a:gd name="connsiteX340" fmla="*/ 5020675 w 8613217"/>
                <a:gd name="connsiteY34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2113933 w 8613217"/>
                <a:gd name="connsiteY210" fmla="*/ 3072976 h 6281670"/>
                <a:gd name="connsiteX211" fmla="*/ 2118644 w 8613217"/>
                <a:gd name="connsiteY211" fmla="*/ 3064227 h 6281670"/>
                <a:gd name="connsiteX212" fmla="*/ 2257958 w 8613217"/>
                <a:gd name="connsiteY212" fmla="*/ 3064227 h 6281670"/>
                <a:gd name="connsiteX213" fmla="*/ 2262669 w 8613217"/>
                <a:gd name="connsiteY213" fmla="*/ 3072976 h 6281670"/>
                <a:gd name="connsiteX214" fmla="*/ 2434960 w 8613217"/>
                <a:gd name="connsiteY214" fmla="*/ 3101243 h 6281670"/>
                <a:gd name="connsiteX215" fmla="*/ 2635518 w 8613217"/>
                <a:gd name="connsiteY215" fmla="*/ 3164506 h 6281670"/>
                <a:gd name="connsiteX216" fmla="*/ 3038653 w 8613217"/>
                <a:gd name="connsiteY216" fmla="*/ 3453902 h 6281670"/>
                <a:gd name="connsiteX217" fmla="*/ 3580428 w 8613217"/>
                <a:gd name="connsiteY217" fmla="*/ 4087880 h 6281670"/>
                <a:gd name="connsiteX218" fmla="*/ 3776274 w 8613217"/>
                <a:gd name="connsiteY218" fmla="*/ 4626290 h 6281670"/>
                <a:gd name="connsiteX219" fmla="*/ 3813963 w 8613217"/>
                <a:gd name="connsiteY219" fmla="*/ 4802619 h 6281670"/>
                <a:gd name="connsiteX220" fmla="*/ 3811944 w 8613217"/>
                <a:gd name="connsiteY220" fmla="*/ 5407658 h 6281670"/>
                <a:gd name="connsiteX221" fmla="*/ 3881265 w 8613217"/>
                <a:gd name="connsiteY221" fmla="*/ 5874056 h 6281670"/>
                <a:gd name="connsiteX222" fmla="*/ 3879919 w 8613217"/>
                <a:gd name="connsiteY222" fmla="*/ 5898957 h 6281670"/>
                <a:gd name="connsiteX223" fmla="*/ 3757430 w 8613217"/>
                <a:gd name="connsiteY223" fmla="*/ 5946068 h 6281670"/>
                <a:gd name="connsiteX224" fmla="*/ 3743970 w 8613217"/>
                <a:gd name="connsiteY224" fmla="*/ 6053750 h 6281670"/>
                <a:gd name="connsiteX225" fmla="*/ 3803195 w 8613217"/>
                <a:gd name="connsiteY225" fmla="*/ 6092112 h 6281670"/>
                <a:gd name="connsiteX226" fmla="*/ 3896071 w 8613217"/>
                <a:gd name="connsiteY226" fmla="*/ 6023464 h 6281670"/>
                <a:gd name="connsiteX227" fmla="*/ 3920972 w 8613217"/>
                <a:gd name="connsiteY227" fmla="*/ 5996544 h 6281670"/>
                <a:gd name="connsiteX228" fmla="*/ 3918953 w 8613217"/>
                <a:gd name="connsiteY228" fmla="*/ 6053077 h 6281670"/>
                <a:gd name="connsiteX229" fmla="*/ 3931741 w 8613217"/>
                <a:gd name="connsiteY229" fmla="*/ 6077978 h 6281670"/>
                <a:gd name="connsiteX230" fmla="*/ 3951931 w 8613217"/>
                <a:gd name="connsiteY230" fmla="*/ 6055769 h 6281670"/>
                <a:gd name="connsiteX231" fmla="*/ 3972121 w 8613217"/>
                <a:gd name="connsiteY231" fmla="*/ 5988468 h 6281670"/>
                <a:gd name="connsiteX232" fmla="*/ 3994331 w 8613217"/>
                <a:gd name="connsiteY232" fmla="*/ 5968277 h 6281670"/>
                <a:gd name="connsiteX233" fmla="*/ 4005099 w 8613217"/>
                <a:gd name="connsiteY233" fmla="*/ 5995198 h 6281670"/>
                <a:gd name="connsiteX234" fmla="*/ 4071054 w 8613217"/>
                <a:gd name="connsiteY234" fmla="*/ 6040290 h 6281670"/>
                <a:gd name="connsiteX235" fmla="*/ 4100667 w 8613217"/>
                <a:gd name="connsiteY235" fmla="*/ 6026829 h 6281670"/>
                <a:gd name="connsiteX236" fmla="*/ 4110089 w 8613217"/>
                <a:gd name="connsiteY236" fmla="*/ 5993179 h 6281670"/>
                <a:gd name="connsiteX237" fmla="*/ 4124895 w 8613217"/>
                <a:gd name="connsiteY237" fmla="*/ 6032214 h 6281670"/>
                <a:gd name="connsiteX238" fmla="*/ 4117492 w 8613217"/>
                <a:gd name="connsiteY238" fmla="*/ 6106918 h 6281670"/>
                <a:gd name="connsiteX239" fmla="*/ 4080476 w 8613217"/>
                <a:gd name="connsiteY239" fmla="*/ 6141242 h 6281670"/>
                <a:gd name="connsiteX240" fmla="*/ 4176717 w 8613217"/>
                <a:gd name="connsiteY240" fmla="*/ 6189025 h 6281670"/>
                <a:gd name="connsiteX241" fmla="*/ 4170660 w 8613217"/>
                <a:gd name="connsiteY241" fmla="*/ 6271133 h 6281670"/>
                <a:gd name="connsiteX242" fmla="*/ 4195562 w 8613217"/>
                <a:gd name="connsiteY242" fmla="*/ 6277863 h 6281670"/>
                <a:gd name="connsiteX243" fmla="*/ 4261517 w 8613217"/>
                <a:gd name="connsiteY243" fmla="*/ 6267768 h 6281670"/>
                <a:gd name="connsiteX244" fmla="*/ 4289784 w 8613217"/>
                <a:gd name="connsiteY244" fmla="*/ 6247578 h 6281670"/>
                <a:gd name="connsiteX245" fmla="*/ 4295840 w 8613217"/>
                <a:gd name="connsiteY245" fmla="*/ 6204505 h 6281670"/>
                <a:gd name="connsiteX246" fmla="*/ 4305936 w 8613217"/>
                <a:gd name="connsiteY246" fmla="*/ 6182969 h 6281670"/>
                <a:gd name="connsiteX247" fmla="*/ 4324107 w 8613217"/>
                <a:gd name="connsiteY247" fmla="*/ 6199794 h 6281670"/>
                <a:gd name="connsiteX248" fmla="*/ 4336894 w 8613217"/>
                <a:gd name="connsiteY248" fmla="*/ 6230752 h 6281670"/>
                <a:gd name="connsiteX249" fmla="*/ 4342951 w 8613217"/>
                <a:gd name="connsiteY249" fmla="*/ 6226714 h 6281670"/>
                <a:gd name="connsiteX250" fmla="*/ 4369872 w 8613217"/>
                <a:gd name="connsiteY250" fmla="*/ 6185660 h 6281670"/>
                <a:gd name="connsiteX251" fmla="*/ 4382659 w 8613217"/>
                <a:gd name="connsiteY251" fmla="*/ 6234791 h 6281670"/>
                <a:gd name="connsiteX252" fmla="*/ 4406888 w 8613217"/>
                <a:gd name="connsiteY252" fmla="*/ 6265749 h 6281670"/>
                <a:gd name="connsiteX253" fmla="*/ 4484284 w 8613217"/>
                <a:gd name="connsiteY253" fmla="*/ 6275171 h 6281670"/>
                <a:gd name="connsiteX254" fmla="*/ 4499090 w 8613217"/>
                <a:gd name="connsiteY254" fmla="*/ 6272479 h 6281670"/>
                <a:gd name="connsiteX255" fmla="*/ 4512551 w 8613217"/>
                <a:gd name="connsiteY255" fmla="*/ 6181622 h 6281670"/>
                <a:gd name="connsiteX256" fmla="*/ 4572449 w 8613217"/>
                <a:gd name="connsiteY256" fmla="*/ 6153356 h 6281670"/>
                <a:gd name="connsiteX257" fmla="*/ 4575814 w 8613217"/>
                <a:gd name="connsiteY257" fmla="*/ 6127781 h 6281670"/>
                <a:gd name="connsiteX258" fmla="*/ 4538125 w 8613217"/>
                <a:gd name="connsiteY258" fmla="*/ 6076633 h 6281670"/>
                <a:gd name="connsiteX259" fmla="*/ 4536779 w 8613217"/>
                <a:gd name="connsiteY259" fmla="*/ 6042309 h 6281670"/>
                <a:gd name="connsiteX260" fmla="*/ 4573122 w 8613217"/>
                <a:gd name="connsiteY260" fmla="*/ 6032214 h 6281670"/>
                <a:gd name="connsiteX261" fmla="*/ 4637731 w 8613217"/>
                <a:gd name="connsiteY261" fmla="*/ 6051058 h 6281670"/>
                <a:gd name="connsiteX262" fmla="*/ 4665997 w 8613217"/>
                <a:gd name="connsiteY262" fmla="*/ 6029522 h 6281670"/>
                <a:gd name="connsiteX263" fmla="*/ 4665997 w 8613217"/>
                <a:gd name="connsiteY263" fmla="*/ 5985776 h 6281670"/>
                <a:gd name="connsiteX264" fmla="*/ 4681477 w 8613217"/>
                <a:gd name="connsiteY264" fmla="*/ 5966931 h 6281670"/>
                <a:gd name="connsiteX265" fmla="*/ 4701667 w 8613217"/>
                <a:gd name="connsiteY265" fmla="*/ 5981065 h 6281670"/>
                <a:gd name="connsiteX266" fmla="*/ 4724550 w 8613217"/>
                <a:gd name="connsiteY266" fmla="*/ 6054423 h 6281670"/>
                <a:gd name="connsiteX267" fmla="*/ 4743394 w 8613217"/>
                <a:gd name="connsiteY267" fmla="*/ 6073268 h 6281670"/>
                <a:gd name="connsiteX268" fmla="*/ 4752143 w 8613217"/>
                <a:gd name="connsiteY268" fmla="*/ 6050385 h 6281670"/>
                <a:gd name="connsiteX269" fmla="*/ 4752143 w 8613217"/>
                <a:gd name="connsiteY269" fmla="*/ 5996544 h 6281670"/>
                <a:gd name="connsiteX270" fmla="*/ 4800600 w 8613217"/>
                <a:gd name="connsiteY270" fmla="*/ 6046347 h 6281670"/>
                <a:gd name="connsiteX271" fmla="*/ 4859825 w 8613217"/>
                <a:gd name="connsiteY271" fmla="*/ 6088747 h 6281670"/>
                <a:gd name="connsiteX272" fmla="*/ 4932511 w 8613217"/>
                <a:gd name="connsiteY272" fmla="*/ 6036252 h 6281670"/>
                <a:gd name="connsiteX273" fmla="*/ 4919050 w 8613217"/>
                <a:gd name="connsiteY273" fmla="*/ 5940011 h 6281670"/>
                <a:gd name="connsiteX274" fmla="*/ 4830213 w 8613217"/>
                <a:gd name="connsiteY274" fmla="*/ 5933281 h 6281670"/>
                <a:gd name="connsiteX275" fmla="*/ 4779064 w 8613217"/>
                <a:gd name="connsiteY275" fmla="*/ 5876074 h 6281670"/>
                <a:gd name="connsiteX276" fmla="*/ 4778391 w 8613217"/>
                <a:gd name="connsiteY276" fmla="*/ 5829637 h 6281670"/>
                <a:gd name="connsiteX277" fmla="*/ 5091342 w 8613217"/>
                <a:gd name="connsiteY277" fmla="*/ 5236712 h 6281670"/>
                <a:gd name="connsiteX278" fmla="*/ 5116243 w 8613217"/>
                <a:gd name="connsiteY278" fmla="*/ 5202389 h 6281670"/>
                <a:gd name="connsiteX279" fmla="*/ 5269690 w 8613217"/>
                <a:gd name="connsiteY279" fmla="*/ 5086631 h 6281670"/>
                <a:gd name="connsiteX280" fmla="*/ 5744837 w 8613217"/>
                <a:gd name="connsiteY280" fmla="*/ 4795889 h 6281670"/>
                <a:gd name="connsiteX281" fmla="*/ 5814830 w 8613217"/>
                <a:gd name="connsiteY281" fmla="*/ 4775699 h 6281670"/>
                <a:gd name="connsiteX282" fmla="*/ 6103553 w 8613217"/>
                <a:gd name="connsiteY282" fmla="*/ 4765603 h 6281670"/>
                <a:gd name="connsiteX283" fmla="*/ 7086824 w 8613217"/>
                <a:gd name="connsiteY283" fmla="*/ 4811369 h 6281670"/>
                <a:gd name="connsiteX284" fmla="*/ 7489959 w 8613217"/>
                <a:gd name="connsiteY284" fmla="*/ 4805311 h 6281670"/>
                <a:gd name="connsiteX285" fmla="*/ 7516880 w 8613217"/>
                <a:gd name="connsiteY285" fmla="*/ 4801946 h 6281670"/>
                <a:gd name="connsiteX286" fmla="*/ 7536397 w 8613217"/>
                <a:gd name="connsiteY286" fmla="*/ 4800600 h 6281670"/>
                <a:gd name="connsiteX287" fmla="*/ 7619850 w 8613217"/>
                <a:gd name="connsiteY287" fmla="*/ 4791178 h 6281670"/>
                <a:gd name="connsiteX288" fmla="*/ 7661577 w 8613217"/>
                <a:gd name="connsiteY288" fmla="*/ 4813388 h 6281670"/>
                <a:gd name="connsiteX289" fmla="*/ 7920014 w 8613217"/>
                <a:gd name="connsiteY289" fmla="*/ 5004523 h 6281670"/>
                <a:gd name="connsiteX290" fmla="*/ 8354780 w 8613217"/>
                <a:gd name="connsiteY290" fmla="*/ 4830886 h 6281670"/>
                <a:gd name="connsiteX291" fmla="*/ 8579567 w 8613217"/>
                <a:gd name="connsiteY291" fmla="*/ 4409580 h 6281670"/>
                <a:gd name="connsiteX292" fmla="*/ 8613217 w 8613217"/>
                <a:gd name="connsiteY292" fmla="*/ 4250076 h 6281670"/>
                <a:gd name="connsiteX293" fmla="*/ 8613217 w 8613217"/>
                <a:gd name="connsiteY293" fmla="*/ 4196235 h 6281670"/>
                <a:gd name="connsiteX294" fmla="*/ 8420062 w 8613217"/>
                <a:gd name="connsiteY294" fmla="*/ 4211041 h 6281670"/>
                <a:gd name="connsiteX295" fmla="*/ 4571776 w 8613217"/>
                <a:gd name="connsiteY295" fmla="*/ 915970 h 6281670"/>
                <a:gd name="connsiteX296" fmla="*/ 4583890 w 8613217"/>
                <a:gd name="connsiteY296" fmla="*/ 888377 h 6281670"/>
                <a:gd name="connsiteX297" fmla="*/ 4571776 w 8613217"/>
                <a:gd name="connsiteY297" fmla="*/ 915970 h 6281670"/>
                <a:gd name="connsiteX298" fmla="*/ 2362948 w 8613217"/>
                <a:gd name="connsiteY298" fmla="*/ 965100 h 6281670"/>
                <a:gd name="connsiteX299" fmla="*/ 2363621 w 8613217"/>
                <a:gd name="connsiteY299" fmla="*/ 962408 h 6281670"/>
                <a:gd name="connsiteX300" fmla="*/ 2368332 w 8613217"/>
                <a:gd name="connsiteY300" fmla="*/ 967119 h 6281670"/>
                <a:gd name="connsiteX301" fmla="*/ 2362948 w 8613217"/>
                <a:gd name="connsiteY301" fmla="*/ 965100 h 6281670"/>
                <a:gd name="connsiteX302" fmla="*/ 2435633 w 8613217"/>
                <a:gd name="connsiteY302" fmla="*/ 1055284 h 6281670"/>
                <a:gd name="connsiteX303" fmla="*/ 2426211 w 8613217"/>
                <a:gd name="connsiteY303" fmla="*/ 1053265 h 6281670"/>
                <a:gd name="connsiteX304" fmla="*/ 2370351 w 8613217"/>
                <a:gd name="connsiteY304" fmla="*/ 968465 h 6281670"/>
                <a:gd name="connsiteX305" fmla="*/ 2432268 w 8613217"/>
                <a:gd name="connsiteY305" fmla="*/ 1045862 h 6281670"/>
                <a:gd name="connsiteX306" fmla="*/ 2435633 w 8613217"/>
                <a:gd name="connsiteY306" fmla="*/ 1055284 h 6281670"/>
                <a:gd name="connsiteX307" fmla="*/ 695895 w 8613217"/>
                <a:gd name="connsiteY307" fmla="*/ 1016922 h 6281670"/>
                <a:gd name="connsiteX308" fmla="*/ 692530 w 8613217"/>
                <a:gd name="connsiteY308" fmla="*/ 1005481 h 6281670"/>
                <a:gd name="connsiteX309" fmla="*/ 695895 w 8613217"/>
                <a:gd name="connsiteY309" fmla="*/ 1016922 h 6281670"/>
                <a:gd name="connsiteX310" fmla="*/ 4511205 w 8613217"/>
                <a:gd name="connsiteY310" fmla="*/ 6014042 h 6281670"/>
                <a:gd name="connsiteX311" fmla="*/ 4537452 w 8613217"/>
                <a:gd name="connsiteY311" fmla="*/ 5944049 h 6281670"/>
                <a:gd name="connsiteX312" fmla="*/ 4511205 w 8613217"/>
                <a:gd name="connsiteY312" fmla="*/ 6014042 h 6281670"/>
                <a:gd name="connsiteX313" fmla="*/ 4750797 w 8613217"/>
                <a:gd name="connsiteY313" fmla="*/ 5917128 h 6281670"/>
                <a:gd name="connsiteX314" fmla="*/ 4741375 w 8613217"/>
                <a:gd name="connsiteY314" fmla="*/ 5939338 h 6281670"/>
                <a:gd name="connsiteX315" fmla="*/ 4732626 w 8613217"/>
                <a:gd name="connsiteY315" fmla="*/ 5935300 h 6281670"/>
                <a:gd name="connsiteX316" fmla="*/ 4727915 w 8613217"/>
                <a:gd name="connsiteY316" fmla="*/ 5907706 h 6281670"/>
                <a:gd name="connsiteX317" fmla="*/ 4750797 w 8613217"/>
                <a:gd name="connsiteY317" fmla="*/ 5875402 h 6281670"/>
                <a:gd name="connsiteX318" fmla="*/ 4750797 w 8613217"/>
                <a:gd name="connsiteY318" fmla="*/ 5917128 h 6281670"/>
                <a:gd name="connsiteX319" fmla="*/ 4875978 w 8613217"/>
                <a:gd name="connsiteY319" fmla="*/ 5457461 h 6281670"/>
                <a:gd name="connsiteX320" fmla="*/ 4616868 w 8613217"/>
                <a:gd name="connsiteY320" fmla="*/ 5877421 h 6281670"/>
                <a:gd name="connsiteX321" fmla="*/ 4562354 w 8613217"/>
                <a:gd name="connsiteY321" fmla="*/ 5884824 h 6281670"/>
                <a:gd name="connsiteX322" fmla="*/ 4880015 w 8613217"/>
                <a:gd name="connsiteY322" fmla="*/ 5419772 h 6281670"/>
                <a:gd name="connsiteX323" fmla="*/ 4875978 w 8613217"/>
                <a:gd name="connsiteY323" fmla="*/ 5457461 h 6281670"/>
                <a:gd name="connsiteX324" fmla="*/ 5020675 w 8613217"/>
                <a:gd name="connsiteY324" fmla="*/ 5141145 h 6281670"/>
                <a:gd name="connsiteX325" fmla="*/ 4989717 w 8613217"/>
                <a:gd name="connsiteY325" fmla="*/ 5179506 h 6281670"/>
                <a:gd name="connsiteX326" fmla="*/ 4445922 w 8613217"/>
                <a:gd name="connsiteY326" fmla="*/ 5878767 h 6281670"/>
                <a:gd name="connsiteX327" fmla="*/ 4415637 w 8613217"/>
                <a:gd name="connsiteY327" fmla="*/ 5953471 h 6281670"/>
                <a:gd name="connsiteX328" fmla="*/ 4357085 w 8613217"/>
                <a:gd name="connsiteY328" fmla="*/ 6075286 h 6281670"/>
                <a:gd name="connsiteX329" fmla="*/ 4338240 w 8613217"/>
                <a:gd name="connsiteY329" fmla="*/ 6125762 h 6281670"/>
                <a:gd name="connsiteX330" fmla="*/ 4322761 w 8613217"/>
                <a:gd name="connsiteY330" fmla="*/ 6080671 h 6281670"/>
                <a:gd name="connsiteX331" fmla="*/ 4306609 w 8613217"/>
                <a:gd name="connsiteY331" fmla="*/ 6061826 h 6281670"/>
                <a:gd name="connsiteX332" fmla="*/ 4295168 w 8613217"/>
                <a:gd name="connsiteY332" fmla="*/ 6082689 h 6281670"/>
                <a:gd name="connsiteX333" fmla="*/ 4292475 w 8613217"/>
                <a:gd name="connsiteY333" fmla="*/ 6112302 h 6281670"/>
                <a:gd name="connsiteX334" fmla="*/ 4277669 w 8613217"/>
                <a:gd name="connsiteY334" fmla="*/ 6097496 h 6281670"/>
                <a:gd name="connsiteX335" fmla="*/ 4183447 w 8613217"/>
                <a:gd name="connsiteY335" fmla="*/ 5282478 h 6281670"/>
                <a:gd name="connsiteX336" fmla="*/ 4412945 w 8613217"/>
                <a:gd name="connsiteY336" fmla="*/ 4743394 h 6281670"/>
                <a:gd name="connsiteX337" fmla="*/ 5036828 w 8613217"/>
                <a:gd name="connsiteY337" fmla="*/ 3935106 h 6281670"/>
                <a:gd name="connsiteX338" fmla="*/ 5054999 w 8613217"/>
                <a:gd name="connsiteY338" fmla="*/ 3966064 h 6281670"/>
                <a:gd name="connsiteX339" fmla="*/ 5020675 w 8613217"/>
                <a:gd name="connsiteY339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2113933 w 8613217"/>
                <a:gd name="connsiteY210" fmla="*/ 3072976 h 6281670"/>
                <a:gd name="connsiteX211" fmla="*/ 2257958 w 8613217"/>
                <a:gd name="connsiteY211" fmla="*/ 3064227 h 6281670"/>
                <a:gd name="connsiteX212" fmla="*/ 2262669 w 8613217"/>
                <a:gd name="connsiteY212" fmla="*/ 3072976 h 6281670"/>
                <a:gd name="connsiteX213" fmla="*/ 2434960 w 8613217"/>
                <a:gd name="connsiteY213" fmla="*/ 3101243 h 6281670"/>
                <a:gd name="connsiteX214" fmla="*/ 2635518 w 8613217"/>
                <a:gd name="connsiteY214" fmla="*/ 3164506 h 6281670"/>
                <a:gd name="connsiteX215" fmla="*/ 3038653 w 8613217"/>
                <a:gd name="connsiteY215" fmla="*/ 3453902 h 6281670"/>
                <a:gd name="connsiteX216" fmla="*/ 3580428 w 8613217"/>
                <a:gd name="connsiteY216" fmla="*/ 4087880 h 6281670"/>
                <a:gd name="connsiteX217" fmla="*/ 3776274 w 8613217"/>
                <a:gd name="connsiteY217" fmla="*/ 4626290 h 6281670"/>
                <a:gd name="connsiteX218" fmla="*/ 3813963 w 8613217"/>
                <a:gd name="connsiteY218" fmla="*/ 4802619 h 6281670"/>
                <a:gd name="connsiteX219" fmla="*/ 3811944 w 8613217"/>
                <a:gd name="connsiteY219" fmla="*/ 5407658 h 6281670"/>
                <a:gd name="connsiteX220" fmla="*/ 3881265 w 8613217"/>
                <a:gd name="connsiteY220" fmla="*/ 5874056 h 6281670"/>
                <a:gd name="connsiteX221" fmla="*/ 3879919 w 8613217"/>
                <a:gd name="connsiteY221" fmla="*/ 5898957 h 6281670"/>
                <a:gd name="connsiteX222" fmla="*/ 3757430 w 8613217"/>
                <a:gd name="connsiteY222" fmla="*/ 5946068 h 6281670"/>
                <a:gd name="connsiteX223" fmla="*/ 3743970 w 8613217"/>
                <a:gd name="connsiteY223" fmla="*/ 6053750 h 6281670"/>
                <a:gd name="connsiteX224" fmla="*/ 3803195 w 8613217"/>
                <a:gd name="connsiteY224" fmla="*/ 6092112 h 6281670"/>
                <a:gd name="connsiteX225" fmla="*/ 3896071 w 8613217"/>
                <a:gd name="connsiteY225" fmla="*/ 6023464 h 6281670"/>
                <a:gd name="connsiteX226" fmla="*/ 3920972 w 8613217"/>
                <a:gd name="connsiteY226" fmla="*/ 5996544 h 6281670"/>
                <a:gd name="connsiteX227" fmla="*/ 3918953 w 8613217"/>
                <a:gd name="connsiteY227" fmla="*/ 6053077 h 6281670"/>
                <a:gd name="connsiteX228" fmla="*/ 3931741 w 8613217"/>
                <a:gd name="connsiteY228" fmla="*/ 6077978 h 6281670"/>
                <a:gd name="connsiteX229" fmla="*/ 3951931 w 8613217"/>
                <a:gd name="connsiteY229" fmla="*/ 6055769 h 6281670"/>
                <a:gd name="connsiteX230" fmla="*/ 3972121 w 8613217"/>
                <a:gd name="connsiteY230" fmla="*/ 5988468 h 6281670"/>
                <a:gd name="connsiteX231" fmla="*/ 3994331 w 8613217"/>
                <a:gd name="connsiteY231" fmla="*/ 5968277 h 6281670"/>
                <a:gd name="connsiteX232" fmla="*/ 4005099 w 8613217"/>
                <a:gd name="connsiteY232" fmla="*/ 5995198 h 6281670"/>
                <a:gd name="connsiteX233" fmla="*/ 4071054 w 8613217"/>
                <a:gd name="connsiteY233" fmla="*/ 6040290 h 6281670"/>
                <a:gd name="connsiteX234" fmla="*/ 4100667 w 8613217"/>
                <a:gd name="connsiteY234" fmla="*/ 6026829 h 6281670"/>
                <a:gd name="connsiteX235" fmla="*/ 4110089 w 8613217"/>
                <a:gd name="connsiteY235" fmla="*/ 5993179 h 6281670"/>
                <a:gd name="connsiteX236" fmla="*/ 4124895 w 8613217"/>
                <a:gd name="connsiteY236" fmla="*/ 6032214 h 6281670"/>
                <a:gd name="connsiteX237" fmla="*/ 4117492 w 8613217"/>
                <a:gd name="connsiteY237" fmla="*/ 6106918 h 6281670"/>
                <a:gd name="connsiteX238" fmla="*/ 4080476 w 8613217"/>
                <a:gd name="connsiteY238" fmla="*/ 6141242 h 6281670"/>
                <a:gd name="connsiteX239" fmla="*/ 4176717 w 8613217"/>
                <a:gd name="connsiteY239" fmla="*/ 6189025 h 6281670"/>
                <a:gd name="connsiteX240" fmla="*/ 4170660 w 8613217"/>
                <a:gd name="connsiteY240" fmla="*/ 6271133 h 6281670"/>
                <a:gd name="connsiteX241" fmla="*/ 4195562 w 8613217"/>
                <a:gd name="connsiteY241" fmla="*/ 6277863 h 6281670"/>
                <a:gd name="connsiteX242" fmla="*/ 4261517 w 8613217"/>
                <a:gd name="connsiteY242" fmla="*/ 6267768 h 6281670"/>
                <a:gd name="connsiteX243" fmla="*/ 4289784 w 8613217"/>
                <a:gd name="connsiteY243" fmla="*/ 6247578 h 6281670"/>
                <a:gd name="connsiteX244" fmla="*/ 4295840 w 8613217"/>
                <a:gd name="connsiteY244" fmla="*/ 6204505 h 6281670"/>
                <a:gd name="connsiteX245" fmla="*/ 4305936 w 8613217"/>
                <a:gd name="connsiteY245" fmla="*/ 6182969 h 6281670"/>
                <a:gd name="connsiteX246" fmla="*/ 4324107 w 8613217"/>
                <a:gd name="connsiteY246" fmla="*/ 6199794 h 6281670"/>
                <a:gd name="connsiteX247" fmla="*/ 4336894 w 8613217"/>
                <a:gd name="connsiteY247" fmla="*/ 6230752 h 6281670"/>
                <a:gd name="connsiteX248" fmla="*/ 4342951 w 8613217"/>
                <a:gd name="connsiteY248" fmla="*/ 6226714 h 6281670"/>
                <a:gd name="connsiteX249" fmla="*/ 4369872 w 8613217"/>
                <a:gd name="connsiteY249" fmla="*/ 6185660 h 6281670"/>
                <a:gd name="connsiteX250" fmla="*/ 4382659 w 8613217"/>
                <a:gd name="connsiteY250" fmla="*/ 6234791 h 6281670"/>
                <a:gd name="connsiteX251" fmla="*/ 4406888 w 8613217"/>
                <a:gd name="connsiteY251" fmla="*/ 6265749 h 6281670"/>
                <a:gd name="connsiteX252" fmla="*/ 4484284 w 8613217"/>
                <a:gd name="connsiteY252" fmla="*/ 6275171 h 6281670"/>
                <a:gd name="connsiteX253" fmla="*/ 4499090 w 8613217"/>
                <a:gd name="connsiteY253" fmla="*/ 6272479 h 6281670"/>
                <a:gd name="connsiteX254" fmla="*/ 4512551 w 8613217"/>
                <a:gd name="connsiteY254" fmla="*/ 6181622 h 6281670"/>
                <a:gd name="connsiteX255" fmla="*/ 4572449 w 8613217"/>
                <a:gd name="connsiteY255" fmla="*/ 6153356 h 6281670"/>
                <a:gd name="connsiteX256" fmla="*/ 4575814 w 8613217"/>
                <a:gd name="connsiteY256" fmla="*/ 6127781 h 6281670"/>
                <a:gd name="connsiteX257" fmla="*/ 4538125 w 8613217"/>
                <a:gd name="connsiteY257" fmla="*/ 6076633 h 6281670"/>
                <a:gd name="connsiteX258" fmla="*/ 4536779 w 8613217"/>
                <a:gd name="connsiteY258" fmla="*/ 6042309 h 6281670"/>
                <a:gd name="connsiteX259" fmla="*/ 4573122 w 8613217"/>
                <a:gd name="connsiteY259" fmla="*/ 6032214 h 6281670"/>
                <a:gd name="connsiteX260" fmla="*/ 4637731 w 8613217"/>
                <a:gd name="connsiteY260" fmla="*/ 6051058 h 6281670"/>
                <a:gd name="connsiteX261" fmla="*/ 4665997 w 8613217"/>
                <a:gd name="connsiteY261" fmla="*/ 6029522 h 6281670"/>
                <a:gd name="connsiteX262" fmla="*/ 4665997 w 8613217"/>
                <a:gd name="connsiteY262" fmla="*/ 5985776 h 6281670"/>
                <a:gd name="connsiteX263" fmla="*/ 4681477 w 8613217"/>
                <a:gd name="connsiteY263" fmla="*/ 5966931 h 6281670"/>
                <a:gd name="connsiteX264" fmla="*/ 4701667 w 8613217"/>
                <a:gd name="connsiteY264" fmla="*/ 5981065 h 6281670"/>
                <a:gd name="connsiteX265" fmla="*/ 4724550 w 8613217"/>
                <a:gd name="connsiteY265" fmla="*/ 6054423 h 6281670"/>
                <a:gd name="connsiteX266" fmla="*/ 4743394 w 8613217"/>
                <a:gd name="connsiteY266" fmla="*/ 6073268 h 6281670"/>
                <a:gd name="connsiteX267" fmla="*/ 4752143 w 8613217"/>
                <a:gd name="connsiteY267" fmla="*/ 6050385 h 6281670"/>
                <a:gd name="connsiteX268" fmla="*/ 4752143 w 8613217"/>
                <a:gd name="connsiteY268" fmla="*/ 5996544 h 6281670"/>
                <a:gd name="connsiteX269" fmla="*/ 4800600 w 8613217"/>
                <a:gd name="connsiteY269" fmla="*/ 6046347 h 6281670"/>
                <a:gd name="connsiteX270" fmla="*/ 4859825 w 8613217"/>
                <a:gd name="connsiteY270" fmla="*/ 6088747 h 6281670"/>
                <a:gd name="connsiteX271" fmla="*/ 4932511 w 8613217"/>
                <a:gd name="connsiteY271" fmla="*/ 6036252 h 6281670"/>
                <a:gd name="connsiteX272" fmla="*/ 4919050 w 8613217"/>
                <a:gd name="connsiteY272" fmla="*/ 5940011 h 6281670"/>
                <a:gd name="connsiteX273" fmla="*/ 4830213 w 8613217"/>
                <a:gd name="connsiteY273" fmla="*/ 5933281 h 6281670"/>
                <a:gd name="connsiteX274" fmla="*/ 4779064 w 8613217"/>
                <a:gd name="connsiteY274" fmla="*/ 5876074 h 6281670"/>
                <a:gd name="connsiteX275" fmla="*/ 4778391 w 8613217"/>
                <a:gd name="connsiteY275" fmla="*/ 5829637 h 6281670"/>
                <a:gd name="connsiteX276" fmla="*/ 5091342 w 8613217"/>
                <a:gd name="connsiteY276" fmla="*/ 5236712 h 6281670"/>
                <a:gd name="connsiteX277" fmla="*/ 5116243 w 8613217"/>
                <a:gd name="connsiteY277" fmla="*/ 5202389 h 6281670"/>
                <a:gd name="connsiteX278" fmla="*/ 5269690 w 8613217"/>
                <a:gd name="connsiteY278" fmla="*/ 5086631 h 6281670"/>
                <a:gd name="connsiteX279" fmla="*/ 5744837 w 8613217"/>
                <a:gd name="connsiteY279" fmla="*/ 4795889 h 6281670"/>
                <a:gd name="connsiteX280" fmla="*/ 5814830 w 8613217"/>
                <a:gd name="connsiteY280" fmla="*/ 4775699 h 6281670"/>
                <a:gd name="connsiteX281" fmla="*/ 6103553 w 8613217"/>
                <a:gd name="connsiteY281" fmla="*/ 4765603 h 6281670"/>
                <a:gd name="connsiteX282" fmla="*/ 7086824 w 8613217"/>
                <a:gd name="connsiteY282" fmla="*/ 4811369 h 6281670"/>
                <a:gd name="connsiteX283" fmla="*/ 7489959 w 8613217"/>
                <a:gd name="connsiteY283" fmla="*/ 4805311 h 6281670"/>
                <a:gd name="connsiteX284" fmla="*/ 7516880 w 8613217"/>
                <a:gd name="connsiteY284" fmla="*/ 4801946 h 6281670"/>
                <a:gd name="connsiteX285" fmla="*/ 7536397 w 8613217"/>
                <a:gd name="connsiteY285" fmla="*/ 4800600 h 6281670"/>
                <a:gd name="connsiteX286" fmla="*/ 7619850 w 8613217"/>
                <a:gd name="connsiteY286" fmla="*/ 4791178 h 6281670"/>
                <a:gd name="connsiteX287" fmla="*/ 7661577 w 8613217"/>
                <a:gd name="connsiteY287" fmla="*/ 4813388 h 6281670"/>
                <a:gd name="connsiteX288" fmla="*/ 7920014 w 8613217"/>
                <a:gd name="connsiteY288" fmla="*/ 5004523 h 6281670"/>
                <a:gd name="connsiteX289" fmla="*/ 8354780 w 8613217"/>
                <a:gd name="connsiteY289" fmla="*/ 4830886 h 6281670"/>
                <a:gd name="connsiteX290" fmla="*/ 8579567 w 8613217"/>
                <a:gd name="connsiteY290" fmla="*/ 4409580 h 6281670"/>
                <a:gd name="connsiteX291" fmla="*/ 8613217 w 8613217"/>
                <a:gd name="connsiteY291" fmla="*/ 4250076 h 6281670"/>
                <a:gd name="connsiteX292" fmla="*/ 8613217 w 8613217"/>
                <a:gd name="connsiteY292" fmla="*/ 4196235 h 6281670"/>
                <a:gd name="connsiteX293" fmla="*/ 8420062 w 8613217"/>
                <a:gd name="connsiteY293" fmla="*/ 4211041 h 6281670"/>
                <a:gd name="connsiteX294" fmla="*/ 4571776 w 8613217"/>
                <a:gd name="connsiteY294" fmla="*/ 915970 h 6281670"/>
                <a:gd name="connsiteX295" fmla="*/ 4583890 w 8613217"/>
                <a:gd name="connsiteY295" fmla="*/ 888377 h 6281670"/>
                <a:gd name="connsiteX296" fmla="*/ 4571776 w 8613217"/>
                <a:gd name="connsiteY296" fmla="*/ 915970 h 6281670"/>
                <a:gd name="connsiteX297" fmla="*/ 2362948 w 8613217"/>
                <a:gd name="connsiteY297" fmla="*/ 965100 h 6281670"/>
                <a:gd name="connsiteX298" fmla="*/ 2363621 w 8613217"/>
                <a:gd name="connsiteY298" fmla="*/ 962408 h 6281670"/>
                <a:gd name="connsiteX299" fmla="*/ 2368332 w 8613217"/>
                <a:gd name="connsiteY299" fmla="*/ 967119 h 6281670"/>
                <a:gd name="connsiteX300" fmla="*/ 2362948 w 8613217"/>
                <a:gd name="connsiteY300" fmla="*/ 965100 h 6281670"/>
                <a:gd name="connsiteX301" fmla="*/ 2435633 w 8613217"/>
                <a:gd name="connsiteY301" fmla="*/ 1055284 h 6281670"/>
                <a:gd name="connsiteX302" fmla="*/ 2426211 w 8613217"/>
                <a:gd name="connsiteY302" fmla="*/ 1053265 h 6281670"/>
                <a:gd name="connsiteX303" fmla="*/ 2370351 w 8613217"/>
                <a:gd name="connsiteY303" fmla="*/ 968465 h 6281670"/>
                <a:gd name="connsiteX304" fmla="*/ 2432268 w 8613217"/>
                <a:gd name="connsiteY304" fmla="*/ 1045862 h 6281670"/>
                <a:gd name="connsiteX305" fmla="*/ 2435633 w 8613217"/>
                <a:gd name="connsiteY305" fmla="*/ 1055284 h 6281670"/>
                <a:gd name="connsiteX306" fmla="*/ 695895 w 8613217"/>
                <a:gd name="connsiteY306" fmla="*/ 1016922 h 6281670"/>
                <a:gd name="connsiteX307" fmla="*/ 692530 w 8613217"/>
                <a:gd name="connsiteY307" fmla="*/ 1005481 h 6281670"/>
                <a:gd name="connsiteX308" fmla="*/ 695895 w 8613217"/>
                <a:gd name="connsiteY308" fmla="*/ 1016922 h 6281670"/>
                <a:gd name="connsiteX309" fmla="*/ 4511205 w 8613217"/>
                <a:gd name="connsiteY309" fmla="*/ 6014042 h 6281670"/>
                <a:gd name="connsiteX310" fmla="*/ 4537452 w 8613217"/>
                <a:gd name="connsiteY310" fmla="*/ 5944049 h 6281670"/>
                <a:gd name="connsiteX311" fmla="*/ 4511205 w 8613217"/>
                <a:gd name="connsiteY311" fmla="*/ 6014042 h 6281670"/>
                <a:gd name="connsiteX312" fmla="*/ 4750797 w 8613217"/>
                <a:gd name="connsiteY312" fmla="*/ 5917128 h 6281670"/>
                <a:gd name="connsiteX313" fmla="*/ 4741375 w 8613217"/>
                <a:gd name="connsiteY313" fmla="*/ 5939338 h 6281670"/>
                <a:gd name="connsiteX314" fmla="*/ 4732626 w 8613217"/>
                <a:gd name="connsiteY314" fmla="*/ 5935300 h 6281670"/>
                <a:gd name="connsiteX315" fmla="*/ 4727915 w 8613217"/>
                <a:gd name="connsiteY315" fmla="*/ 5907706 h 6281670"/>
                <a:gd name="connsiteX316" fmla="*/ 4750797 w 8613217"/>
                <a:gd name="connsiteY316" fmla="*/ 5875402 h 6281670"/>
                <a:gd name="connsiteX317" fmla="*/ 4750797 w 8613217"/>
                <a:gd name="connsiteY317" fmla="*/ 5917128 h 6281670"/>
                <a:gd name="connsiteX318" fmla="*/ 4875978 w 8613217"/>
                <a:gd name="connsiteY318" fmla="*/ 5457461 h 6281670"/>
                <a:gd name="connsiteX319" fmla="*/ 4616868 w 8613217"/>
                <a:gd name="connsiteY319" fmla="*/ 5877421 h 6281670"/>
                <a:gd name="connsiteX320" fmla="*/ 4562354 w 8613217"/>
                <a:gd name="connsiteY320" fmla="*/ 5884824 h 6281670"/>
                <a:gd name="connsiteX321" fmla="*/ 4880015 w 8613217"/>
                <a:gd name="connsiteY321" fmla="*/ 5419772 h 6281670"/>
                <a:gd name="connsiteX322" fmla="*/ 4875978 w 8613217"/>
                <a:gd name="connsiteY322" fmla="*/ 5457461 h 6281670"/>
                <a:gd name="connsiteX323" fmla="*/ 5020675 w 8613217"/>
                <a:gd name="connsiteY323" fmla="*/ 5141145 h 6281670"/>
                <a:gd name="connsiteX324" fmla="*/ 4989717 w 8613217"/>
                <a:gd name="connsiteY324" fmla="*/ 5179506 h 6281670"/>
                <a:gd name="connsiteX325" fmla="*/ 4445922 w 8613217"/>
                <a:gd name="connsiteY325" fmla="*/ 5878767 h 6281670"/>
                <a:gd name="connsiteX326" fmla="*/ 4415637 w 8613217"/>
                <a:gd name="connsiteY326" fmla="*/ 5953471 h 6281670"/>
                <a:gd name="connsiteX327" fmla="*/ 4357085 w 8613217"/>
                <a:gd name="connsiteY327" fmla="*/ 6075286 h 6281670"/>
                <a:gd name="connsiteX328" fmla="*/ 4338240 w 8613217"/>
                <a:gd name="connsiteY328" fmla="*/ 6125762 h 6281670"/>
                <a:gd name="connsiteX329" fmla="*/ 4322761 w 8613217"/>
                <a:gd name="connsiteY329" fmla="*/ 6080671 h 6281670"/>
                <a:gd name="connsiteX330" fmla="*/ 4306609 w 8613217"/>
                <a:gd name="connsiteY330" fmla="*/ 6061826 h 6281670"/>
                <a:gd name="connsiteX331" fmla="*/ 4295168 w 8613217"/>
                <a:gd name="connsiteY331" fmla="*/ 6082689 h 6281670"/>
                <a:gd name="connsiteX332" fmla="*/ 4292475 w 8613217"/>
                <a:gd name="connsiteY332" fmla="*/ 6112302 h 6281670"/>
                <a:gd name="connsiteX333" fmla="*/ 4277669 w 8613217"/>
                <a:gd name="connsiteY333" fmla="*/ 6097496 h 6281670"/>
                <a:gd name="connsiteX334" fmla="*/ 4183447 w 8613217"/>
                <a:gd name="connsiteY334" fmla="*/ 5282478 h 6281670"/>
                <a:gd name="connsiteX335" fmla="*/ 4412945 w 8613217"/>
                <a:gd name="connsiteY335" fmla="*/ 4743394 h 6281670"/>
                <a:gd name="connsiteX336" fmla="*/ 5036828 w 8613217"/>
                <a:gd name="connsiteY336" fmla="*/ 3935106 h 6281670"/>
                <a:gd name="connsiteX337" fmla="*/ 5054999 w 8613217"/>
                <a:gd name="connsiteY337" fmla="*/ 3966064 h 6281670"/>
                <a:gd name="connsiteX338" fmla="*/ 5020675 w 8613217"/>
                <a:gd name="connsiteY338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302377 w 8613217"/>
                <a:gd name="connsiteY188" fmla="*/ 2972025 h 6281670"/>
                <a:gd name="connsiteX189" fmla="*/ 2266034 w 8613217"/>
                <a:gd name="connsiteY189" fmla="*/ 2967313 h 6281670"/>
                <a:gd name="connsiteX190" fmla="*/ 1817807 w 8613217"/>
                <a:gd name="connsiteY190" fmla="*/ 3025866 h 6281670"/>
                <a:gd name="connsiteX191" fmla="*/ 1007500 w 8613217"/>
                <a:gd name="connsiteY191" fmla="*/ 3309877 h 6281670"/>
                <a:gd name="connsiteX192" fmla="*/ 960389 w 8613217"/>
                <a:gd name="connsiteY192" fmla="*/ 3293725 h 6281670"/>
                <a:gd name="connsiteX193" fmla="*/ 446207 w 8613217"/>
                <a:gd name="connsiteY193" fmla="*/ 3134221 h 6281670"/>
                <a:gd name="connsiteX194" fmla="*/ 217383 w 8613217"/>
                <a:gd name="connsiteY194" fmla="*/ 3227096 h 6281670"/>
                <a:gd name="connsiteX195" fmla="*/ 0 w 8613217"/>
                <a:gd name="connsiteY195" fmla="*/ 3236518 h 6281670"/>
                <a:gd name="connsiteX196" fmla="*/ 0 w 8613217"/>
                <a:gd name="connsiteY196" fmla="*/ 3330740 h 6281670"/>
                <a:gd name="connsiteX197" fmla="*/ 9422 w 8613217"/>
                <a:gd name="connsiteY197" fmla="*/ 3346892 h 6281670"/>
                <a:gd name="connsiteX198" fmla="*/ 255072 w 8613217"/>
                <a:gd name="connsiteY198" fmla="*/ 3717723 h 6281670"/>
                <a:gd name="connsiteX199" fmla="*/ 747044 w 8613217"/>
                <a:gd name="connsiteY199" fmla="*/ 3826078 h 6281670"/>
                <a:gd name="connsiteX200" fmla="*/ 1016249 w 8613217"/>
                <a:gd name="connsiteY200" fmla="*/ 3490244 h 6281670"/>
                <a:gd name="connsiteX201" fmla="*/ 981253 w 8613217"/>
                <a:gd name="connsiteY201" fmla="*/ 3461305 h 6281670"/>
                <a:gd name="connsiteX202" fmla="*/ 563312 w 8613217"/>
                <a:gd name="connsiteY202" fmla="*/ 3490917 h 6281670"/>
                <a:gd name="connsiteX203" fmla="*/ 390347 w 8613217"/>
                <a:gd name="connsiteY203" fmla="*/ 3460632 h 6281670"/>
                <a:gd name="connsiteX204" fmla="*/ 489953 w 8613217"/>
                <a:gd name="connsiteY204" fmla="*/ 3463997 h 6281670"/>
                <a:gd name="connsiteX205" fmla="*/ 903183 w 8613217"/>
                <a:gd name="connsiteY205" fmla="*/ 3408137 h 6281670"/>
                <a:gd name="connsiteX206" fmla="*/ 1043170 w 8613217"/>
                <a:gd name="connsiteY206" fmla="*/ 3372467 h 6281670"/>
                <a:gd name="connsiteX207" fmla="*/ 1508895 w 8613217"/>
                <a:gd name="connsiteY207" fmla="*/ 3218347 h 6281670"/>
                <a:gd name="connsiteX208" fmla="*/ 1912029 w 8613217"/>
                <a:gd name="connsiteY208" fmla="*/ 3101243 h 6281670"/>
                <a:gd name="connsiteX209" fmla="*/ 1912029 w 8613217"/>
                <a:gd name="connsiteY209" fmla="*/ 3101243 h 6281670"/>
                <a:gd name="connsiteX210" fmla="*/ 2113933 w 8613217"/>
                <a:gd name="connsiteY210" fmla="*/ 3072976 h 6281670"/>
                <a:gd name="connsiteX211" fmla="*/ 2257958 w 8613217"/>
                <a:gd name="connsiteY211" fmla="*/ 3064227 h 6281670"/>
                <a:gd name="connsiteX212" fmla="*/ 2434960 w 8613217"/>
                <a:gd name="connsiteY212" fmla="*/ 3101243 h 6281670"/>
                <a:gd name="connsiteX213" fmla="*/ 2635518 w 8613217"/>
                <a:gd name="connsiteY213" fmla="*/ 3164506 h 6281670"/>
                <a:gd name="connsiteX214" fmla="*/ 3038653 w 8613217"/>
                <a:gd name="connsiteY214" fmla="*/ 3453902 h 6281670"/>
                <a:gd name="connsiteX215" fmla="*/ 3580428 w 8613217"/>
                <a:gd name="connsiteY215" fmla="*/ 4087880 h 6281670"/>
                <a:gd name="connsiteX216" fmla="*/ 3776274 w 8613217"/>
                <a:gd name="connsiteY216" fmla="*/ 4626290 h 6281670"/>
                <a:gd name="connsiteX217" fmla="*/ 3813963 w 8613217"/>
                <a:gd name="connsiteY217" fmla="*/ 4802619 h 6281670"/>
                <a:gd name="connsiteX218" fmla="*/ 3811944 w 8613217"/>
                <a:gd name="connsiteY218" fmla="*/ 5407658 h 6281670"/>
                <a:gd name="connsiteX219" fmla="*/ 3881265 w 8613217"/>
                <a:gd name="connsiteY219" fmla="*/ 5874056 h 6281670"/>
                <a:gd name="connsiteX220" fmla="*/ 3879919 w 8613217"/>
                <a:gd name="connsiteY220" fmla="*/ 5898957 h 6281670"/>
                <a:gd name="connsiteX221" fmla="*/ 3757430 w 8613217"/>
                <a:gd name="connsiteY221" fmla="*/ 5946068 h 6281670"/>
                <a:gd name="connsiteX222" fmla="*/ 3743970 w 8613217"/>
                <a:gd name="connsiteY222" fmla="*/ 6053750 h 6281670"/>
                <a:gd name="connsiteX223" fmla="*/ 3803195 w 8613217"/>
                <a:gd name="connsiteY223" fmla="*/ 6092112 h 6281670"/>
                <a:gd name="connsiteX224" fmla="*/ 3896071 w 8613217"/>
                <a:gd name="connsiteY224" fmla="*/ 6023464 h 6281670"/>
                <a:gd name="connsiteX225" fmla="*/ 3920972 w 8613217"/>
                <a:gd name="connsiteY225" fmla="*/ 5996544 h 6281670"/>
                <a:gd name="connsiteX226" fmla="*/ 3918953 w 8613217"/>
                <a:gd name="connsiteY226" fmla="*/ 6053077 h 6281670"/>
                <a:gd name="connsiteX227" fmla="*/ 3931741 w 8613217"/>
                <a:gd name="connsiteY227" fmla="*/ 6077978 h 6281670"/>
                <a:gd name="connsiteX228" fmla="*/ 3951931 w 8613217"/>
                <a:gd name="connsiteY228" fmla="*/ 6055769 h 6281670"/>
                <a:gd name="connsiteX229" fmla="*/ 3972121 w 8613217"/>
                <a:gd name="connsiteY229" fmla="*/ 5988468 h 6281670"/>
                <a:gd name="connsiteX230" fmla="*/ 3994331 w 8613217"/>
                <a:gd name="connsiteY230" fmla="*/ 5968277 h 6281670"/>
                <a:gd name="connsiteX231" fmla="*/ 4005099 w 8613217"/>
                <a:gd name="connsiteY231" fmla="*/ 5995198 h 6281670"/>
                <a:gd name="connsiteX232" fmla="*/ 4071054 w 8613217"/>
                <a:gd name="connsiteY232" fmla="*/ 6040290 h 6281670"/>
                <a:gd name="connsiteX233" fmla="*/ 4100667 w 8613217"/>
                <a:gd name="connsiteY233" fmla="*/ 6026829 h 6281670"/>
                <a:gd name="connsiteX234" fmla="*/ 4110089 w 8613217"/>
                <a:gd name="connsiteY234" fmla="*/ 5993179 h 6281670"/>
                <a:gd name="connsiteX235" fmla="*/ 4124895 w 8613217"/>
                <a:gd name="connsiteY235" fmla="*/ 6032214 h 6281670"/>
                <a:gd name="connsiteX236" fmla="*/ 4117492 w 8613217"/>
                <a:gd name="connsiteY236" fmla="*/ 6106918 h 6281670"/>
                <a:gd name="connsiteX237" fmla="*/ 4080476 w 8613217"/>
                <a:gd name="connsiteY237" fmla="*/ 6141242 h 6281670"/>
                <a:gd name="connsiteX238" fmla="*/ 4176717 w 8613217"/>
                <a:gd name="connsiteY238" fmla="*/ 6189025 h 6281670"/>
                <a:gd name="connsiteX239" fmla="*/ 4170660 w 8613217"/>
                <a:gd name="connsiteY239" fmla="*/ 6271133 h 6281670"/>
                <a:gd name="connsiteX240" fmla="*/ 4195562 w 8613217"/>
                <a:gd name="connsiteY240" fmla="*/ 6277863 h 6281670"/>
                <a:gd name="connsiteX241" fmla="*/ 4261517 w 8613217"/>
                <a:gd name="connsiteY241" fmla="*/ 6267768 h 6281670"/>
                <a:gd name="connsiteX242" fmla="*/ 4289784 w 8613217"/>
                <a:gd name="connsiteY242" fmla="*/ 6247578 h 6281670"/>
                <a:gd name="connsiteX243" fmla="*/ 4295840 w 8613217"/>
                <a:gd name="connsiteY243" fmla="*/ 6204505 h 6281670"/>
                <a:gd name="connsiteX244" fmla="*/ 4305936 w 8613217"/>
                <a:gd name="connsiteY244" fmla="*/ 6182969 h 6281670"/>
                <a:gd name="connsiteX245" fmla="*/ 4324107 w 8613217"/>
                <a:gd name="connsiteY245" fmla="*/ 6199794 h 6281670"/>
                <a:gd name="connsiteX246" fmla="*/ 4336894 w 8613217"/>
                <a:gd name="connsiteY246" fmla="*/ 6230752 h 6281670"/>
                <a:gd name="connsiteX247" fmla="*/ 4342951 w 8613217"/>
                <a:gd name="connsiteY247" fmla="*/ 6226714 h 6281670"/>
                <a:gd name="connsiteX248" fmla="*/ 4369872 w 8613217"/>
                <a:gd name="connsiteY248" fmla="*/ 6185660 h 6281670"/>
                <a:gd name="connsiteX249" fmla="*/ 4382659 w 8613217"/>
                <a:gd name="connsiteY249" fmla="*/ 6234791 h 6281670"/>
                <a:gd name="connsiteX250" fmla="*/ 4406888 w 8613217"/>
                <a:gd name="connsiteY250" fmla="*/ 6265749 h 6281670"/>
                <a:gd name="connsiteX251" fmla="*/ 4484284 w 8613217"/>
                <a:gd name="connsiteY251" fmla="*/ 6275171 h 6281670"/>
                <a:gd name="connsiteX252" fmla="*/ 4499090 w 8613217"/>
                <a:gd name="connsiteY252" fmla="*/ 6272479 h 6281670"/>
                <a:gd name="connsiteX253" fmla="*/ 4512551 w 8613217"/>
                <a:gd name="connsiteY253" fmla="*/ 6181622 h 6281670"/>
                <a:gd name="connsiteX254" fmla="*/ 4572449 w 8613217"/>
                <a:gd name="connsiteY254" fmla="*/ 6153356 h 6281670"/>
                <a:gd name="connsiteX255" fmla="*/ 4575814 w 8613217"/>
                <a:gd name="connsiteY255" fmla="*/ 6127781 h 6281670"/>
                <a:gd name="connsiteX256" fmla="*/ 4538125 w 8613217"/>
                <a:gd name="connsiteY256" fmla="*/ 6076633 h 6281670"/>
                <a:gd name="connsiteX257" fmla="*/ 4536779 w 8613217"/>
                <a:gd name="connsiteY257" fmla="*/ 6042309 h 6281670"/>
                <a:gd name="connsiteX258" fmla="*/ 4573122 w 8613217"/>
                <a:gd name="connsiteY258" fmla="*/ 6032214 h 6281670"/>
                <a:gd name="connsiteX259" fmla="*/ 4637731 w 8613217"/>
                <a:gd name="connsiteY259" fmla="*/ 6051058 h 6281670"/>
                <a:gd name="connsiteX260" fmla="*/ 4665997 w 8613217"/>
                <a:gd name="connsiteY260" fmla="*/ 6029522 h 6281670"/>
                <a:gd name="connsiteX261" fmla="*/ 4665997 w 8613217"/>
                <a:gd name="connsiteY261" fmla="*/ 5985776 h 6281670"/>
                <a:gd name="connsiteX262" fmla="*/ 4681477 w 8613217"/>
                <a:gd name="connsiteY262" fmla="*/ 5966931 h 6281670"/>
                <a:gd name="connsiteX263" fmla="*/ 4701667 w 8613217"/>
                <a:gd name="connsiteY263" fmla="*/ 5981065 h 6281670"/>
                <a:gd name="connsiteX264" fmla="*/ 4724550 w 8613217"/>
                <a:gd name="connsiteY264" fmla="*/ 6054423 h 6281670"/>
                <a:gd name="connsiteX265" fmla="*/ 4743394 w 8613217"/>
                <a:gd name="connsiteY265" fmla="*/ 6073268 h 6281670"/>
                <a:gd name="connsiteX266" fmla="*/ 4752143 w 8613217"/>
                <a:gd name="connsiteY266" fmla="*/ 6050385 h 6281670"/>
                <a:gd name="connsiteX267" fmla="*/ 4752143 w 8613217"/>
                <a:gd name="connsiteY267" fmla="*/ 5996544 h 6281670"/>
                <a:gd name="connsiteX268" fmla="*/ 4800600 w 8613217"/>
                <a:gd name="connsiteY268" fmla="*/ 6046347 h 6281670"/>
                <a:gd name="connsiteX269" fmla="*/ 4859825 w 8613217"/>
                <a:gd name="connsiteY269" fmla="*/ 6088747 h 6281670"/>
                <a:gd name="connsiteX270" fmla="*/ 4932511 w 8613217"/>
                <a:gd name="connsiteY270" fmla="*/ 6036252 h 6281670"/>
                <a:gd name="connsiteX271" fmla="*/ 4919050 w 8613217"/>
                <a:gd name="connsiteY271" fmla="*/ 5940011 h 6281670"/>
                <a:gd name="connsiteX272" fmla="*/ 4830213 w 8613217"/>
                <a:gd name="connsiteY272" fmla="*/ 5933281 h 6281670"/>
                <a:gd name="connsiteX273" fmla="*/ 4779064 w 8613217"/>
                <a:gd name="connsiteY273" fmla="*/ 5876074 h 6281670"/>
                <a:gd name="connsiteX274" fmla="*/ 4778391 w 8613217"/>
                <a:gd name="connsiteY274" fmla="*/ 5829637 h 6281670"/>
                <a:gd name="connsiteX275" fmla="*/ 5091342 w 8613217"/>
                <a:gd name="connsiteY275" fmla="*/ 5236712 h 6281670"/>
                <a:gd name="connsiteX276" fmla="*/ 5116243 w 8613217"/>
                <a:gd name="connsiteY276" fmla="*/ 5202389 h 6281670"/>
                <a:gd name="connsiteX277" fmla="*/ 5269690 w 8613217"/>
                <a:gd name="connsiteY277" fmla="*/ 5086631 h 6281670"/>
                <a:gd name="connsiteX278" fmla="*/ 5744837 w 8613217"/>
                <a:gd name="connsiteY278" fmla="*/ 4795889 h 6281670"/>
                <a:gd name="connsiteX279" fmla="*/ 5814830 w 8613217"/>
                <a:gd name="connsiteY279" fmla="*/ 4775699 h 6281670"/>
                <a:gd name="connsiteX280" fmla="*/ 6103553 w 8613217"/>
                <a:gd name="connsiteY280" fmla="*/ 4765603 h 6281670"/>
                <a:gd name="connsiteX281" fmla="*/ 7086824 w 8613217"/>
                <a:gd name="connsiteY281" fmla="*/ 4811369 h 6281670"/>
                <a:gd name="connsiteX282" fmla="*/ 7489959 w 8613217"/>
                <a:gd name="connsiteY282" fmla="*/ 4805311 h 6281670"/>
                <a:gd name="connsiteX283" fmla="*/ 7516880 w 8613217"/>
                <a:gd name="connsiteY283" fmla="*/ 4801946 h 6281670"/>
                <a:gd name="connsiteX284" fmla="*/ 7536397 w 8613217"/>
                <a:gd name="connsiteY284" fmla="*/ 4800600 h 6281670"/>
                <a:gd name="connsiteX285" fmla="*/ 7619850 w 8613217"/>
                <a:gd name="connsiteY285" fmla="*/ 4791178 h 6281670"/>
                <a:gd name="connsiteX286" fmla="*/ 7661577 w 8613217"/>
                <a:gd name="connsiteY286" fmla="*/ 4813388 h 6281670"/>
                <a:gd name="connsiteX287" fmla="*/ 7920014 w 8613217"/>
                <a:gd name="connsiteY287" fmla="*/ 5004523 h 6281670"/>
                <a:gd name="connsiteX288" fmla="*/ 8354780 w 8613217"/>
                <a:gd name="connsiteY288" fmla="*/ 4830886 h 6281670"/>
                <a:gd name="connsiteX289" fmla="*/ 8579567 w 8613217"/>
                <a:gd name="connsiteY289" fmla="*/ 4409580 h 6281670"/>
                <a:gd name="connsiteX290" fmla="*/ 8613217 w 8613217"/>
                <a:gd name="connsiteY290" fmla="*/ 4250076 h 6281670"/>
                <a:gd name="connsiteX291" fmla="*/ 8613217 w 8613217"/>
                <a:gd name="connsiteY291" fmla="*/ 4196235 h 6281670"/>
                <a:gd name="connsiteX292" fmla="*/ 8420062 w 8613217"/>
                <a:gd name="connsiteY292" fmla="*/ 4211041 h 6281670"/>
                <a:gd name="connsiteX293" fmla="*/ 4571776 w 8613217"/>
                <a:gd name="connsiteY293" fmla="*/ 915970 h 6281670"/>
                <a:gd name="connsiteX294" fmla="*/ 4583890 w 8613217"/>
                <a:gd name="connsiteY294" fmla="*/ 888377 h 6281670"/>
                <a:gd name="connsiteX295" fmla="*/ 4571776 w 8613217"/>
                <a:gd name="connsiteY295" fmla="*/ 915970 h 6281670"/>
                <a:gd name="connsiteX296" fmla="*/ 2362948 w 8613217"/>
                <a:gd name="connsiteY296" fmla="*/ 965100 h 6281670"/>
                <a:gd name="connsiteX297" fmla="*/ 2363621 w 8613217"/>
                <a:gd name="connsiteY297" fmla="*/ 962408 h 6281670"/>
                <a:gd name="connsiteX298" fmla="*/ 2368332 w 8613217"/>
                <a:gd name="connsiteY298" fmla="*/ 967119 h 6281670"/>
                <a:gd name="connsiteX299" fmla="*/ 2362948 w 8613217"/>
                <a:gd name="connsiteY299" fmla="*/ 965100 h 6281670"/>
                <a:gd name="connsiteX300" fmla="*/ 2435633 w 8613217"/>
                <a:gd name="connsiteY300" fmla="*/ 1055284 h 6281670"/>
                <a:gd name="connsiteX301" fmla="*/ 2426211 w 8613217"/>
                <a:gd name="connsiteY301" fmla="*/ 1053265 h 6281670"/>
                <a:gd name="connsiteX302" fmla="*/ 2370351 w 8613217"/>
                <a:gd name="connsiteY302" fmla="*/ 968465 h 6281670"/>
                <a:gd name="connsiteX303" fmla="*/ 2432268 w 8613217"/>
                <a:gd name="connsiteY303" fmla="*/ 1045862 h 6281670"/>
                <a:gd name="connsiteX304" fmla="*/ 2435633 w 8613217"/>
                <a:gd name="connsiteY304" fmla="*/ 1055284 h 6281670"/>
                <a:gd name="connsiteX305" fmla="*/ 695895 w 8613217"/>
                <a:gd name="connsiteY305" fmla="*/ 1016922 h 6281670"/>
                <a:gd name="connsiteX306" fmla="*/ 692530 w 8613217"/>
                <a:gd name="connsiteY306" fmla="*/ 1005481 h 6281670"/>
                <a:gd name="connsiteX307" fmla="*/ 695895 w 8613217"/>
                <a:gd name="connsiteY307" fmla="*/ 1016922 h 6281670"/>
                <a:gd name="connsiteX308" fmla="*/ 4511205 w 8613217"/>
                <a:gd name="connsiteY308" fmla="*/ 6014042 h 6281670"/>
                <a:gd name="connsiteX309" fmla="*/ 4537452 w 8613217"/>
                <a:gd name="connsiteY309" fmla="*/ 5944049 h 6281670"/>
                <a:gd name="connsiteX310" fmla="*/ 4511205 w 8613217"/>
                <a:gd name="connsiteY310" fmla="*/ 6014042 h 6281670"/>
                <a:gd name="connsiteX311" fmla="*/ 4750797 w 8613217"/>
                <a:gd name="connsiteY311" fmla="*/ 5917128 h 6281670"/>
                <a:gd name="connsiteX312" fmla="*/ 4741375 w 8613217"/>
                <a:gd name="connsiteY312" fmla="*/ 5939338 h 6281670"/>
                <a:gd name="connsiteX313" fmla="*/ 4732626 w 8613217"/>
                <a:gd name="connsiteY313" fmla="*/ 5935300 h 6281670"/>
                <a:gd name="connsiteX314" fmla="*/ 4727915 w 8613217"/>
                <a:gd name="connsiteY314" fmla="*/ 5907706 h 6281670"/>
                <a:gd name="connsiteX315" fmla="*/ 4750797 w 8613217"/>
                <a:gd name="connsiteY315" fmla="*/ 5875402 h 6281670"/>
                <a:gd name="connsiteX316" fmla="*/ 4750797 w 8613217"/>
                <a:gd name="connsiteY316" fmla="*/ 5917128 h 6281670"/>
                <a:gd name="connsiteX317" fmla="*/ 4875978 w 8613217"/>
                <a:gd name="connsiteY317" fmla="*/ 5457461 h 6281670"/>
                <a:gd name="connsiteX318" fmla="*/ 4616868 w 8613217"/>
                <a:gd name="connsiteY318" fmla="*/ 5877421 h 6281670"/>
                <a:gd name="connsiteX319" fmla="*/ 4562354 w 8613217"/>
                <a:gd name="connsiteY319" fmla="*/ 5884824 h 6281670"/>
                <a:gd name="connsiteX320" fmla="*/ 4880015 w 8613217"/>
                <a:gd name="connsiteY320" fmla="*/ 5419772 h 6281670"/>
                <a:gd name="connsiteX321" fmla="*/ 4875978 w 8613217"/>
                <a:gd name="connsiteY321" fmla="*/ 5457461 h 6281670"/>
                <a:gd name="connsiteX322" fmla="*/ 5020675 w 8613217"/>
                <a:gd name="connsiteY322" fmla="*/ 5141145 h 6281670"/>
                <a:gd name="connsiteX323" fmla="*/ 4989717 w 8613217"/>
                <a:gd name="connsiteY323" fmla="*/ 5179506 h 6281670"/>
                <a:gd name="connsiteX324" fmla="*/ 4445922 w 8613217"/>
                <a:gd name="connsiteY324" fmla="*/ 5878767 h 6281670"/>
                <a:gd name="connsiteX325" fmla="*/ 4415637 w 8613217"/>
                <a:gd name="connsiteY325" fmla="*/ 5953471 h 6281670"/>
                <a:gd name="connsiteX326" fmla="*/ 4357085 w 8613217"/>
                <a:gd name="connsiteY326" fmla="*/ 6075286 h 6281670"/>
                <a:gd name="connsiteX327" fmla="*/ 4338240 w 8613217"/>
                <a:gd name="connsiteY327" fmla="*/ 6125762 h 6281670"/>
                <a:gd name="connsiteX328" fmla="*/ 4322761 w 8613217"/>
                <a:gd name="connsiteY328" fmla="*/ 6080671 h 6281670"/>
                <a:gd name="connsiteX329" fmla="*/ 4306609 w 8613217"/>
                <a:gd name="connsiteY329" fmla="*/ 6061826 h 6281670"/>
                <a:gd name="connsiteX330" fmla="*/ 4295168 w 8613217"/>
                <a:gd name="connsiteY330" fmla="*/ 6082689 h 6281670"/>
                <a:gd name="connsiteX331" fmla="*/ 4292475 w 8613217"/>
                <a:gd name="connsiteY331" fmla="*/ 6112302 h 6281670"/>
                <a:gd name="connsiteX332" fmla="*/ 4277669 w 8613217"/>
                <a:gd name="connsiteY332" fmla="*/ 6097496 h 6281670"/>
                <a:gd name="connsiteX333" fmla="*/ 4183447 w 8613217"/>
                <a:gd name="connsiteY333" fmla="*/ 5282478 h 6281670"/>
                <a:gd name="connsiteX334" fmla="*/ 4412945 w 8613217"/>
                <a:gd name="connsiteY334" fmla="*/ 4743394 h 6281670"/>
                <a:gd name="connsiteX335" fmla="*/ 5036828 w 8613217"/>
                <a:gd name="connsiteY335" fmla="*/ 3935106 h 6281670"/>
                <a:gd name="connsiteX336" fmla="*/ 5054999 w 8613217"/>
                <a:gd name="connsiteY336" fmla="*/ 3966064 h 6281670"/>
                <a:gd name="connsiteX337" fmla="*/ 5020675 w 8613217"/>
                <a:gd name="connsiteY337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502934 w 8613217"/>
                <a:gd name="connsiteY162" fmla="*/ 2971351 h 6281670"/>
                <a:gd name="connsiteX163" fmla="*/ 2390541 w 8613217"/>
                <a:gd name="connsiteY163" fmla="*/ 2898666 h 6281670"/>
                <a:gd name="connsiteX164" fmla="*/ 2247863 w 8613217"/>
                <a:gd name="connsiteY164" fmla="*/ 2802425 h 6281670"/>
                <a:gd name="connsiteX165" fmla="*/ 2055381 w 8613217"/>
                <a:gd name="connsiteY165" fmla="*/ 2665131 h 6281670"/>
                <a:gd name="connsiteX166" fmla="*/ 1471879 w 8613217"/>
                <a:gd name="connsiteY166" fmla="*/ 2148930 h 6281670"/>
                <a:gd name="connsiteX167" fmla="*/ 1461111 w 8613217"/>
                <a:gd name="connsiteY167" fmla="*/ 2109895 h 6281670"/>
                <a:gd name="connsiteX168" fmla="*/ 1501492 w 8613217"/>
                <a:gd name="connsiteY168" fmla="*/ 1918759 h 6281670"/>
                <a:gd name="connsiteX169" fmla="*/ 1395155 w 8613217"/>
                <a:gd name="connsiteY169" fmla="*/ 1570812 h 6281670"/>
                <a:gd name="connsiteX170" fmla="*/ 937507 w 8613217"/>
                <a:gd name="connsiteY170" fmla="*/ 860783 h 6281670"/>
                <a:gd name="connsiteX171" fmla="*/ 682435 w 8613217"/>
                <a:gd name="connsiteY171" fmla="*/ 471109 h 6281670"/>
                <a:gd name="connsiteX172" fmla="*/ 590905 w 8613217"/>
                <a:gd name="connsiteY172" fmla="*/ 214691 h 6281670"/>
                <a:gd name="connsiteX173" fmla="*/ 581483 w 8613217"/>
                <a:gd name="connsiteY173" fmla="*/ 222767 h 6281670"/>
                <a:gd name="connsiteX174" fmla="*/ 555909 w 8613217"/>
                <a:gd name="connsiteY174" fmla="*/ 262475 h 6281670"/>
                <a:gd name="connsiteX175" fmla="*/ 423998 w 8613217"/>
                <a:gd name="connsiteY175" fmla="*/ 619845 h 6281670"/>
                <a:gd name="connsiteX176" fmla="*/ 443515 w 8613217"/>
                <a:gd name="connsiteY176" fmla="*/ 1227575 h 6281670"/>
                <a:gd name="connsiteX177" fmla="*/ 806942 w 8613217"/>
                <a:gd name="connsiteY177" fmla="*/ 1996156 h 6281670"/>
                <a:gd name="connsiteX178" fmla="*/ 1087589 w 8613217"/>
                <a:gd name="connsiteY178" fmla="*/ 2216231 h 6281670"/>
                <a:gd name="connsiteX179" fmla="*/ 1317086 w 8613217"/>
                <a:gd name="connsiteY179" fmla="*/ 2233729 h 6281670"/>
                <a:gd name="connsiteX180" fmla="*/ 1327181 w 8613217"/>
                <a:gd name="connsiteY180" fmla="*/ 2198060 h 6281670"/>
                <a:gd name="connsiteX181" fmla="*/ 816364 w 8613217"/>
                <a:gd name="connsiteY181" fmla="*/ 1324489 h 6281670"/>
                <a:gd name="connsiteX182" fmla="*/ 702625 w 8613217"/>
                <a:gd name="connsiteY182" fmla="*/ 1031056 h 6281670"/>
                <a:gd name="connsiteX183" fmla="*/ 767908 w 8613217"/>
                <a:gd name="connsiteY183" fmla="*/ 1173061 h 6281670"/>
                <a:gd name="connsiteX184" fmla="*/ 1444285 w 8613217"/>
                <a:gd name="connsiteY184" fmla="*/ 2226326 h 6281670"/>
                <a:gd name="connsiteX185" fmla="*/ 2209501 w 8613217"/>
                <a:gd name="connsiteY185" fmla="*/ 2876457 h 6281670"/>
                <a:gd name="connsiteX186" fmla="*/ 2308434 w 8613217"/>
                <a:gd name="connsiteY186" fmla="*/ 2939720 h 6281670"/>
                <a:gd name="connsiteX187" fmla="*/ 2340738 w 8613217"/>
                <a:gd name="connsiteY187" fmla="*/ 2972025 h 6281670"/>
                <a:gd name="connsiteX188" fmla="*/ 2266034 w 8613217"/>
                <a:gd name="connsiteY188" fmla="*/ 2967313 h 6281670"/>
                <a:gd name="connsiteX189" fmla="*/ 1817807 w 8613217"/>
                <a:gd name="connsiteY189" fmla="*/ 3025866 h 6281670"/>
                <a:gd name="connsiteX190" fmla="*/ 1007500 w 8613217"/>
                <a:gd name="connsiteY190" fmla="*/ 3309877 h 6281670"/>
                <a:gd name="connsiteX191" fmla="*/ 960389 w 8613217"/>
                <a:gd name="connsiteY191" fmla="*/ 3293725 h 6281670"/>
                <a:gd name="connsiteX192" fmla="*/ 446207 w 8613217"/>
                <a:gd name="connsiteY192" fmla="*/ 3134221 h 6281670"/>
                <a:gd name="connsiteX193" fmla="*/ 217383 w 8613217"/>
                <a:gd name="connsiteY193" fmla="*/ 3227096 h 6281670"/>
                <a:gd name="connsiteX194" fmla="*/ 0 w 8613217"/>
                <a:gd name="connsiteY194" fmla="*/ 3236518 h 6281670"/>
                <a:gd name="connsiteX195" fmla="*/ 0 w 8613217"/>
                <a:gd name="connsiteY195" fmla="*/ 3330740 h 6281670"/>
                <a:gd name="connsiteX196" fmla="*/ 9422 w 8613217"/>
                <a:gd name="connsiteY196" fmla="*/ 3346892 h 6281670"/>
                <a:gd name="connsiteX197" fmla="*/ 255072 w 8613217"/>
                <a:gd name="connsiteY197" fmla="*/ 3717723 h 6281670"/>
                <a:gd name="connsiteX198" fmla="*/ 747044 w 8613217"/>
                <a:gd name="connsiteY198" fmla="*/ 3826078 h 6281670"/>
                <a:gd name="connsiteX199" fmla="*/ 1016249 w 8613217"/>
                <a:gd name="connsiteY199" fmla="*/ 3490244 h 6281670"/>
                <a:gd name="connsiteX200" fmla="*/ 981253 w 8613217"/>
                <a:gd name="connsiteY200" fmla="*/ 3461305 h 6281670"/>
                <a:gd name="connsiteX201" fmla="*/ 563312 w 8613217"/>
                <a:gd name="connsiteY201" fmla="*/ 3490917 h 6281670"/>
                <a:gd name="connsiteX202" fmla="*/ 390347 w 8613217"/>
                <a:gd name="connsiteY202" fmla="*/ 3460632 h 6281670"/>
                <a:gd name="connsiteX203" fmla="*/ 489953 w 8613217"/>
                <a:gd name="connsiteY203" fmla="*/ 3463997 h 6281670"/>
                <a:gd name="connsiteX204" fmla="*/ 903183 w 8613217"/>
                <a:gd name="connsiteY204" fmla="*/ 3408137 h 6281670"/>
                <a:gd name="connsiteX205" fmla="*/ 1043170 w 8613217"/>
                <a:gd name="connsiteY205" fmla="*/ 3372467 h 6281670"/>
                <a:gd name="connsiteX206" fmla="*/ 1508895 w 8613217"/>
                <a:gd name="connsiteY206" fmla="*/ 3218347 h 6281670"/>
                <a:gd name="connsiteX207" fmla="*/ 1912029 w 8613217"/>
                <a:gd name="connsiteY207" fmla="*/ 3101243 h 6281670"/>
                <a:gd name="connsiteX208" fmla="*/ 1912029 w 8613217"/>
                <a:gd name="connsiteY208" fmla="*/ 3101243 h 6281670"/>
                <a:gd name="connsiteX209" fmla="*/ 2113933 w 8613217"/>
                <a:gd name="connsiteY209" fmla="*/ 3072976 h 6281670"/>
                <a:gd name="connsiteX210" fmla="*/ 2257958 w 8613217"/>
                <a:gd name="connsiteY210" fmla="*/ 3064227 h 6281670"/>
                <a:gd name="connsiteX211" fmla="*/ 2434960 w 8613217"/>
                <a:gd name="connsiteY211" fmla="*/ 3101243 h 6281670"/>
                <a:gd name="connsiteX212" fmla="*/ 2635518 w 8613217"/>
                <a:gd name="connsiteY212" fmla="*/ 3164506 h 6281670"/>
                <a:gd name="connsiteX213" fmla="*/ 3038653 w 8613217"/>
                <a:gd name="connsiteY213" fmla="*/ 3453902 h 6281670"/>
                <a:gd name="connsiteX214" fmla="*/ 3580428 w 8613217"/>
                <a:gd name="connsiteY214" fmla="*/ 4087880 h 6281670"/>
                <a:gd name="connsiteX215" fmla="*/ 3776274 w 8613217"/>
                <a:gd name="connsiteY215" fmla="*/ 4626290 h 6281670"/>
                <a:gd name="connsiteX216" fmla="*/ 3813963 w 8613217"/>
                <a:gd name="connsiteY216" fmla="*/ 4802619 h 6281670"/>
                <a:gd name="connsiteX217" fmla="*/ 3811944 w 8613217"/>
                <a:gd name="connsiteY217" fmla="*/ 5407658 h 6281670"/>
                <a:gd name="connsiteX218" fmla="*/ 3881265 w 8613217"/>
                <a:gd name="connsiteY218" fmla="*/ 5874056 h 6281670"/>
                <a:gd name="connsiteX219" fmla="*/ 3879919 w 8613217"/>
                <a:gd name="connsiteY219" fmla="*/ 5898957 h 6281670"/>
                <a:gd name="connsiteX220" fmla="*/ 3757430 w 8613217"/>
                <a:gd name="connsiteY220" fmla="*/ 5946068 h 6281670"/>
                <a:gd name="connsiteX221" fmla="*/ 3743970 w 8613217"/>
                <a:gd name="connsiteY221" fmla="*/ 6053750 h 6281670"/>
                <a:gd name="connsiteX222" fmla="*/ 3803195 w 8613217"/>
                <a:gd name="connsiteY222" fmla="*/ 6092112 h 6281670"/>
                <a:gd name="connsiteX223" fmla="*/ 3896071 w 8613217"/>
                <a:gd name="connsiteY223" fmla="*/ 6023464 h 6281670"/>
                <a:gd name="connsiteX224" fmla="*/ 3920972 w 8613217"/>
                <a:gd name="connsiteY224" fmla="*/ 5996544 h 6281670"/>
                <a:gd name="connsiteX225" fmla="*/ 3918953 w 8613217"/>
                <a:gd name="connsiteY225" fmla="*/ 6053077 h 6281670"/>
                <a:gd name="connsiteX226" fmla="*/ 3931741 w 8613217"/>
                <a:gd name="connsiteY226" fmla="*/ 6077978 h 6281670"/>
                <a:gd name="connsiteX227" fmla="*/ 3951931 w 8613217"/>
                <a:gd name="connsiteY227" fmla="*/ 6055769 h 6281670"/>
                <a:gd name="connsiteX228" fmla="*/ 3972121 w 8613217"/>
                <a:gd name="connsiteY228" fmla="*/ 5988468 h 6281670"/>
                <a:gd name="connsiteX229" fmla="*/ 3994331 w 8613217"/>
                <a:gd name="connsiteY229" fmla="*/ 5968277 h 6281670"/>
                <a:gd name="connsiteX230" fmla="*/ 4005099 w 8613217"/>
                <a:gd name="connsiteY230" fmla="*/ 5995198 h 6281670"/>
                <a:gd name="connsiteX231" fmla="*/ 4071054 w 8613217"/>
                <a:gd name="connsiteY231" fmla="*/ 6040290 h 6281670"/>
                <a:gd name="connsiteX232" fmla="*/ 4100667 w 8613217"/>
                <a:gd name="connsiteY232" fmla="*/ 6026829 h 6281670"/>
                <a:gd name="connsiteX233" fmla="*/ 4110089 w 8613217"/>
                <a:gd name="connsiteY233" fmla="*/ 5993179 h 6281670"/>
                <a:gd name="connsiteX234" fmla="*/ 4124895 w 8613217"/>
                <a:gd name="connsiteY234" fmla="*/ 6032214 h 6281670"/>
                <a:gd name="connsiteX235" fmla="*/ 4117492 w 8613217"/>
                <a:gd name="connsiteY235" fmla="*/ 6106918 h 6281670"/>
                <a:gd name="connsiteX236" fmla="*/ 4080476 w 8613217"/>
                <a:gd name="connsiteY236" fmla="*/ 6141242 h 6281670"/>
                <a:gd name="connsiteX237" fmla="*/ 4176717 w 8613217"/>
                <a:gd name="connsiteY237" fmla="*/ 6189025 h 6281670"/>
                <a:gd name="connsiteX238" fmla="*/ 4170660 w 8613217"/>
                <a:gd name="connsiteY238" fmla="*/ 6271133 h 6281670"/>
                <a:gd name="connsiteX239" fmla="*/ 4195562 w 8613217"/>
                <a:gd name="connsiteY239" fmla="*/ 6277863 h 6281670"/>
                <a:gd name="connsiteX240" fmla="*/ 4261517 w 8613217"/>
                <a:gd name="connsiteY240" fmla="*/ 6267768 h 6281670"/>
                <a:gd name="connsiteX241" fmla="*/ 4289784 w 8613217"/>
                <a:gd name="connsiteY241" fmla="*/ 6247578 h 6281670"/>
                <a:gd name="connsiteX242" fmla="*/ 4295840 w 8613217"/>
                <a:gd name="connsiteY242" fmla="*/ 6204505 h 6281670"/>
                <a:gd name="connsiteX243" fmla="*/ 4305936 w 8613217"/>
                <a:gd name="connsiteY243" fmla="*/ 6182969 h 6281670"/>
                <a:gd name="connsiteX244" fmla="*/ 4324107 w 8613217"/>
                <a:gd name="connsiteY244" fmla="*/ 6199794 h 6281670"/>
                <a:gd name="connsiteX245" fmla="*/ 4336894 w 8613217"/>
                <a:gd name="connsiteY245" fmla="*/ 6230752 h 6281670"/>
                <a:gd name="connsiteX246" fmla="*/ 4342951 w 8613217"/>
                <a:gd name="connsiteY246" fmla="*/ 6226714 h 6281670"/>
                <a:gd name="connsiteX247" fmla="*/ 4369872 w 8613217"/>
                <a:gd name="connsiteY247" fmla="*/ 6185660 h 6281670"/>
                <a:gd name="connsiteX248" fmla="*/ 4382659 w 8613217"/>
                <a:gd name="connsiteY248" fmla="*/ 6234791 h 6281670"/>
                <a:gd name="connsiteX249" fmla="*/ 4406888 w 8613217"/>
                <a:gd name="connsiteY249" fmla="*/ 6265749 h 6281670"/>
                <a:gd name="connsiteX250" fmla="*/ 4484284 w 8613217"/>
                <a:gd name="connsiteY250" fmla="*/ 6275171 h 6281670"/>
                <a:gd name="connsiteX251" fmla="*/ 4499090 w 8613217"/>
                <a:gd name="connsiteY251" fmla="*/ 6272479 h 6281670"/>
                <a:gd name="connsiteX252" fmla="*/ 4512551 w 8613217"/>
                <a:gd name="connsiteY252" fmla="*/ 6181622 h 6281670"/>
                <a:gd name="connsiteX253" fmla="*/ 4572449 w 8613217"/>
                <a:gd name="connsiteY253" fmla="*/ 6153356 h 6281670"/>
                <a:gd name="connsiteX254" fmla="*/ 4575814 w 8613217"/>
                <a:gd name="connsiteY254" fmla="*/ 6127781 h 6281670"/>
                <a:gd name="connsiteX255" fmla="*/ 4538125 w 8613217"/>
                <a:gd name="connsiteY255" fmla="*/ 6076633 h 6281670"/>
                <a:gd name="connsiteX256" fmla="*/ 4536779 w 8613217"/>
                <a:gd name="connsiteY256" fmla="*/ 6042309 h 6281670"/>
                <a:gd name="connsiteX257" fmla="*/ 4573122 w 8613217"/>
                <a:gd name="connsiteY257" fmla="*/ 6032214 h 6281670"/>
                <a:gd name="connsiteX258" fmla="*/ 4637731 w 8613217"/>
                <a:gd name="connsiteY258" fmla="*/ 6051058 h 6281670"/>
                <a:gd name="connsiteX259" fmla="*/ 4665997 w 8613217"/>
                <a:gd name="connsiteY259" fmla="*/ 6029522 h 6281670"/>
                <a:gd name="connsiteX260" fmla="*/ 4665997 w 8613217"/>
                <a:gd name="connsiteY260" fmla="*/ 5985776 h 6281670"/>
                <a:gd name="connsiteX261" fmla="*/ 4681477 w 8613217"/>
                <a:gd name="connsiteY261" fmla="*/ 5966931 h 6281670"/>
                <a:gd name="connsiteX262" fmla="*/ 4701667 w 8613217"/>
                <a:gd name="connsiteY262" fmla="*/ 5981065 h 6281670"/>
                <a:gd name="connsiteX263" fmla="*/ 4724550 w 8613217"/>
                <a:gd name="connsiteY263" fmla="*/ 6054423 h 6281670"/>
                <a:gd name="connsiteX264" fmla="*/ 4743394 w 8613217"/>
                <a:gd name="connsiteY264" fmla="*/ 6073268 h 6281670"/>
                <a:gd name="connsiteX265" fmla="*/ 4752143 w 8613217"/>
                <a:gd name="connsiteY265" fmla="*/ 6050385 h 6281670"/>
                <a:gd name="connsiteX266" fmla="*/ 4752143 w 8613217"/>
                <a:gd name="connsiteY266" fmla="*/ 5996544 h 6281670"/>
                <a:gd name="connsiteX267" fmla="*/ 4800600 w 8613217"/>
                <a:gd name="connsiteY267" fmla="*/ 6046347 h 6281670"/>
                <a:gd name="connsiteX268" fmla="*/ 4859825 w 8613217"/>
                <a:gd name="connsiteY268" fmla="*/ 6088747 h 6281670"/>
                <a:gd name="connsiteX269" fmla="*/ 4932511 w 8613217"/>
                <a:gd name="connsiteY269" fmla="*/ 6036252 h 6281670"/>
                <a:gd name="connsiteX270" fmla="*/ 4919050 w 8613217"/>
                <a:gd name="connsiteY270" fmla="*/ 5940011 h 6281670"/>
                <a:gd name="connsiteX271" fmla="*/ 4830213 w 8613217"/>
                <a:gd name="connsiteY271" fmla="*/ 5933281 h 6281670"/>
                <a:gd name="connsiteX272" fmla="*/ 4779064 w 8613217"/>
                <a:gd name="connsiteY272" fmla="*/ 5876074 h 6281670"/>
                <a:gd name="connsiteX273" fmla="*/ 4778391 w 8613217"/>
                <a:gd name="connsiteY273" fmla="*/ 5829637 h 6281670"/>
                <a:gd name="connsiteX274" fmla="*/ 5091342 w 8613217"/>
                <a:gd name="connsiteY274" fmla="*/ 5236712 h 6281670"/>
                <a:gd name="connsiteX275" fmla="*/ 5116243 w 8613217"/>
                <a:gd name="connsiteY275" fmla="*/ 5202389 h 6281670"/>
                <a:gd name="connsiteX276" fmla="*/ 5269690 w 8613217"/>
                <a:gd name="connsiteY276" fmla="*/ 5086631 h 6281670"/>
                <a:gd name="connsiteX277" fmla="*/ 5744837 w 8613217"/>
                <a:gd name="connsiteY277" fmla="*/ 4795889 h 6281670"/>
                <a:gd name="connsiteX278" fmla="*/ 5814830 w 8613217"/>
                <a:gd name="connsiteY278" fmla="*/ 4775699 h 6281670"/>
                <a:gd name="connsiteX279" fmla="*/ 6103553 w 8613217"/>
                <a:gd name="connsiteY279" fmla="*/ 4765603 h 6281670"/>
                <a:gd name="connsiteX280" fmla="*/ 7086824 w 8613217"/>
                <a:gd name="connsiteY280" fmla="*/ 4811369 h 6281670"/>
                <a:gd name="connsiteX281" fmla="*/ 7489959 w 8613217"/>
                <a:gd name="connsiteY281" fmla="*/ 4805311 h 6281670"/>
                <a:gd name="connsiteX282" fmla="*/ 7516880 w 8613217"/>
                <a:gd name="connsiteY282" fmla="*/ 4801946 h 6281670"/>
                <a:gd name="connsiteX283" fmla="*/ 7536397 w 8613217"/>
                <a:gd name="connsiteY283" fmla="*/ 4800600 h 6281670"/>
                <a:gd name="connsiteX284" fmla="*/ 7619850 w 8613217"/>
                <a:gd name="connsiteY284" fmla="*/ 4791178 h 6281670"/>
                <a:gd name="connsiteX285" fmla="*/ 7661577 w 8613217"/>
                <a:gd name="connsiteY285" fmla="*/ 4813388 h 6281670"/>
                <a:gd name="connsiteX286" fmla="*/ 7920014 w 8613217"/>
                <a:gd name="connsiteY286" fmla="*/ 5004523 h 6281670"/>
                <a:gd name="connsiteX287" fmla="*/ 8354780 w 8613217"/>
                <a:gd name="connsiteY287" fmla="*/ 4830886 h 6281670"/>
                <a:gd name="connsiteX288" fmla="*/ 8579567 w 8613217"/>
                <a:gd name="connsiteY288" fmla="*/ 4409580 h 6281670"/>
                <a:gd name="connsiteX289" fmla="*/ 8613217 w 8613217"/>
                <a:gd name="connsiteY289" fmla="*/ 4250076 h 6281670"/>
                <a:gd name="connsiteX290" fmla="*/ 8613217 w 8613217"/>
                <a:gd name="connsiteY290" fmla="*/ 4196235 h 6281670"/>
                <a:gd name="connsiteX291" fmla="*/ 8420062 w 8613217"/>
                <a:gd name="connsiteY291" fmla="*/ 4211041 h 6281670"/>
                <a:gd name="connsiteX292" fmla="*/ 4571776 w 8613217"/>
                <a:gd name="connsiteY292" fmla="*/ 915970 h 6281670"/>
                <a:gd name="connsiteX293" fmla="*/ 4583890 w 8613217"/>
                <a:gd name="connsiteY293" fmla="*/ 888377 h 6281670"/>
                <a:gd name="connsiteX294" fmla="*/ 4571776 w 8613217"/>
                <a:gd name="connsiteY294" fmla="*/ 915970 h 6281670"/>
                <a:gd name="connsiteX295" fmla="*/ 2362948 w 8613217"/>
                <a:gd name="connsiteY295" fmla="*/ 965100 h 6281670"/>
                <a:gd name="connsiteX296" fmla="*/ 2363621 w 8613217"/>
                <a:gd name="connsiteY296" fmla="*/ 962408 h 6281670"/>
                <a:gd name="connsiteX297" fmla="*/ 2368332 w 8613217"/>
                <a:gd name="connsiteY297" fmla="*/ 967119 h 6281670"/>
                <a:gd name="connsiteX298" fmla="*/ 2362948 w 8613217"/>
                <a:gd name="connsiteY298" fmla="*/ 965100 h 6281670"/>
                <a:gd name="connsiteX299" fmla="*/ 2435633 w 8613217"/>
                <a:gd name="connsiteY299" fmla="*/ 1055284 h 6281670"/>
                <a:gd name="connsiteX300" fmla="*/ 2426211 w 8613217"/>
                <a:gd name="connsiteY300" fmla="*/ 1053265 h 6281670"/>
                <a:gd name="connsiteX301" fmla="*/ 2370351 w 8613217"/>
                <a:gd name="connsiteY301" fmla="*/ 968465 h 6281670"/>
                <a:gd name="connsiteX302" fmla="*/ 2432268 w 8613217"/>
                <a:gd name="connsiteY302" fmla="*/ 1045862 h 6281670"/>
                <a:gd name="connsiteX303" fmla="*/ 2435633 w 8613217"/>
                <a:gd name="connsiteY303" fmla="*/ 1055284 h 6281670"/>
                <a:gd name="connsiteX304" fmla="*/ 695895 w 8613217"/>
                <a:gd name="connsiteY304" fmla="*/ 1016922 h 6281670"/>
                <a:gd name="connsiteX305" fmla="*/ 692530 w 8613217"/>
                <a:gd name="connsiteY305" fmla="*/ 1005481 h 6281670"/>
                <a:gd name="connsiteX306" fmla="*/ 695895 w 8613217"/>
                <a:gd name="connsiteY306" fmla="*/ 1016922 h 6281670"/>
                <a:gd name="connsiteX307" fmla="*/ 4511205 w 8613217"/>
                <a:gd name="connsiteY307" fmla="*/ 6014042 h 6281670"/>
                <a:gd name="connsiteX308" fmla="*/ 4537452 w 8613217"/>
                <a:gd name="connsiteY308" fmla="*/ 5944049 h 6281670"/>
                <a:gd name="connsiteX309" fmla="*/ 4511205 w 8613217"/>
                <a:gd name="connsiteY309" fmla="*/ 6014042 h 6281670"/>
                <a:gd name="connsiteX310" fmla="*/ 4750797 w 8613217"/>
                <a:gd name="connsiteY310" fmla="*/ 5917128 h 6281670"/>
                <a:gd name="connsiteX311" fmla="*/ 4741375 w 8613217"/>
                <a:gd name="connsiteY311" fmla="*/ 5939338 h 6281670"/>
                <a:gd name="connsiteX312" fmla="*/ 4732626 w 8613217"/>
                <a:gd name="connsiteY312" fmla="*/ 5935300 h 6281670"/>
                <a:gd name="connsiteX313" fmla="*/ 4727915 w 8613217"/>
                <a:gd name="connsiteY313" fmla="*/ 5907706 h 6281670"/>
                <a:gd name="connsiteX314" fmla="*/ 4750797 w 8613217"/>
                <a:gd name="connsiteY314" fmla="*/ 5875402 h 6281670"/>
                <a:gd name="connsiteX315" fmla="*/ 4750797 w 8613217"/>
                <a:gd name="connsiteY315" fmla="*/ 5917128 h 6281670"/>
                <a:gd name="connsiteX316" fmla="*/ 4875978 w 8613217"/>
                <a:gd name="connsiteY316" fmla="*/ 5457461 h 6281670"/>
                <a:gd name="connsiteX317" fmla="*/ 4616868 w 8613217"/>
                <a:gd name="connsiteY317" fmla="*/ 5877421 h 6281670"/>
                <a:gd name="connsiteX318" fmla="*/ 4562354 w 8613217"/>
                <a:gd name="connsiteY318" fmla="*/ 5884824 h 6281670"/>
                <a:gd name="connsiteX319" fmla="*/ 4880015 w 8613217"/>
                <a:gd name="connsiteY319" fmla="*/ 5419772 h 6281670"/>
                <a:gd name="connsiteX320" fmla="*/ 4875978 w 8613217"/>
                <a:gd name="connsiteY320" fmla="*/ 5457461 h 6281670"/>
                <a:gd name="connsiteX321" fmla="*/ 5020675 w 8613217"/>
                <a:gd name="connsiteY321" fmla="*/ 5141145 h 6281670"/>
                <a:gd name="connsiteX322" fmla="*/ 4989717 w 8613217"/>
                <a:gd name="connsiteY322" fmla="*/ 5179506 h 6281670"/>
                <a:gd name="connsiteX323" fmla="*/ 4445922 w 8613217"/>
                <a:gd name="connsiteY323" fmla="*/ 5878767 h 6281670"/>
                <a:gd name="connsiteX324" fmla="*/ 4415637 w 8613217"/>
                <a:gd name="connsiteY324" fmla="*/ 5953471 h 6281670"/>
                <a:gd name="connsiteX325" fmla="*/ 4357085 w 8613217"/>
                <a:gd name="connsiteY325" fmla="*/ 6075286 h 6281670"/>
                <a:gd name="connsiteX326" fmla="*/ 4338240 w 8613217"/>
                <a:gd name="connsiteY326" fmla="*/ 6125762 h 6281670"/>
                <a:gd name="connsiteX327" fmla="*/ 4322761 w 8613217"/>
                <a:gd name="connsiteY327" fmla="*/ 6080671 h 6281670"/>
                <a:gd name="connsiteX328" fmla="*/ 4306609 w 8613217"/>
                <a:gd name="connsiteY328" fmla="*/ 6061826 h 6281670"/>
                <a:gd name="connsiteX329" fmla="*/ 4295168 w 8613217"/>
                <a:gd name="connsiteY329" fmla="*/ 6082689 h 6281670"/>
                <a:gd name="connsiteX330" fmla="*/ 4292475 w 8613217"/>
                <a:gd name="connsiteY330" fmla="*/ 6112302 h 6281670"/>
                <a:gd name="connsiteX331" fmla="*/ 4277669 w 8613217"/>
                <a:gd name="connsiteY331" fmla="*/ 6097496 h 6281670"/>
                <a:gd name="connsiteX332" fmla="*/ 4183447 w 8613217"/>
                <a:gd name="connsiteY332" fmla="*/ 5282478 h 6281670"/>
                <a:gd name="connsiteX333" fmla="*/ 4412945 w 8613217"/>
                <a:gd name="connsiteY333" fmla="*/ 4743394 h 6281670"/>
                <a:gd name="connsiteX334" fmla="*/ 5036828 w 8613217"/>
                <a:gd name="connsiteY334" fmla="*/ 3935106 h 6281670"/>
                <a:gd name="connsiteX335" fmla="*/ 5054999 w 8613217"/>
                <a:gd name="connsiteY335" fmla="*/ 3966064 h 6281670"/>
                <a:gd name="connsiteX336" fmla="*/ 5020675 w 8613217"/>
                <a:gd name="connsiteY336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16395 w 8613217"/>
                <a:gd name="connsiteY161" fmla="*/ 2980101 h 6281670"/>
                <a:gd name="connsiteX162" fmla="*/ 2390541 w 8613217"/>
                <a:gd name="connsiteY162" fmla="*/ 2898666 h 6281670"/>
                <a:gd name="connsiteX163" fmla="*/ 2247863 w 8613217"/>
                <a:gd name="connsiteY163" fmla="*/ 2802425 h 6281670"/>
                <a:gd name="connsiteX164" fmla="*/ 2055381 w 8613217"/>
                <a:gd name="connsiteY164" fmla="*/ 2665131 h 6281670"/>
                <a:gd name="connsiteX165" fmla="*/ 1471879 w 8613217"/>
                <a:gd name="connsiteY165" fmla="*/ 2148930 h 6281670"/>
                <a:gd name="connsiteX166" fmla="*/ 1461111 w 8613217"/>
                <a:gd name="connsiteY166" fmla="*/ 2109895 h 6281670"/>
                <a:gd name="connsiteX167" fmla="*/ 1501492 w 8613217"/>
                <a:gd name="connsiteY167" fmla="*/ 1918759 h 6281670"/>
                <a:gd name="connsiteX168" fmla="*/ 1395155 w 8613217"/>
                <a:gd name="connsiteY168" fmla="*/ 1570812 h 6281670"/>
                <a:gd name="connsiteX169" fmla="*/ 937507 w 8613217"/>
                <a:gd name="connsiteY169" fmla="*/ 860783 h 6281670"/>
                <a:gd name="connsiteX170" fmla="*/ 682435 w 8613217"/>
                <a:gd name="connsiteY170" fmla="*/ 471109 h 6281670"/>
                <a:gd name="connsiteX171" fmla="*/ 590905 w 8613217"/>
                <a:gd name="connsiteY171" fmla="*/ 214691 h 6281670"/>
                <a:gd name="connsiteX172" fmla="*/ 581483 w 8613217"/>
                <a:gd name="connsiteY172" fmla="*/ 222767 h 6281670"/>
                <a:gd name="connsiteX173" fmla="*/ 555909 w 8613217"/>
                <a:gd name="connsiteY173" fmla="*/ 262475 h 6281670"/>
                <a:gd name="connsiteX174" fmla="*/ 423998 w 8613217"/>
                <a:gd name="connsiteY174" fmla="*/ 619845 h 6281670"/>
                <a:gd name="connsiteX175" fmla="*/ 443515 w 8613217"/>
                <a:gd name="connsiteY175" fmla="*/ 1227575 h 6281670"/>
                <a:gd name="connsiteX176" fmla="*/ 806942 w 8613217"/>
                <a:gd name="connsiteY176" fmla="*/ 1996156 h 6281670"/>
                <a:gd name="connsiteX177" fmla="*/ 1087589 w 8613217"/>
                <a:gd name="connsiteY177" fmla="*/ 2216231 h 6281670"/>
                <a:gd name="connsiteX178" fmla="*/ 1317086 w 8613217"/>
                <a:gd name="connsiteY178" fmla="*/ 2233729 h 6281670"/>
                <a:gd name="connsiteX179" fmla="*/ 1327181 w 8613217"/>
                <a:gd name="connsiteY179" fmla="*/ 2198060 h 6281670"/>
                <a:gd name="connsiteX180" fmla="*/ 816364 w 8613217"/>
                <a:gd name="connsiteY180" fmla="*/ 1324489 h 6281670"/>
                <a:gd name="connsiteX181" fmla="*/ 702625 w 8613217"/>
                <a:gd name="connsiteY181" fmla="*/ 1031056 h 6281670"/>
                <a:gd name="connsiteX182" fmla="*/ 767908 w 8613217"/>
                <a:gd name="connsiteY182" fmla="*/ 1173061 h 6281670"/>
                <a:gd name="connsiteX183" fmla="*/ 1444285 w 8613217"/>
                <a:gd name="connsiteY183" fmla="*/ 2226326 h 6281670"/>
                <a:gd name="connsiteX184" fmla="*/ 2209501 w 8613217"/>
                <a:gd name="connsiteY184" fmla="*/ 2876457 h 6281670"/>
                <a:gd name="connsiteX185" fmla="*/ 2308434 w 8613217"/>
                <a:gd name="connsiteY185" fmla="*/ 2939720 h 6281670"/>
                <a:gd name="connsiteX186" fmla="*/ 2340738 w 8613217"/>
                <a:gd name="connsiteY186" fmla="*/ 2972025 h 6281670"/>
                <a:gd name="connsiteX187" fmla="*/ 2266034 w 8613217"/>
                <a:gd name="connsiteY187" fmla="*/ 2967313 h 6281670"/>
                <a:gd name="connsiteX188" fmla="*/ 1817807 w 8613217"/>
                <a:gd name="connsiteY188" fmla="*/ 3025866 h 6281670"/>
                <a:gd name="connsiteX189" fmla="*/ 1007500 w 8613217"/>
                <a:gd name="connsiteY189" fmla="*/ 3309877 h 6281670"/>
                <a:gd name="connsiteX190" fmla="*/ 960389 w 8613217"/>
                <a:gd name="connsiteY190" fmla="*/ 3293725 h 6281670"/>
                <a:gd name="connsiteX191" fmla="*/ 446207 w 8613217"/>
                <a:gd name="connsiteY191" fmla="*/ 3134221 h 6281670"/>
                <a:gd name="connsiteX192" fmla="*/ 217383 w 8613217"/>
                <a:gd name="connsiteY192" fmla="*/ 3227096 h 6281670"/>
                <a:gd name="connsiteX193" fmla="*/ 0 w 8613217"/>
                <a:gd name="connsiteY193" fmla="*/ 3236518 h 6281670"/>
                <a:gd name="connsiteX194" fmla="*/ 0 w 8613217"/>
                <a:gd name="connsiteY194" fmla="*/ 3330740 h 6281670"/>
                <a:gd name="connsiteX195" fmla="*/ 9422 w 8613217"/>
                <a:gd name="connsiteY195" fmla="*/ 3346892 h 6281670"/>
                <a:gd name="connsiteX196" fmla="*/ 255072 w 8613217"/>
                <a:gd name="connsiteY196" fmla="*/ 3717723 h 6281670"/>
                <a:gd name="connsiteX197" fmla="*/ 747044 w 8613217"/>
                <a:gd name="connsiteY197" fmla="*/ 3826078 h 6281670"/>
                <a:gd name="connsiteX198" fmla="*/ 1016249 w 8613217"/>
                <a:gd name="connsiteY198" fmla="*/ 3490244 h 6281670"/>
                <a:gd name="connsiteX199" fmla="*/ 981253 w 8613217"/>
                <a:gd name="connsiteY199" fmla="*/ 3461305 h 6281670"/>
                <a:gd name="connsiteX200" fmla="*/ 563312 w 8613217"/>
                <a:gd name="connsiteY200" fmla="*/ 3490917 h 6281670"/>
                <a:gd name="connsiteX201" fmla="*/ 390347 w 8613217"/>
                <a:gd name="connsiteY201" fmla="*/ 3460632 h 6281670"/>
                <a:gd name="connsiteX202" fmla="*/ 489953 w 8613217"/>
                <a:gd name="connsiteY202" fmla="*/ 3463997 h 6281670"/>
                <a:gd name="connsiteX203" fmla="*/ 903183 w 8613217"/>
                <a:gd name="connsiteY203" fmla="*/ 3408137 h 6281670"/>
                <a:gd name="connsiteX204" fmla="*/ 1043170 w 8613217"/>
                <a:gd name="connsiteY204" fmla="*/ 3372467 h 6281670"/>
                <a:gd name="connsiteX205" fmla="*/ 1508895 w 8613217"/>
                <a:gd name="connsiteY205" fmla="*/ 3218347 h 6281670"/>
                <a:gd name="connsiteX206" fmla="*/ 1912029 w 8613217"/>
                <a:gd name="connsiteY206" fmla="*/ 3101243 h 6281670"/>
                <a:gd name="connsiteX207" fmla="*/ 1912029 w 8613217"/>
                <a:gd name="connsiteY207" fmla="*/ 3101243 h 6281670"/>
                <a:gd name="connsiteX208" fmla="*/ 2113933 w 8613217"/>
                <a:gd name="connsiteY208" fmla="*/ 3072976 h 6281670"/>
                <a:gd name="connsiteX209" fmla="*/ 2257958 w 8613217"/>
                <a:gd name="connsiteY209" fmla="*/ 3064227 h 6281670"/>
                <a:gd name="connsiteX210" fmla="*/ 2434960 w 8613217"/>
                <a:gd name="connsiteY210" fmla="*/ 3101243 h 6281670"/>
                <a:gd name="connsiteX211" fmla="*/ 2635518 w 8613217"/>
                <a:gd name="connsiteY211" fmla="*/ 3164506 h 6281670"/>
                <a:gd name="connsiteX212" fmla="*/ 3038653 w 8613217"/>
                <a:gd name="connsiteY212" fmla="*/ 3453902 h 6281670"/>
                <a:gd name="connsiteX213" fmla="*/ 3580428 w 8613217"/>
                <a:gd name="connsiteY213" fmla="*/ 4087880 h 6281670"/>
                <a:gd name="connsiteX214" fmla="*/ 3776274 w 8613217"/>
                <a:gd name="connsiteY214" fmla="*/ 4626290 h 6281670"/>
                <a:gd name="connsiteX215" fmla="*/ 3813963 w 8613217"/>
                <a:gd name="connsiteY215" fmla="*/ 4802619 h 6281670"/>
                <a:gd name="connsiteX216" fmla="*/ 3811944 w 8613217"/>
                <a:gd name="connsiteY216" fmla="*/ 5407658 h 6281670"/>
                <a:gd name="connsiteX217" fmla="*/ 3881265 w 8613217"/>
                <a:gd name="connsiteY217" fmla="*/ 5874056 h 6281670"/>
                <a:gd name="connsiteX218" fmla="*/ 3879919 w 8613217"/>
                <a:gd name="connsiteY218" fmla="*/ 5898957 h 6281670"/>
                <a:gd name="connsiteX219" fmla="*/ 3757430 w 8613217"/>
                <a:gd name="connsiteY219" fmla="*/ 5946068 h 6281670"/>
                <a:gd name="connsiteX220" fmla="*/ 3743970 w 8613217"/>
                <a:gd name="connsiteY220" fmla="*/ 6053750 h 6281670"/>
                <a:gd name="connsiteX221" fmla="*/ 3803195 w 8613217"/>
                <a:gd name="connsiteY221" fmla="*/ 6092112 h 6281670"/>
                <a:gd name="connsiteX222" fmla="*/ 3896071 w 8613217"/>
                <a:gd name="connsiteY222" fmla="*/ 6023464 h 6281670"/>
                <a:gd name="connsiteX223" fmla="*/ 3920972 w 8613217"/>
                <a:gd name="connsiteY223" fmla="*/ 5996544 h 6281670"/>
                <a:gd name="connsiteX224" fmla="*/ 3918953 w 8613217"/>
                <a:gd name="connsiteY224" fmla="*/ 6053077 h 6281670"/>
                <a:gd name="connsiteX225" fmla="*/ 3931741 w 8613217"/>
                <a:gd name="connsiteY225" fmla="*/ 6077978 h 6281670"/>
                <a:gd name="connsiteX226" fmla="*/ 3951931 w 8613217"/>
                <a:gd name="connsiteY226" fmla="*/ 6055769 h 6281670"/>
                <a:gd name="connsiteX227" fmla="*/ 3972121 w 8613217"/>
                <a:gd name="connsiteY227" fmla="*/ 5988468 h 6281670"/>
                <a:gd name="connsiteX228" fmla="*/ 3994331 w 8613217"/>
                <a:gd name="connsiteY228" fmla="*/ 5968277 h 6281670"/>
                <a:gd name="connsiteX229" fmla="*/ 4005099 w 8613217"/>
                <a:gd name="connsiteY229" fmla="*/ 5995198 h 6281670"/>
                <a:gd name="connsiteX230" fmla="*/ 4071054 w 8613217"/>
                <a:gd name="connsiteY230" fmla="*/ 6040290 h 6281670"/>
                <a:gd name="connsiteX231" fmla="*/ 4100667 w 8613217"/>
                <a:gd name="connsiteY231" fmla="*/ 6026829 h 6281670"/>
                <a:gd name="connsiteX232" fmla="*/ 4110089 w 8613217"/>
                <a:gd name="connsiteY232" fmla="*/ 5993179 h 6281670"/>
                <a:gd name="connsiteX233" fmla="*/ 4124895 w 8613217"/>
                <a:gd name="connsiteY233" fmla="*/ 6032214 h 6281670"/>
                <a:gd name="connsiteX234" fmla="*/ 4117492 w 8613217"/>
                <a:gd name="connsiteY234" fmla="*/ 6106918 h 6281670"/>
                <a:gd name="connsiteX235" fmla="*/ 4080476 w 8613217"/>
                <a:gd name="connsiteY235" fmla="*/ 6141242 h 6281670"/>
                <a:gd name="connsiteX236" fmla="*/ 4176717 w 8613217"/>
                <a:gd name="connsiteY236" fmla="*/ 6189025 h 6281670"/>
                <a:gd name="connsiteX237" fmla="*/ 4170660 w 8613217"/>
                <a:gd name="connsiteY237" fmla="*/ 6271133 h 6281670"/>
                <a:gd name="connsiteX238" fmla="*/ 4195562 w 8613217"/>
                <a:gd name="connsiteY238" fmla="*/ 6277863 h 6281670"/>
                <a:gd name="connsiteX239" fmla="*/ 4261517 w 8613217"/>
                <a:gd name="connsiteY239" fmla="*/ 6267768 h 6281670"/>
                <a:gd name="connsiteX240" fmla="*/ 4289784 w 8613217"/>
                <a:gd name="connsiteY240" fmla="*/ 6247578 h 6281670"/>
                <a:gd name="connsiteX241" fmla="*/ 4295840 w 8613217"/>
                <a:gd name="connsiteY241" fmla="*/ 6204505 h 6281670"/>
                <a:gd name="connsiteX242" fmla="*/ 4305936 w 8613217"/>
                <a:gd name="connsiteY242" fmla="*/ 6182969 h 6281670"/>
                <a:gd name="connsiteX243" fmla="*/ 4324107 w 8613217"/>
                <a:gd name="connsiteY243" fmla="*/ 6199794 h 6281670"/>
                <a:gd name="connsiteX244" fmla="*/ 4336894 w 8613217"/>
                <a:gd name="connsiteY244" fmla="*/ 6230752 h 6281670"/>
                <a:gd name="connsiteX245" fmla="*/ 4342951 w 8613217"/>
                <a:gd name="connsiteY245" fmla="*/ 6226714 h 6281670"/>
                <a:gd name="connsiteX246" fmla="*/ 4369872 w 8613217"/>
                <a:gd name="connsiteY246" fmla="*/ 6185660 h 6281670"/>
                <a:gd name="connsiteX247" fmla="*/ 4382659 w 8613217"/>
                <a:gd name="connsiteY247" fmla="*/ 6234791 h 6281670"/>
                <a:gd name="connsiteX248" fmla="*/ 4406888 w 8613217"/>
                <a:gd name="connsiteY248" fmla="*/ 6265749 h 6281670"/>
                <a:gd name="connsiteX249" fmla="*/ 4484284 w 8613217"/>
                <a:gd name="connsiteY249" fmla="*/ 6275171 h 6281670"/>
                <a:gd name="connsiteX250" fmla="*/ 4499090 w 8613217"/>
                <a:gd name="connsiteY250" fmla="*/ 6272479 h 6281670"/>
                <a:gd name="connsiteX251" fmla="*/ 4512551 w 8613217"/>
                <a:gd name="connsiteY251" fmla="*/ 6181622 h 6281670"/>
                <a:gd name="connsiteX252" fmla="*/ 4572449 w 8613217"/>
                <a:gd name="connsiteY252" fmla="*/ 6153356 h 6281670"/>
                <a:gd name="connsiteX253" fmla="*/ 4575814 w 8613217"/>
                <a:gd name="connsiteY253" fmla="*/ 6127781 h 6281670"/>
                <a:gd name="connsiteX254" fmla="*/ 4538125 w 8613217"/>
                <a:gd name="connsiteY254" fmla="*/ 6076633 h 6281670"/>
                <a:gd name="connsiteX255" fmla="*/ 4536779 w 8613217"/>
                <a:gd name="connsiteY255" fmla="*/ 6042309 h 6281670"/>
                <a:gd name="connsiteX256" fmla="*/ 4573122 w 8613217"/>
                <a:gd name="connsiteY256" fmla="*/ 6032214 h 6281670"/>
                <a:gd name="connsiteX257" fmla="*/ 4637731 w 8613217"/>
                <a:gd name="connsiteY257" fmla="*/ 6051058 h 6281670"/>
                <a:gd name="connsiteX258" fmla="*/ 4665997 w 8613217"/>
                <a:gd name="connsiteY258" fmla="*/ 6029522 h 6281670"/>
                <a:gd name="connsiteX259" fmla="*/ 4665997 w 8613217"/>
                <a:gd name="connsiteY259" fmla="*/ 5985776 h 6281670"/>
                <a:gd name="connsiteX260" fmla="*/ 4681477 w 8613217"/>
                <a:gd name="connsiteY260" fmla="*/ 5966931 h 6281670"/>
                <a:gd name="connsiteX261" fmla="*/ 4701667 w 8613217"/>
                <a:gd name="connsiteY261" fmla="*/ 5981065 h 6281670"/>
                <a:gd name="connsiteX262" fmla="*/ 4724550 w 8613217"/>
                <a:gd name="connsiteY262" fmla="*/ 6054423 h 6281670"/>
                <a:gd name="connsiteX263" fmla="*/ 4743394 w 8613217"/>
                <a:gd name="connsiteY263" fmla="*/ 6073268 h 6281670"/>
                <a:gd name="connsiteX264" fmla="*/ 4752143 w 8613217"/>
                <a:gd name="connsiteY264" fmla="*/ 6050385 h 6281670"/>
                <a:gd name="connsiteX265" fmla="*/ 4752143 w 8613217"/>
                <a:gd name="connsiteY265" fmla="*/ 5996544 h 6281670"/>
                <a:gd name="connsiteX266" fmla="*/ 4800600 w 8613217"/>
                <a:gd name="connsiteY266" fmla="*/ 6046347 h 6281670"/>
                <a:gd name="connsiteX267" fmla="*/ 4859825 w 8613217"/>
                <a:gd name="connsiteY267" fmla="*/ 6088747 h 6281670"/>
                <a:gd name="connsiteX268" fmla="*/ 4932511 w 8613217"/>
                <a:gd name="connsiteY268" fmla="*/ 6036252 h 6281670"/>
                <a:gd name="connsiteX269" fmla="*/ 4919050 w 8613217"/>
                <a:gd name="connsiteY269" fmla="*/ 5940011 h 6281670"/>
                <a:gd name="connsiteX270" fmla="*/ 4830213 w 8613217"/>
                <a:gd name="connsiteY270" fmla="*/ 5933281 h 6281670"/>
                <a:gd name="connsiteX271" fmla="*/ 4779064 w 8613217"/>
                <a:gd name="connsiteY271" fmla="*/ 5876074 h 6281670"/>
                <a:gd name="connsiteX272" fmla="*/ 4778391 w 8613217"/>
                <a:gd name="connsiteY272" fmla="*/ 5829637 h 6281670"/>
                <a:gd name="connsiteX273" fmla="*/ 5091342 w 8613217"/>
                <a:gd name="connsiteY273" fmla="*/ 5236712 h 6281670"/>
                <a:gd name="connsiteX274" fmla="*/ 5116243 w 8613217"/>
                <a:gd name="connsiteY274" fmla="*/ 5202389 h 6281670"/>
                <a:gd name="connsiteX275" fmla="*/ 5269690 w 8613217"/>
                <a:gd name="connsiteY275" fmla="*/ 5086631 h 6281670"/>
                <a:gd name="connsiteX276" fmla="*/ 5744837 w 8613217"/>
                <a:gd name="connsiteY276" fmla="*/ 4795889 h 6281670"/>
                <a:gd name="connsiteX277" fmla="*/ 5814830 w 8613217"/>
                <a:gd name="connsiteY277" fmla="*/ 4775699 h 6281670"/>
                <a:gd name="connsiteX278" fmla="*/ 6103553 w 8613217"/>
                <a:gd name="connsiteY278" fmla="*/ 4765603 h 6281670"/>
                <a:gd name="connsiteX279" fmla="*/ 7086824 w 8613217"/>
                <a:gd name="connsiteY279" fmla="*/ 4811369 h 6281670"/>
                <a:gd name="connsiteX280" fmla="*/ 7489959 w 8613217"/>
                <a:gd name="connsiteY280" fmla="*/ 4805311 h 6281670"/>
                <a:gd name="connsiteX281" fmla="*/ 7516880 w 8613217"/>
                <a:gd name="connsiteY281" fmla="*/ 4801946 h 6281670"/>
                <a:gd name="connsiteX282" fmla="*/ 7536397 w 8613217"/>
                <a:gd name="connsiteY282" fmla="*/ 4800600 h 6281670"/>
                <a:gd name="connsiteX283" fmla="*/ 7619850 w 8613217"/>
                <a:gd name="connsiteY283" fmla="*/ 4791178 h 6281670"/>
                <a:gd name="connsiteX284" fmla="*/ 7661577 w 8613217"/>
                <a:gd name="connsiteY284" fmla="*/ 4813388 h 6281670"/>
                <a:gd name="connsiteX285" fmla="*/ 7920014 w 8613217"/>
                <a:gd name="connsiteY285" fmla="*/ 5004523 h 6281670"/>
                <a:gd name="connsiteX286" fmla="*/ 8354780 w 8613217"/>
                <a:gd name="connsiteY286" fmla="*/ 4830886 h 6281670"/>
                <a:gd name="connsiteX287" fmla="*/ 8579567 w 8613217"/>
                <a:gd name="connsiteY287" fmla="*/ 4409580 h 6281670"/>
                <a:gd name="connsiteX288" fmla="*/ 8613217 w 8613217"/>
                <a:gd name="connsiteY288" fmla="*/ 4250076 h 6281670"/>
                <a:gd name="connsiteX289" fmla="*/ 8613217 w 8613217"/>
                <a:gd name="connsiteY289" fmla="*/ 4196235 h 6281670"/>
                <a:gd name="connsiteX290" fmla="*/ 8420062 w 8613217"/>
                <a:gd name="connsiteY290" fmla="*/ 4211041 h 6281670"/>
                <a:gd name="connsiteX291" fmla="*/ 4571776 w 8613217"/>
                <a:gd name="connsiteY291" fmla="*/ 915970 h 6281670"/>
                <a:gd name="connsiteX292" fmla="*/ 4583890 w 8613217"/>
                <a:gd name="connsiteY292" fmla="*/ 888377 h 6281670"/>
                <a:gd name="connsiteX293" fmla="*/ 4571776 w 8613217"/>
                <a:gd name="connsiteY293" fmla="*/ 915970 h 6281670"/>
                <a:gd name="connsiteX294" fmla="*/ 2362948 w 8613217"/>
                <a:gd name="connsiteY294" fmla="*/ 965100 h 6281670"/>
                <a:gd name="connsiteX295" fmla="*/ 2363621 w 8613217"/>
                <a:gd name="connsiteY295" fmla="*/ 962408 h 6281670"/>
                <a:gd name="connsiteX296" fmla="*/ 2368332 w 8613217"/>
                <a:gd name="connsiteY296" fmla="*/ 967119 h 6281670"/>
                <a:gd name="connsiteX297" fmla="*/ 2362948 w 8613217"/>
                <a:gd name="connsiteY297" fmla="*/ 965100 h 6281670"/>
                <a:gd name="connsiteX298" fmla="*/ 2435633 w 8613217"/>
                <a:gd name="connsiteY298" fmla="*/ 1055284 h 6281670"/>
                <a:gd name="connsiteX299" fmla="*/ 2426211 w 8613217"/>
                <a:gd name="connsiteY299" fmla="*/ 1053265 h 6281670"/>
                <a:gd name="connsiteX300" fmla="*/ 2370351 w 8613217"/>
                <a:gd name="connsiteY300" fmla="*/ 968465 h 6281670"/>
                <a:gd name="connsiteX301" fmla="*/ 2432268 w 8613217"/>
                <a:gd name="connsiteY301" fmla="*/ 1045862 h 6281670"/>
                <a:gd name="connsiteX302" fmla="*/ 2435633 w 8613217"/>
                <a:gd name="connsiteY302" fmla="*/ 1055284 h 6281670"/>
                <a:gd name="connsiteX303" fmla="*/ 695895 w 8613217"/>
                <a:gd name="connsiteY303" fmla="*/ 1016922 h 6281670"/>
                <a:gd name="connsiteX304" fmla="*/ 692530 w 8613217"/>
                <a:gd name="connsiteY304" fmla="*/ 1005481 h 6281670"/>
                <a:gd name="connsiteX305" fmla="*/ 695895 w 8613217"/>
                <a:gd name="connsiteY305" fmla="*/ 1016922 h 6281670"/>
                <a:gd name="connsiteX306" fmla="*/ 4511205 w 8613217"/>
                <a:gd name="connsiteY306" fmla="*/ 6014042 h 6281670"/>
                <a:gd name="connsiteX307" fmla="*/ 4537452 w 8613217"/>
                <a:gd name="connsiteY307" fmla="*/ 5944049 h 6281670"/>
                <a:gd name="connsiteX308" fmla="*/ 4511205 w 8613217"/>
                <a:gd name="connsiteY308" fmla="*/ 6014042 h 6281670"/>
                <a:gd name="connsiteX309" fmla="*/ 4750797 w 8613217"/>
                <a:gd name="connsiteY309" fmla="*/ 5917128 h 6281670"/>
                <a:gd name="connsiteX310" fmla="*/ 4741375 w 8613217"/>
                <a:gd name="connsiteY310" fmla="*/ 5939338 h 6281670"/>
                <a:gd name="connsiteX311" fmla="*/ 4732626 w 8613217"/>
                <a:gd name="connsiteY311" fmla="*/ 5935300 h 6281670"/>
                <a:gd name="connsiteX312" fmla="*/ 4727915 w 8613217"/>
                <a:gd name="connsiteY312" fmla="*/ 5907706 h 6281670"/>
                <a:gd name="connsiteX313" fmla="*/ 4750797 w 8613217"/>
                <a:gd name="connsiteY313" fmla="*/ 5875402 h 6281670"/>
                <a:gd name="connsiteX314" fmla="*/ 4750797 w 8613217"/>
                <a:gd name="connsiteY314" fmla="*/ 5917128 h 6281670"/>
                <a:gd name="connsiteX315" fmla="*/ 4875978 w 8613217"/>
                <a:gd name="connsiteY315" fmla="*/ 5457461 h 6281670"/>
                <a:gd name="connsiteX316" fmla="*/ 4616868 w 8613217"/>
                <a:gd name="connsiteY316" fmla="*/ 5877421 h 6281670"/>
                <a:gd name="connsiteX317" fmla="*/ 4562354 w 8613217"/>
                <a:gd name="connsiteY317" fmla="*/ 5884824 h 6281670"/>
                <a:gd name="connsiteX318" fmla="*/ 4880015 w 8613217"/>
                <a:gd name="connsiteY318" fmla="*/ 5419772 h 6281670"/>
                <a:gd name="connsiteX319" fmla="*/ 4875978 w 8613217"/>
                <a:gd name="connsiteY319" fmla="*/ 5457461 h 6281670"/>
                <a:gd name="connsiteX320" fmla="*/ 5020675 w 8613217"/>
                <a:gd name="connsiteY320" fmla="*/ 5141145 h 6281670"/>
                <a:gd name="connsiteX321" fmla="*/ 4989717 w 8613217"/>
                <a:gd name="connsiteY321" fmla="*/ 5179506 h 6281670"/>
                <a:gd name="connsiteX322" fmla="*/ 4445922 w 8613217"/>
                <a:gd name="connsiteY322" fmla="*/ 5878767 h 6281670"/>
                <a:gd name="connsiteX323" fmla="*/ 4415637 w 8613217"/>
                <a:gd name="connsiteY323" fmla="*/ 5953471 h 6281670"/>
                <a:gd name="connsiteX324" fmla="*/ 4357085 w 8613217"/>
                <a:gd name="connsiteY324" fmla="*/ 6075286 h 6281670"/>
                <a:gd name="connsiteX325" fmla="*/ 4338240 w 8613217"/>
                <a:gd name="connsiteY325" fmla="*/ 6125762 h 6281670"/>
                <a:gd name="connsiteX326" fmla="*/ 4322761 w 8613217"/>
                <a:gd name="connsiteY326" fmla="*/ 6080671 h 6281670"/>
                <a:gd name="connsiteX327" fmla="*/ 4306609 w 8613217"/>
                <a:gd name="connsiteY327" fmla="*/ 6061826 h 6281670"/>
                <a:gd name="connsiteX328" fmla="*/ 4295168 w 8613217"/>
                <a:gd name="connsiteY328" fmla="*/ 6082689 h 6281670"/>
                <a:gd name="connsiteX329" fmla="*/ 4292475 w 8613217"/>
                <a:gd name="connsiteY329" fmla="*/ 6112302 h 6281670"/>
                <a:gd name="connsiteX330" fmla="*/ 4277669 w 8613217"/>
                <a:gd name="connsiteY330" fmla="*/ 6097496 h 6281670"/>
                <a:gd name="connsiteX331" fmla="*/ 4183447 w 8613217"/>
                <a:gd name="connsiteY331" fmla="*/ 5282478 h 6281670"/>
                <a:gd name="connsiteX332" fmla="*/ 4412945 w 8613217"/>
                <a:gd name="connsiteY332" fmla="*/ 4743394 h 6281670"/>
                <a:gd name="connsiteX333" fmla="*/ 5036828 w 8613217"/>
                <a:gd name="connsiteY333" fmla="*/ 3935106 h 6281670"/>
                <a:gd name="connsiteX334" fmla="*/ 5054999 w 8613217"/>
                <a:gd name="connsiteY334" fmla="*/ 3966064 h 6281670"/>
                <a:gd name="connsiteX335" fmla="*/ 5020675 w 8613217"/>
                <a:gd name="connsiteY335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434960 w 8613217"/>
                <a:gd name="connsiteY209" fmla="*/ 3101243 h 6281670"/>
                <a:gd name="connsiteX210" fmla="*/ 2635518 w 8613217"/>
                <a:gd name="connsiteY210" fmla="*/ 3164506 h 6281670"/>
                <a:gd name="connsiteX211" fmla="*/ 3038653 w 8613217"/>
                <a:gd name="connsiteY211" fmla="*/ 3453902 h 6281670"/>
                <a:gd name="connsiteX212" fmla="*/ 3580428 w 8613217"/>
                <a:gd name="connsiteY212" fmla="*/ 4087880 h 6281670"/>
                <a:gd name="connsiteX213" fmla="*/ 3776274 w 8613217"/>
                <a:gd name="connsiteY213" fmla="*/ 4626290 h 6281670"/>
                <a:gd name="connsiteX214" fmla="*/ 3813963 w 8613217"/>
                <a:gd name="connsiteY214" fmla="*/ 4802619 h 6281670"/>
                <a:gd name="connsiteX215" fmla="*/ 3811944 w 8613217"/>
                <a:gd name="connsiteY215" fmla="*/ 5407658 h 6281670"/>
                <a:gd name="connsiteX216" fmla="*/ 3881265 w 8613217"/>
                <a:gd name="connsiteY216" fmla="*/ 5874056 h 6281670"/>
                <a:gd name="connsiteX217" fmla="*/ 3879919 w 8613217"/>
                <a:gd name="connsiteY217" fmla="*/ 5898957 h 6281670"/>
                <a:gd name="connsiteX218" fmla="*/ 3757430 w 8613217"/>
                <a:gd name="connsiteY218" fmla="*/ 5946068 h 6281670"/>
                <a:gd name="connsiteX219" fmla="*/ 3743970 w 8613217"/>
                <a:gd name="connsiteY219" fmla="*/ 6053750 h 6281670"/>
                <a:gd name="connsiteX220" fmla="*/ 3803195 w 8613217"/>
                <a:gd name="connsiteY220" fmla="*/ 6092112 h 6281670"/>
                <a:gd name="connsiteX221" fmla="*/ 3896071 w 8613217"/>
                <a:gd name="connsiteY221" fmla="*/ 6023464 h 6281670"/>
                <a:gd name="connsiteX222" fmla="*/ 3920972 w 8613217"/>
                <a:gd name="connsiteY222" fmla="*/ 5996544 h 6281670"/>
                <a:gd name="connsiteX223" fmla="*/ 3918953 w 8613217"/>
                <a:gd name="connsiteY223" fmla="*/ 6053077 h 6281670"/>
                <a:gd name="connsiteX224" fmla="*/ 3931741 w 8613217"/>
                <a:gd name="connsiteY224" fmla="*/ 6077978 h 6281670"/>
                <a:gd name="connsiteX225" fmla="*/ 3951931 w 8613217"/>
                <a:gd name="connsiteY225" fmla="*/ 6055769 h 6281670"/>
                <a:gd name="connsiteX226" fmla="*/ 3972121 w 8613217"/>
                <a:gd name="connsiteY226" fmla="*/ 5988468 h 6281670"/>
                <a:gd name="connsiteX227" fmla="*/ 3994331 w 8613217"/>
                <a:gd name="connsiteY227" fmla="*/ 5968277 h 6281670"/>
                <a:gd name="connsiteX228" fmla="*/ 4005099 w 8613217"/>
                <a:gd name="connsiteY228" fmla="*/ 5995198 h 6281670"/>
                <a:gd name="connsiteX229" fmla="*/ 4071054 w 8613217"/>
                <a:gd name="connsiteY229" fmla="*/ 6040290 h 6281670"/>
                <a:gd name="connsiteX230" fmla="*/ 4100667 w 8613217"/>
                <a:gd name="connsiteY230" fmla="*/ 6026829 h 6281670"/>
                <a:gd name="connsiteX231" fmla="*/ 4110089 w 8613217"/>
                <a:gd name="connsiteY231" fmla="*/ 5993179 h 6281670"/>
                <a:gd name="connsiteX232" fmla="*/ 4124895 w 8613217"/>
                <a:gd name="connsiteY232" fmla="*/ 6032214 h 6281670"/>
                <a:gd name="connsiteX233" fmla="*/ 4117492 w 8613217"/>
                <a:gd name="connsiteY233" fmla="*/ 6106918 h 6281670"/>
                <a:gd name="connsiteX234" fmla="*/ 4080476 w 8613217"/>
                <a:gd name="connsiteY234" fmla="*/ 6141242 h 6281670"/>
                <a:gd name="connsiteX235" fmla="*/ 4176717 w 8613217"/>
                <a:gd name="connsiteY235" fmla="*/ 6189025 h 6281670"/>
                <a:gd name="connsiteX236" fmla="*/ 4170660 w 8613217"/>
                <a:gd name="connsiteY236" fmla="*/ 6271133 h 6281670"/>
                <a:gd name="connsiteX237" fmla="*/ 4195562 w 8613217"/>
                <a:gd name="connsiteY237" fmla="*/ 6277863 h 6281670"/>
                <a:gd name="connsiteX238" fmla="*/ 4261517 w 8613217"/>
                <a:gd name="connsiteY238" fmla="*/ 6267768 h 6281670"/>
                <a:gd name="connsiteX239" fmla="*/ 4289784 w 8613217"/>
                <a:gd name="connsiteY239" fmla="*/ 6247578 h 6281670"/>
                <a:gd name="connsiteX240" fmla="*/ 4295840 w 8613217"/>
                <a:gd name="connsiteY240" fmla="*/ 6204505 h 6281670"/>
                <a:gd name="connsiteX241" fmla="*/ 4305936 w 8613217"/>
                <a:gd name="connsiteY241" fmla="*/ 6182969 h 6281670"/>
                <a:gd name="connsiteX242" fmla="*/ 4324107 w 8613217"/>
                <a:gd name="connsiteY242" fmla="*/ 6199794 h 6281670"/>
                <a:gd name="connsiteX243" fmla="*/ 4336894 w 8613217"/>
                <a:gd name="connsiteY243" fmla="*/ 6230752 h 6281670"/>
                <a:gd name="connsiteX244" fmla="*/ 4342951 w 8613217"/>
                <a:gd name="connsiteY244" fmla="*/ 6226714 h 6281670"/>
                <a:gd name="connsiteX245" fmla="*/ 4369872 w 8613217"/>
                <a:gd name="connsiteY245" fmla="*/ 6185660 h 6281670"/>
                <a:gd name="connsiteX246" fmla="*/ 4382659 w 8613217"/>
                <a:gd name="connsiteY246" fmla="*/ 6234791 h 6281670"/>
                <a:gd name="connsiteX247" fmla="*/ 4406888 w 8613217"/>
                <a:gd name="connsiteY247" fmla="*/ 6265749 h 6281670"/>
                <a:gd name="connsiteX248" fmla="*/ 4484284 w 8613217"/>
                <a:gd name="connsiteY248" fmla="*/ 6275171 h 6281670"/>
                <a:gd name="connsiteX249" fmla="*/ 4499090 w 8613217"/>
                <a:gd name="connsiteY249" fmla="*/ 6272479 h 6281670"/>
                <a:gd name="connsiteX250" fmla="*/ 4512551 w 8613217"/>
                <a:gd name="connsiteY250" fmla="*/ 6181622 h 6281670"/>
                <a:gd name="connsiteX251" fmla="*/ 4572449 w 8613217"/>
                <a:gd name="connsiteY251" fmla="*/ 6153356 h 6281670"/>
                <a:gd name="connsiteX252" fmla="*/ 4575814 w 8613217"/>
                <a:gd name="connsiteY252" fmla="*/ 6127781 h 6281670"/>
                <a:gd name="connsiteX253" fmla="*/ 4538125 w 8613217"/>
                <a:gd name="connsiteY253" fmla="*/ 6076633 h 6281670"/>
                <a:gd name="connsiteX254" fmla="*/ 4536779 w 8613217"/>
                <a:gd name="connsiteY254" fmla="*/ 6042309 h 6281670"/>
                <a:gd name="connsiteX255" fmla="*/ 4573122 w 8613217"/>
                <a:gd name="connsiteY255" fmla="*/ 6032214 h 6281670"/>
                <a:gd name="connsiteX256" fmla="*/ 4637731 w 8613217"/>
                <a:gd name="connsiteY256" fmla="*/ 6051058 h 6281670"/>
                <a:gd name="connsiteX257" fmla="*/ 4665997 w 8613217"/>
                <a:gd name="connsiteY257" fmla="*/ 6029522 h 6281670"/>
                <a:gd name="connsiteX258" fmla="*/ 4665997 w 8613217"/>
                <a:gd name="connsiteY258" fmla="*/ 5985776 h 6281670"/>
                <a:gd name="connsiteX259" fmla="*/ 4681477 w 8613217"/>
                <a:gd name="connsiteY259" fmla="*/ 5966931 h 6281670"/>
                <a:gd name="connsiteX260" fmla="*/ 4701667 w 8613217"/>
                <a:gd name="connsiteY260" fmla="*/ 5981065 h 6281670"/>
                <a:gd name="connsiteX261" fmla="*/ 4724550 w 8613217"/>
                <a:gd name="connsiteY261" fmla="*/ 6054423 h 6281670"/>
                <a:gd name="connsiteX262" fmla="*/ 4743394 w 8613217"/>
                <a:gd name="connsiteY262" fmla="*/ 6073268 h 6281670"/>
                <a:gd name="connsiteX263" fmla="*/ 4752143 w 8613217"/>
                <a:gd name="connsiteY263" fmla="*/ 6050385 h 6281670"/>
                <a:gd name="connsiteX264" fmla="*/ 4752143 w 8613217"/>
                <a:gd name="connsiteY264" fmla="*/ 5996544 h 6281670"/>
                <a:gd name="connsiteX265" fmla="*/ 4800600 w 8613217"/>
                <a:gd name="connsiteY265" fmla="*/ 6046347 h 6281670"/>
                <a:gd name="connsiteX266" fmla="*/ 4859825 w 8613217"/>
                <a:gd name="connsiteY266" fmla="*/ 6088747 h 6281670"/>
                <a:gd name="connsiteX267" fmla="*/ 4932511 w 8613217"/>
                <a:gd name="connsiteY267" fmla="*/ 6036252 h 6281670"/>
                <a:gd name="connsiteX268" fmla="*/ 4919050 w 8613217"/>
                <a:gd name="connsiteY268" fmla="*/ 5940011 h 6281670"/>
                <a:gd name="connsiteX269" fmla="*/ 4830213 w 8613217"/>
                <a:gd name="connsiteY269" fmla="*/ 5933281 h 6281670"/>
                <a:gd name="connsiteX270" fmla="*/ 4779064 w 8613217"/>
                <a:gd name="connsiteY270" fmla="*/ 5876074 h 6281670"/>
                <a:gd name="connsiteX271" fmla="*/ 4778391 w 8613217"/>
                <a:gd name="connsiteY271" fmla="*/ 5829637 h 6281670"/>
                <a:gd name="connsiteX272" fmla="*/ 5091342 w 8613217"/>
                <a:gd name="connsiteY272" fmla="*/ 5236712 h 6281670"/>
                <a:gd name="connsiteX273" fmla="*/ 5116243 w 8613217"/>
                <a:gd name="connsiteY273" fmla="*/ 5202389 h 6281670"/>
                <a:gd name="connsiteX274" fmla="*/ 5269690 w 8613217"/>
                <a:gd name="connsiteY274" fmla="*/ 5086631 h 6281670"/>
                <a:gd name="connsiteX275" fmla="*/ 5744837 w 8613217"/>
                <a:gd name="connsiteY275" fmla="*/ 4795889 h 6281670"/>
                <a:gd name="connsiteX276" fmla="*/ 5814830 w 8613217"/>
                <a:gd name="connsiteY276" fmla="*/ 4775699 h 6281670"/>
                <a:gd name="connsiteX277" fmla="*/ 6103553 w 8613217"/>
                <a:gd name="connsiteY277" fmla="*/ 4765603 h 6281670"/>
                <a:gd name="connsiteX278" fmla="*/ 7086824 w 8613217"/>
                <a:gd name="connsiteY278" fmla="*/ 4811369 h 6281670"/>
                <a:gd name="connsiteX279" fmla="*/ 7489959 w 8613217"/>
                <a:gd name="connsiteY279" fmla="*/ 4805311 h 6281670"/>
                <a:gd name="connsiteX280" fmla="*/ 7516880 w 8613217"/>
                <a:gd name="connsiteY280" fmla="*/ 4801946 h 6281670"/>
                <a:gd name="connsiteX281" fmla="*/ 7536397 w 8613217"/>
                <a:gd name="connsiteY281" fmla="*/ 4800600 h 6281670"/>
                <a:gd name="connsiteX282" fmla="*/ 7619850 w 8613217"/>
                <a:gd name="connsiteY282" fmla="*/ 4791178 h 6281670"/>
                <a:gd name="connsiteX283" fmla="*/ 7661577 w 8613217"/>
                <a:gd name="connsiteY283" fmla="*/ 4813388 h 6281670"/>
                <a:gd name="connsiteX284" fmla="*/ 7920014 w 8613217"/>
                <a:gd name="connsiteY284" fmla="*/ 5004523 h 6281670"/>
                <a:gd name="connsiteX285" fmla="*/ 8354780 w 8613217"/>
                <a:gd name="connsiteY285" fmla="*/ 4830886 h 6281670"/>
                <a:gd name="connsiteX286" fmla="*/ 8579567 w 8613217"/>
                <a:gd name="connsiteY286" fmla="*/ 4409580 h 6281670"/>
                <a:gd name="connsiteX287" fmla="*/ 8613217 w 8613217"/>
                <a:gd name="connsiteY287" fmla="*/ 4250076 h 6281670"/>
                <a:gd name="connsiteX288" fmla="*/ 8613217 w 8613217"/>
                <a:gd name="connsiteY288" fmla="*/ 4196235 h 6281670"/>
                <a:gd name="connsiteX289" fmla="*/ 8420062 w 8613217"/>
                <a:gd name="connsiteY289" fmla="*/ 4211041 h 6281670"/>
                <a:gd name="connsiteX290" fmla="*/ 4571776 w 8613217"/>
                <a:gd name="connsiteY290" fmla="*/ 915970 h 6281670"/>
                <a:gd name="connsiteX291" fmla="*/ 4583890 w 8613217"/>
                <a:gd name="connsiteY291" fmla="*/ 888377 h 6281670"/>
                <a:gd name="connsiteX292" fmla="*/ 4571776 w 8613217"/>
                <a:gd name="connsiteY292" fmla="*/ 915970 h 6281670"/>
                <a:gd name="connsiteX293" fmla="*/ 2362948 w 8613217"/>
                <a:gd name="connsiteY293" fmla="*/ 965100 h 6281670"/>
                <a:gd name="connsiteX294" fmla="*/ 2363621 w 8613217"/>
                <a:gd name="connsiteY294" fmla="*/ 962408 h 6281670"/>
                <a:gd name="connsiteX295" fmla="*/ 2368332 w 8613217"/>
                <a:gd name="connsiteY295" fmla="*/ 967119 h 6281670"/>
                <a:gd name="connsiteX296" fmla="*/ 2362948 w 8613217"/>
                <a:gd name="connsiteY296" fmla="*/ 965100 h 6281670"/>
                <a:gd name="connsiteX297" fmla="*/ 2435633 w 8613217"/>
                <a:gd name="connsiteY297" fmla="*/ 1055284 h 6281670"/>
                <a:gd name="connsiteX298" fmla="*/ 2426211 w 8613217"/>
                <a:gd name="connsiteY298" fmla="*/ 1053265 h 6281670"/>
                <a:gd name="connsiteX299" fmla="*/ 2370351 w 8613217"/>
                <a:gd name="connsiteY299" fmla="*/ 968465 h 6281670"/>
                <a:gd name="connsiteX300" fmla="*/ 2432268 w 8613217"/>
                <a:gd name="connsiteY300" fmla="*/ 1045862 h 6281670"/>
                <a:gd name="connsiteX301" fmla="*/ 2435633 w 8613217"/>
                <a:gd name="connsiteY301" fmla="*/ 1055284 h 6281670"/>
                <a:gd name="connsiteX302" fmla="*/ 695895 w 8613217"/>
                <a:gd name="connsiteY302" fmla="*/ 1016922 h 6281670"/>
                <a:gd name="connsiteX303" fmla="*/ 692530 w 8613217"/>
                <a:gd name="connsiteY303" fmla="*/ 1005481 h 6281670"/>
                <a:gd name="connsiteX304" fmla="*/ 695895 w 8613217"/>
                <a:gd name="connsiteY304" fmla="*/ 1016922 h 6281670"/>
                <a:gd name="connsiteX305" fmla="*/ 4511205 w 8613217"/>
                <a:gd name="connsiteY305" fmla="*/ 6014042 h 6281670"/>
                <a:gd name="connsiteX306" fmla="*/ 4537452 w 8613217"/>
                <a:gd name="connsiteY306" fmla="*/ 5944049 h 6281670"/>
                <a:gd name="connsiteX307" fmla="*/ 4511205 w 8613217"/>
                <a:gd name="connsiteY307" fmla="*/ 6014042 h 6281670"/>
                <a:gd name="connsiteX308" fmla="*/ 4750797 w 8613217"/>
                <a:gd name="connsiteY308" fmla="*/ 5917128 h 6281670"/>
                <a:gd name="connsiteX309" fmla="*/ 4741375 w 8613217"/>
                <a:gd name="connsiteY309" fmla="*/ 5939338 h 6281670"/>
                <a:gd name="connsiteX310" fmla="*/ 4732626 w 8613217"/>
                <a:gd name="connsiteY310" fmla="*/ 5935300 h 6281670"/>
                <a:gd name="connsiteX311" fmla="*/ 4727915 w 8613217"/>
                <a:gd name="connsiteY311" fmla="*/ 5907706 h 6281670"/>
                <a:gd name="connsiteX312" fmla="*/ 4750797 w 8613217"/>
                <a:gd name="connsiteY312" fmla="*/ 5875402 h 6281670"/>
                <a:gd name="connsiteX313" fmla="*/ 4750797 w 8613217"/>
                <a:gd name="connsiteY313" fmla="*/ 5917128 h 6281670"/>
                <a:gd name="connsiteX314" fmla="*/ 4875978 w 8613217"/>
                <a:gd name="connsiteY314" fmla="*/ 5457461 h 6281670"/>
                <a:gd name="connsiteX315" fmla="*/ 4616868 w 8613217"/>
                <a:gd name="connsiteY315" fmla="*/ 5877421 h 6281670"/>
                <a:gd name="connsiteX316" fmla="*/ 4562354 w 8613217"/>
                <a:gd name="connsiteY316" fmla="*/ 5884824 h 6281670"/>
                <a:gd name="connsiteX317" fmla="*/ 4880015 w 8613217"/>
                <a:gd name="connsiteY317" fmla="*/ 5419772 h 6281670"/>
                <a:gd name="connsiteX318" fmla="*/ 4875978 w 8613217"/>
                <a:gd name="connsiteY318" fmla="*/ 5457461 h 6281670"/>
                <a:gd name="connsiteX319" fmla="*/ 5020675 w 8613217"/>
                <a:gd name="connsiteY319" fmla="*/ 5141145 h 6281670"/>
                <a:gd name="connsiteX320" fmla="*/ 4989717 w 8613217"/>
                <a:gd name="connsiteY320" fmla="*/ 5179506 h 6281670"/>
                <a:gd name="connsiteX321" fmla="*/ 4445922 w 8613217"/>
                <a:gd name="connsiteY321" fmla="*/ 5878767 h 6281670"/>
                <a:gd name="connsiteX322" fmla="*/ 4415637 w 8613217"/>
                <a:gd name="connsiteY322" fmla="*/ 5953471 h 6281670"/>
                <a:gd name="connsiteX323" fmla="*/ 4357085 w 8613217"/>
                <a:gd name="connsiteY323" fmla="*/ 6075286 h 6281670"/>
                <a:gd name="connsiteX324" fmla="*/ 4338240 w 8613217"/>
                <a:gd name="connsiteY324" fmla="*/ 6125762 h 6281670"/>
                <a:gd name="connsiteX325" fmla="*/ 4322761 w 8613217"/>
                <a:gd name="connsiteY325" fmla="*/ 6080671 h 6281670"/>
                <a:gd name="connsiteX326" fmla="*/ 4306609 w 8613217"/>
                <a:gd name="connsiteY326" fmla="*/ 6061826 h 6281670"/>
                <a:gd name="connsiteX327" fmla="*/ 4295168 w 8613217"/>
                <a:gd name="connsiteY327" fmla="*/ 6082689 h 6281670"/>
                <a:gd name="connsiteX328" fmla="*/ 4292475 w 8613217"/>
                <a:gd name="connsiteY328" fmla="*/ 6112302 h 6281670"/>
                <a:gd name="connsiteX329" fmla="*/ 4277669 w 8613217"/>
                <a:gd name="connsiteY329" fmla="*/ 6097496 h 6281670"/>
                <a:gd name="connsiteX330" fmla="*/ 4183447 w 8613217"/>
                <a:gd name="connsiteY330" fmla="*/ 5282478 h 6281670"/>
                <a:gd name="connsiteX331" fmla="*/ 4412945 w 8613217"/>
                <a:gd name="connsiteY331" fmla="*/ 4743394 h 6281670"/>
                <a:gd name="connsiteX332" fmla="*/ 5036828 w 8613217"/>
                <a:gd name="connsiteY332" fmla="*/ 3935106 h 6281670"/>
                <a:gd name="connsiteX333" fmla="*/ 5054999 w 8613217"/>
                <a:gd name="connsiteY333" fmla="*/ 3966064 h 6281670"/>
                <a:gd name="connsiteX334" fmla="*/ 5020675 w 8613217"/>
                <a:gd name="connsiteY33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434960 w 8613217"/>
                <a:gd name="connsiteY209" fmla="*/ 3101243 h 6281670"/>
                <a:gd name="connsiteX210" fmla="*/ 2635518 w 8613217"/>
                <a:gd name="connsiteY210" fmla="*/ 3164506 h 6281670"/>
                <a:gd name="connsiteX211" fmla="*/ 3038653 w 8613217"/>
                <a:gd name="connsiteY211" fmla="*/ 3453902 h 6281670"/>
                <a:gd name="connsiteX212" fmla="*/ 3580428 w 8613217"/>
                <a:gd name="connsiteY212" fmla="*/ 4087880 h 6281670"/>
                <a:gd name="connsiteX213" fmla="*/ 3776274 w 8613217"/>
                <a:gd name="connsiteY213" fmla="*/ 4626290 h 6281670"/>
                <a:gd name="connsiteX214" fmla="*/ 3813963 w 8613217"/>
                <a:gd name="connsiteY214" fmla="*/ 4802619 h 6281670"/>
                <a:gd name="connsiteX215" fmla="*/ 3811944 w 8613217"/>
                <a:gd name="connsiteY215" fmla="*/ 5407658 h 6281670"/>
                <a:gd name="connsiteX216" fmla="*/ 3881265 w 8613217"/>
                <a:gd name="connsiteY216" fmla="*/ 5874056 h 6281670"/>
                <a:gd name="connsiteX217" fmla="*/ 3879919 w 8613217"/>
                <a:gd name="connsiteY217" fmla="*/ 5898957 h 6281670"/>
                <a:gd name="connsiteX218" fmla="*/ 3757430 w 8613217"/>
                <a:gd name="connsiteY218" fmla="*/ 5946068 h 6281670"/>
                <a:gd name="connsiteX219" fmla="*/ 3743970 w 8613217"/>
                <a:gd name="connsiteY219" fmla="*/ 6053750 h 6281670"/>
                <a:gd name="connsiteX220" fmla="*/ 3803195 w 8613217"/>
                <a:gd name="connsiteY220" fmla="*/ 6092112 h 6281670"/>
                <a:gd name="connsiteX221" fmla="*/ 3896071 w 8613217"/>
                <a:gd name="connsiteY221" fmla="*/ 6023464 h 6281670"/>
                <a:gd name="connsiteX222" fmla="*/ 3920972 w 8613217"/>
                <a:gd name="connsiteY222" fmla="*/ 5996544 h 6281670"/>
                <a:gd name="connsiteX223" fmla="*/ 3918953 w 8613217"/>
                <a:gd name="connsiteY223" fmla="*/ 6053077 h 6281670"/>
                <a:gd name="connsiteX224" fmla="*/ 3931741 w 8613217"/>
                <a:gd name="connsiteY224" fmla="*/ 6077978 h 6281670"/>
                <a:gd name="connsiteX225" fmla="*/ 3951931 w 8613217"/>
                <a:gd name="connsiteY225" fmla="*/ 6055769 h 6281670"/>
                <a:gd name="connsiteX226" fmla="*/ 3972121 w 8613217"/>
                <a:gd name="connsiteY226" fmla="*/ 5988468 h 6281670"/>
                <a:gd name="connsiteX227" fmla="*/ 3994331 w 8613217"/>
                <a:gd name="connsiteY227" fmla="*/ 5968277 h 6281670"/>
                <a:gd name="connsiteX228" fmla="*/ 4005099 w 8613217"/>
                <a:gd name="connsiteY228" fmla="*/ 5995198 h 6281670"/>
                <a:gd name="connsiteX229" fmla="*/ 4071054 w 8613217"/>
                <a:gd name="connsiteY229" fmla="*/ 6040290 h 6281670"/>
                <a:gd name="connsiteX230" fmla="*/ 4100667 w 8613217"/>
                <a:gd name="connsiteY230" fmla="*/ 6026829 h 6281670"/>
                <a:gd name="connsiteX231" fmla="*/ 4110089 w 8613217"/>
                <a:gd name="connsiteY231" fmla="*/ 5993179 h 6281670"/>
                <a:gd name="connsiteX232" fmla="*/ 4124895 w 8613217"/>
                <a:gd name="connsiteY232" fmla="*/ 6032214 h 6281670"/>
                <a:gd name="connsiteX233" fmla="*/ 4117492 w 8613217"/>
                <a:gd name="connsiteY233" fmla="*/ 6106918 h 6281670"/>
                <a:gd name="connsiteX234" fmla="*/ 4080476 w 8613217"/>
                <a:gd name="connsiteY234" fmla="*/ 6141242 h 6281670"/>
                <a:gd name="connsiteX235" fmla="*/ 4176717 w 8613217"/>
                <a:gd name="connsiteY235" fmla="*/ 6189025 h 6281670"/>
                <a:gd name="connsiteX236" fmla="*/ 4170660 w 8613217"/>
                <a:gd name="connsiteY236" fmla="*/ 6271133 h 6281670"/>
                <a:gd name="connsiteX237" fmla="*/ 4195562 w 8613217"/>
                <a:gd name="connsiteY237" fmla="*/ 6277863 h 6281670"/>
                <a:gd name="connsiteX238" fmla="*/ 4261517 w 8613217"/>
                <a:gd name="connsiteY238" fmla="*/ 6267768 h 6281670"/>
                <a:gd name="connsiteX239" fmla="*/ 4289784 w 8613217"/>
                <a:gd name="connsiteY239" fmla="*/ 6247578 h 6281670"/>
                <a:gd name="connsiteX240" fmla="*/ 4295840 w 8613217"/>
                <a:gd name="connsiteY240" fmla="*/ 6204505 h 6281670"/>
                <a:gd name="connsiteX241" fmla="*/ 4305936 w 8613217"/>
                <a:gd name="connsiteY241" fmla="*/ 6182969 h 6281670"/>
                <a:gd name="connsiteX242" fmla="*/ 4324107 w 8613217"/>
                <a:gd name="connsiteY242" fmla="*/ 6199794 h 6281670"/>
                <a:gd name="connsiteX243" fmla="*/ 4336894 w 8613217"/>
                <a:gd name="connsiteY243" fmla="*/ 6230752 h 6281670"/>
                <a:gd name="connsiteX244" fmla="*/ 4342951 w 8613217"/>
                <a:gd name="connsiteY244" fmla="*/ 6226714 h 6281670"/>
                <a:gd name="connsiteX245" fmla="*/ 4369872 w 8613217"/>
                <a:gd name="connsiteY245" fmla="*/ 6185660 h 6281670"/>
                <a:gd name="connsiteX246" fmla="*/ 4382659 w 8613217"/>
                <a:gd name="connsiteY246" fmla="*/ 6234791 h 6281670"/>
                <a:gd name="connsiteX247" fmla="*/ 4406888 w 8613217"/>
                <a:gd name="connsiteY247" fmla="*/ 6265749 h 6281670"/>
                <a:gd name="connsiteX248" fmla="*/ 4484284 w 8613217"/>
                <a:gd name="connsiteY248" fmla="*/ 6275171 h 6281670"/>
                <a:gd name="connsiteX249" fmla="*/ 4499090 w 8613217"/>
                <a:gd name="connsiteY249" fmla="*/ 6272479 h 6281670"/>
                <a:gd name="connsiteX250" fmla="*/ 4512551 w 8613217"/>
                <a:gd name="connsiteY250" fmla="*/ 6181622 h 6281670"/>
                <a:gd name="connsiteX251" fmla="*/ 4572449 w 8613217"/>
                <a:gd name="connsiteY251" fmla="*/ 6153356 h 6281670"/>
                <a:gd name="connsiteX252" fmla="*/ 4575814 w 8613217"/>
                <a:gd name="connsiteY252" fmla="*/ 6127781 h 6281670"/>
                <a:gd name="connsiteX253" fmla="*/ 4538125 w 8613217"/>
                <a:gd name="connsiteY253" fmla="*/ 6076633 h 6281670"/>
                <a:gd name="connsiteX254" fmla="*/ 4536779 w 8613217"/>
                <a:gd name="connsiteY254" fmla="*/ 6042309 h 6281670"/>
                <a:gd name="connsiteX255" fmla="*/ 4573122 w 8613217"/>
                <a:gd name="connsiteY255" fmla="*/ 6032214 h 6281670"/>
                <a:gd name="connsiteX256" fmla="*/ 4637731 w 8613217"/>
                <a:gd name="connsiteY256" fmla="*/ 6051058 h 6281670"/>
                <a:gd name="connsiteX257" fmla="*/ 4665997 w 8613217"/>
                <a:gd name="connsiteY257" fmla="*/ 6029522 h 6281670"/>
                <a:gd name="connsiteX258" fmla="*/ 4665997 w 8613217"/>
                <a:gd name="connsiteY258" fmla="*/ 5985776 h 6281670"/>
                <a:gd name="connsiteX259" fmla="*/ 4681477 w 8613217"/>
                <a:gd name="connsiteY259" fmla="*/ 5966931 h 6281670"/>
                <a:gd name="connsiteX260" fmla="*/ 4701667 w 8613217"/>
                <a:gd name="connsiteY260" fmla="*/ 5981065 h 6281670"/>
                <a:gd name="connsiteX261" fmla="*/ 4724550 w 8613217"/>
                <a:gd name="connsiteY261" fmla="*/ 6054423 h 6281670"/>
                <a:gd name="connsiteX262" fmla="*/ 4743394 w 8613217"/>
                <a:gd name="connsiteY262" fmla="*/ 6073268 h 6281670"/>
                <a:gd name="connsiteX263" fmla="*/ 4752143 w 8613217"/>
                <a:gd name="connsiteY263" fmla="*/ 6050385 h 6281670"/>
                <a:gd name="connsiteX264" fmla="*/ 4752143 w 8613217"/>
                <a:gd name="connsiteY264" fmla="*/ 5996544 h 6281670"/>
                <a:gd name="connsiteX265" fmla="*/ 4800600 w 8613217"/>
                <a:gd name="connsiteY265" fmla="*/ 6046347 h 6281670"/>
                <a:gd name="connsiteX266" fmla="*/ 4859825 w 8613217"/>
                <a:gd name="connsiteY266" fmla="*/ 6088747 h 6281670"/>
                <a:gd name="connsiteX267" fmla="*/ 4932511 w 8613217"/>
                <a:gd name="connsiteY267" fmla="*/ 6036252 h 6281670"/>
                <a:gd name="connsiteX268" fmla="*/ 4919050 w 8613217"/>
                <a:gd name="connsiteY268" fmla="*/ 5940011 h 6281670"/>
                <a:gd name="connsiteX269" fmla="*/ 4830213 w 8613217"/>
                <a:gd name="connsiteY269" fmla="*/ 5933281 h 6281670"/>
                <a:gd name="connsiteX270" fmla="*/ 4779064 w 8613217"/>
                <a:gd name="connsiteY270" fmla="*/ 5876074 h 6281670"/>
                <a:gd name="connsiteX271" fmla="*/ 4778391 w 8613217"/>
                <a:gd name="connsiteY271" fmla="*/ 5829637 h 6281670"/>
                <a:gd name="connsiteX272" fmla="*/ 5091342 w 8613217"/>
                <a:gd name="connsiteY272" fmla="*/ 5236712 h 6281670"/>
                <a:gd name="connsiteX273" fmla="*/ 5116243 w 8613217"/>
                <a:gd name="connsiteY273" fmla="*/ 5202389 h 6281670"/>
                <a:gd name="connsiteX274" fmla="*/ 5269690 w 8613217"/>
                <a:gd name="connsiteY274" fmla="*/ 5086631 h 6281670"/>
                <a:gd name="connsiteX275" fmla="*/ 5744837 w 8613217"/>
                <a:gd name="connsiteY275" fmla="*/ 4795889 h 6281670"/>
                <a:gd name="connsiteX276" fmla="*/ 5814830 w 8613217"/>
                <a:gd name="connsiteY276" fmla="*/ 4775699 h 6281670"/>
                <a:gd name="connsiteX277" fmla="*/ 6103553 w 8613217"/>
                <a:gd name="connsiteY277" fmla="*/ 4765603 h 6281670"/>
                <a:gd name="connsiteX278" fmla="*/ 7086824 w 8613217"/>
                <a:gd name="connsiteY278" fmla="*/ 4811369 h 6281670"/>
                <a:gd name="connsiteX279" fmla="*/ 7489959 w 8613217"/>
                <a:gd name="connsiteY279" fmla="*/ 4805311 h 6281670"/>
                <a:gd name="connsiteX280" fmla="*/ 7516880 w 8613217"/>
                <a:gd name="connsiteY280" fmla="*/ 4801946 h 6281670"/>
                <a:gd name="connsiteX281" fmla="*/ 7536397 w 8613217"/>
                <a:gd name="connsiteY281" fmla="*/ 4800600 h 6281670"/>
                <a:gd name="connsiteX282" fmla="*/ 7619850 w 8613217"/>
                <a:gd name="connsiteY282" fmla="*/ 4791178 h 6281670"/>
                <a:gd name="connsiteX283" fmla="*/ 7661577 w 8613217"/>
                <a:gd name="connsiteY283" fmla="*/ 4813388 h 6281670"/>
                <a:gd name="connsiteX284" fmla="*/ 7920014 w 8613217"/>
                <a:gd name="connsiteY284" fmla="*/ 5004523 h 6281670"/>
                <a:gd name="connsiteX285" fmla="*/ 8354780 w 8613217"/>
                <a:gd name="connsiteY285" fmla="*/ 4830886 h 6281670"/>
                <a:gd name="connsiteX286" fmla="*/ 8579567 w 8613217"/>
                <a:gd name="connsiteY286" fmla="*/ 4409580 h 6281670"/>
                <a:gd name="connsiteX287" fmla="*/ 8613217 w 8613217"/>
                <a:gd name="connsiteY287" fmla="*/ 4250076 h 6281670"/>
                <a:gd name="connsiteX288" fmla="*/ 8613217 w 8613217"/>
                <a:gd name="connsiteY288" fmla="*/ 4196235 h 6281670"/>
                <a:gd name="connsiteX289" fmla="*/ 8420062 w 8613217"/>
                <a:gd name="connsiteY289" fmla="*/ 4211041 h 6281670"/>
                <a:gd name="connsiteX290" fmla="*/ 4571776 w 8613217"/>
                <a:gd name="connsiteY290" fmla="*/ 915970 h 6281670"/>
                <a:gd name="connsiteX291" fmla="*/ 4583890 w 8613217"/>
                <a:gd name="connsiteY291" fmla="*/ 888377 h 6281670"/>
                <a:gd name="connsiteX292" fmla="*/ 4571776 w 8613217"/>
                <a:gd name="connsiteY292" fmla="*/ 915970 h 6281670"/>
                <a:gd name="connsiteX293" fmla="*/ 2362948 w 8613217"/>
                <a:gd name="connsiteY293" fmla="*/ 965100 h 6281670"/>
                <a:gd name="connsiteX294" fmla="*/ 2363621 w 8613217"/>
                <a:gd name="connsiteY294" fmla="*/ 962408 h 6281670"/>
                <a:gd name="connsiteX295" fmla="*/ 2368332 w 8613217"/>
                <a:gd name="connsiteY295" fmla="*/ 967119 h 6281670"/>
                <a:gd name="connsiteX296" fmla="*/ 2362948 w 8613217"/>
                <a:gd name="connsiteY296" fmla="*/ 965100 h 6281670"/>
                <a:gd name="connsiteX297" fmla="*/ 2435633 w 8613217"/>
                <a:gd name="connsiteY297" fmla="*/ 1055284 h 6281670"/>
                <a:gd name="connsiteX298" fmla="*/ 2426211 w 8613217"/>
                <a:gd name="connsiteY298" fmla="*/ 1053265 h 6281670"/>
                <a:gd name="connsiteX299" fmla="*/ 2370351 w 8613217"/>
                <a:gd name="connsiteY299" fmla="*/ 968465 h 6281670"/>
                <a:gd name="connsiteX300" fmla="*/ 2432268 w 8613217"/>
                <a:gd name="connsiteY300" fmla="*/ 1045862 h 6281670"/>
                <a:gd name="connsiteX301" fmla="*/ 2435633 w 8613217"/>
                <a:gd name="connsiteY301" fmla="*/ 1055284 h 6281670"/>
                <a:gd name="connsiteX302" fmla="*/ 695895 w 8613217"/>
                <a:gd name="connsiteY302" fmla="*/ 1016922 h 6281670"/>
                <a:gd name="connsiteX303" fmla="*/ 692530 w 8613217"/>
                <a:gd name="connsiteY303" fmla="*/ 1005481 h 6281670"/>
                <a:gd name="connsiteX304" fmla="*/ 695895 w 8613217"/>
                <a:gd name="connsiteY304" fmla="*/ 1016922 h 6281670"/>
                <a:gd name="connsiteX305" fmla="*/ 4511205 w 8613217"/>
                <a:gd name="connsiteY305" fmla="*/ 6014042 h 6281670"/>
                <a:gd name="connsiteX306" fmla="*/ 4537452 w 8613217"/>
                <a:gd name="connsiteY306" fmla="*/ 5944049 h 6281670"/>
                <a:gd name="connsiteX307" fmla="*/ 4511205 w 8613217"/>
                <a:gd name="connsiteY307" fmla="*/ 6014042 h 6281670"/>
                <a:gd name="connsiteX308" fmla="*/ 4750797 w 8613217"/>
                <a:gd name="connsiteY308" fmla="*/ 5917128 h 6281670"/>
                <a:gd name="connsiteX309" fmla="*/ 4741375 w 8613217"/>
                <a:gd name="connsiteY309" fmla="*/ 5939338 h 6281670"/>
                <a:gd name="connsiteX310" fmla="*/ 4732626 w 8613217"/>
                <a:gd name="connsiteY310" fmla="*/ 5935300 h 6281670"/>
                <a:gd name="connsiteX311" fmla="*/ 4727915 w 8613217"/>
                <a:gd name="connsiteY311" fmla="*/ 5907706 h 6281670"/>
                <a:gd name="connsiteX312" fmla="*/ 4750797 w 8613217"/>
                <a:gd name="connsiteY312" fmla="*/ 5875402 h 6281670"/>
                <a:gd name="connsiteX313" fmla="*/ 4750797 w 8613217"/>
                <a:gd name="connsiteY313" fmla="*/ 5917128 h 6281670"/>
                <a:gd name="connsiteX314" fmla="*/ 4875978 w 8613217"/>
                <a:gd name="connsiteY314" fmla="*/ 5457461 h 6281670"/>
                <a:gd name="connsiteX315" fmla="*/ 4616868 w 8613217"/>
                <a:gd name="connsiteY315" fmla="*/ 5877421 h 6281670"/>
                <a:gd name="connsiteX316" fmla="*/ 4562354 w 8613217"/>
                <a:gd name="connsiteY316" fmla="*/ 5884824 h 6281670"/>
                <a:gd name="connsiteX317" fmla="*/ 4880015 w 8613217"/>
                <a:gd name="connsiteY317" fmla="*/ 5419772 h 6281670"/>
                <a:gd name="connsiteX318" fmla="*/ 4875978 w 8613217"/>
                <a:gd name="connsiteY318" fmla="*/ 5457461 h 6281670"/>
                <a:gd name="connsiteX319" fmla="*/ 5020675 w 8613217"/>
                <a:gd name="connsiteY319" fmla="*/ 5141145 h 6281670"/>
                <a:gd name="connsiteX320" fmla="*/ 4989717 w 8613217"/>
                <a:gd name="connsiteY320" fmla="*/ 5179506 h 6281670"/>
                <a:gd name="connsiteX321" fmla="*/ 4445922 w 8613217"/>
                <a:gd name="connsiteY321" fmla="*/ 5878767 h 6281670"/>
                <a:gd name="connsiteX322" fmla="*/ 4415637 w 8613217"/>
                <a:gd name="connsiteY322" fmla="*/ 5953471 h 6281670"/>
                <a:gd name="connsiteX323" fmla="*/ 4357085 w 8613217"/>
                <a:gd name="connsiteY323" fmla="*/ 6075286 h 6281670"/>
                <a:gd name="connsiteX324" fmla="*/ 4338240 w 8613217"/>
                <a:gd name="connsiteY324" fmla="*/ 6125762 h 6281670"/>
                <a:gd name="connsiteX325" fmla="*/ 4322761 w 8613217"/>
                <a:gd name="connsiteY325" fmla="*/ 6080671 h 6281670"/>
                <a:gd name="connsiteX326" fmla="*/ 4306609 w 8613217"/>
                <a:gd name="connsiteY326" fmla="*/ 6061826 h 6281670"/>
                <a:gd name="connsiteX327" fmla="*/ 4295168 w 8613217"/>
                <a:gd name="connsiteY327" fmla="*/ 6082689 h 6281670"/>
                <a:gd name="connsiteX328" fmla="*/ 4292475 w 8613217"/>
                <a:gd name="connsiteY328" fmla="*/ 6112302 h 6281670"/>
                <a:gd name="connsiteX329" fmla="*/ 4277669 w 8613217"/>
                <a:gd name="connsiteY329" fmla="*/ 6097496 h 6281670"/>
                <a:gd name="connsiteX330" fmla="*/ 4183447 w 8613217"/>
                <a:gd name="connsiteY330" fmla="*/ 5282478 h 6281670"/>
                <a:gd name="connsiteX331" fmla="*/ 4412945 w 8613217"/>
                <a:gd name="connsiteY331" fmla="*/ 4743394 h 6281670"/>
                <a:gd name="connsiteX332" fmla="*/ 5036828 w 8613217"/>
                <a:gd name="connsiteY332" fmla="*/ 3935106 h 6281670"/>
                <a:gd name="connsiteX333" fmla="*/ 5054999 w 8613217"/>
                <a:gd name="connsiteY333" fmla="*/ 3966064 h 6281670"/>
                <a:gd name="connsiteX334" fmla="*/ 5020675 w 8613217"/>
                <a:gd name="connsiteY334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635518 w 8613217"/>
                <a:gd name="connsiteY209" fmla="*/ 3164506 h 6281670"/>
                <a:gd name="connsiteX210" fmla="*/ 3038653 w 8613217"/>
                <a:gd name="connsiteY210" fmla="*/ 3453902 h 6281670"/>
                <a:gd name="connsiteX211" fmla="*/ 3580428 w 8613217"/>
                <a:gd name="connsiteY211" fmla="*/ 4087880 h 6281670"/>
                <a:gd name="connsiteX212" fmla="*/ 3776274 w 8613217"/>
                <a:gd name="connsiteY212" fmla="*/ 4626290 h 6281670"/>
                <a:gd name="connsiteX213" fmla="*/ 3813963 w 8613217"/>
                <a:gd name="connsiteY213" fmla="*/ 4802619 h 6281670"/>
                <a:gd name="connsiteX214" fmla="*/ 3811944 w 8613217"/>
                <a:gd name="connsiteY214" fmla="*/ 5407658 h 6281670"/>
                <a:gd name="connsiteX215" fmla="*/ 3881265 w 8613217"/>
                <a:gd name="connsiteY215" fmla="*/ 5874056 h 6281670"/>
                <a:gd name="connsiteX216" fmla="*/ 3879919 w 8613217"/>
                <a:gd name="connsiteY216" fmla="*/ 5898957 h 6281670"/>
                <a:gd name="connsiteX217" fmla="*/ 3757430 w 8613217"/>
                <a:gd name="connsiteY217" fmla="*/ 5946068 h 6281670"/>
                <a:gd name="connsiteX218" fmla="*/ 3743970 w 8613217"/>
                <a:gd name="connsiteY218" fmla="*/ 6053750 h 6281670"/>
                <a:gd name="connsiteX219" fmla="*/ 3803195 w 8613217"/>
                <a:gd name="connsiteY219" fmla="*/ 6092112 h 6281670"/>
                <a:gd name="connsiteX220" fmla="*/ 3896071 w 8613217"/>
                <a:gd name="connsiteY220" fmla="*/ 6023464 h 6281670"/>
                <a:gd name="connsiteX221" fmla="*/ 3920972 w 8613217"/>
                <a:gd name="connsiteY221" fmla="*/ 5996544 h 6281670"/>
                <a:gd name="connsiteX222" fmla="*/ 3918953 w 8613217"/>
                <a:gd name="connsiteY222" fmla="*/ 6053077 h 6281670"/>
                <a:gd name="connsiteX223" fmla="*/ 3931741 w 8613217"/>
                <a:gd name="connsiteY223" fmla="*/ 6077978 h 6281670"/>
                <a:gd name="connsiteX224" fmla="*/ 3951931 w 8613217"/>
                <a:gd name="connsiteY224" fmla="*/ 6055769 h 6281670"/>
                <a:gd name="connsiteX225" fmla="*/ 3972121 w 8613217"/>
                <a:gd name="connsiteY225" fmla="*/ 5988468 h 6281670"/>
                <a:gd name="connsiteX226" fmla="*/ 3994331 w 8613217"/>
                <a:gd name="connsiteY226" fmla="*/ 5968277 h 6281670"/>
                <a:gd name="connsiteX227" fmla="*/ 4005099 w 8613217"/>
                <a:gd name="connsiteY227" fmla="*/ 5995198 h 6281670"/>
                <a:gd name="connsiteX228" fmla="*/ 4071054 w 8613217"/>
                <a:gd name="connsiteY228" fmla="*/ 6040290 h 6281670"/>
                <a:gd name="connsiteX229" fmla="*/ 4100667 w 8613217"/>
                <a:gd name="connsiteY229" fmla="*/ 6026829 h 6281670"/>
                <a:gd name="connsiteX230" fmla="*/ 4110089 w 8613217"/>
                <a:gd name="connsiteY230" fmla="*/ 5993179 h 6281670"/>
                <a:gd name="connsiteX231" fmla="*/ 4124895 w 8613217"/>
                <a:gd name="connsiteY231" fmla="*/ 6032214 h 6281670"/>
                <a:gd name="connsiteX232" fmla="*/ 4117492 w 8613217"/>
                <a:gd name="connsiteY232" fmla="*/ 6106918 h 6281670"/>
                <a:gd name="connsiteX233" fmla="*/ 4080476 w 8613217"/>
                <a:gd name="connsiteY233" fmla="*/ 6141242 h 6281670"/>
                <a:gd name="connsiteX234" fmla="*/ 4176717 w 8613217"/>
                <a:gd name="connsiteY234" fmla="*/ 6189025 h 6281670"/>
                <a:gd name="connsiteX235" fmla="*/ 4170660 w 8613217"/>
                <a:gd name="connsiteY235" fmla="*/ 6271133 h 6281670"/>
                <a:gd name="connsiteX236" fmla="*/ 4195562 w 8613217"/>
                <a:gd name="connsiteY236" fmla="*/ 6277863 h 6281670"/>
                <a:gd name="connsiteX237" fmla="*/ 4261517 w 8613217"/>
                <a:gd name="connsiteY237" fmla="*/ 6267768 h 6281670"/>
                <a:gd name="connsiteX238" fmla="*/ 4289784 w 8613217"/>
                <a:gd name="connsiteY238" fmla="*/ 6247578 h 6281670"/>
                <a:gd name="connsiteX239" fmla="*/ 4295840 w 8613217"/>
                <a:gd name="connsiteY239" fmla="*/ 6204505 h 6281670"/>
                <a:gd name="connsiteX240" fmla="*/ 4305936 w 8613217"/>
                <a:gd name="connsiteY240" fmla="*/ 6182969 h 6281670"/>
                <a:gd name="connsiteX241" fmla="*/ 4324107 w 8613217"/>
                <a:gd name="connsiteY241" fmla="*/ 6199794 h 6281670"/>
                <a:gd name="connsiteX242" fmla="*/ 4336894 w 8613217"/>
                <a:gd name="connsiteY242" fmla="*/ 6230752 h 6281670"/>
                <a:gd name="connsiteX243" fmla="*/ 4342951 w 8613217"/>
                <a:gd name="connsiteY243" fmla="*/ 6226714 h 6281670"/>
                <a:gd name="connsiteX244" fmla="*/ 4369872 w 8613217"/>
                <a:gd name="connsiteY244" fmla="*/ 6185660 h 6281670"/>
                <a:gd name="connsiteX245" fmla="*/ 4382659 w 8613217"/>
                <a:gd name="connsiteY245" fmla="*/ 6234791 h 6281670"/>
                <a:gd name="connsiteX246" fmla="*/ 4406888 w 8613217"/>
                <a:gd name="connsiteY246" fmla="*/ 6265749 h 6281670"/>
                <a:gd name="connsiteX247" fmla="*/ 4484284 w 8613217"/>
                <a:gd name="connsiteY247" fmla="*/ 6275171 h 6281670"/>
                <a:gd name="connsiteX248" fmla="*/ 4499090 w 8613217"/>
                <a:gd name="connsiteY248" fmla="*/ 6272479 h 6281670"/>
                <a:gd name="connsiteX249" fmla="*/ 4512551 w 8613217"/>
                <a:gd name="connsiteY249" fmla="*/ 6181622 h 6281670"/>
                <a:gd name="connsiteX250" fmla="*/ 4572449 w 8613217"/>
                <a:gd name="connsiteY250" fmla="*/ 6153356 h 6281670"/>
                <a:gd name="connsiteX251" fmla="*/ 4575814 w 8613217"/>
                <a:gd name="connsiteY251" fmla="*/ 6127781 h 6281670"/>
                <a:gd name="connsiteX252" fmla="*/ 4538125 w 8613217"/>
                <a:gd name="connsiteY252" fmla="*/ 6076633 h 6281670"/>
                <a:gd name="connsiteX253" fmla="*/ 4536779 w 8613217"/>
                <a:gd name="connsiteY253" fmla="*/ 6042309 h 6281670"/>
                <a:gd name="connsiteX254" fmla="*/ 4573122 w 8613217"/>
                <a:gd name="connsiteY254" fmla="*/ 6032214 h 6281670"/>
                <a:gd name="connsiteX255" fmla="*/ 4637731 w 8613217"/>
                <a:gd name="connsiteY255" fmla="*/ 6051058 h 6281670"/>
                <a:gd name="connsiteX256" fmla="*/ 4665997 w 8613217"/>
                <a:gd name="connsiteY256" fmla="*/ 6029522 h 6281670"/>
                <a:gd name="connsiteX257" fmla="*/ 4665997 w 8613217"/>
                <a:gd name="connsiteY257" fmla="*/ 5985776 h 6281670"/>
                <a:gd name="connsiteX258" fmla="*/ 4681477 w 8613217"/>
                <a:gd name="connsiteY258" fmla="*/ 5966931 h 6281670"/>
                <a:gd name="connsiteX259" fmla="*/ 4701667 w 8613217"/>
                <a:gd name="connsiteY259" fmla="*/ 5981065 h 6281670"/>
                <a:gd name="connsiteX260" fmla="*/ 4724550 w 8613217"/>
                <a:gd name="connsiteY260" fmla="*/ 6054423 h 6281670"/>
                <a:gd name="connsiteX261" fmla="*/ 4743394 w 8613217"/>
                <a:gd name="connsiteY261" fmla="*/ 6073268 h 6281670"/>
                <a:gd name="connsiteX262" fmla="*/ 4752143 w 8613217"/>
                <a:gd name="connsiteY262" fmla="*/ 6050385 h 6281670"/>
                <a:gd name="connsiteX263" fmla="*/ 4752143 w 8613217"/>
                <a:gd name="connsiteY263" fmla="*/ 5996544 h 6281670"/>
                <a:gd name="connsiteX264" fmla="*/ 4800600 w 8613217"/>
                <a:gd name="connsiteY264" fmla="*/ 6046347 h 6281670"/>
                <a:gd name="connsiteX265" fmla="*/ 4859825 w 8613217"/>
                <a:gd name="connsiteY265" fmla="*/ 6088747 h 6281670"/>
                <a:gd name="connsiteX266" fmla="*/ 4932511 w 8613217"/>
                <a:gd name="connsiteY266" fmla="*/ 6036252 h 6281670"/>
                <a:gd name="connsiteX267" fmla="*/ 4919050 w 8613217"/>
                <a:gd name="connsiteY267" fmla="*/ 5940011 h 6281670"/>
                <a:gd name="connsiteX268" fmla="*/ 4830213 w 8613217"/>
                <a:gd name="connsiteY268" fmla="*/ 5933281 h 6281670"/>
                <a:gd name="connsiteX269" fmla="*/ 4779064 w 8613217"/>
                <a:gd name="connsiteY269" fmla="*/ 5876074 h 6281670"/>
                <a:gd name="connsiteX270" fmla="*/ 4778391 w 8613217"/>
                <a:gd name="connsiteY270" fmla="*/ 5829637 h 6281670"/>
                <a:gd name="connsiteX271" fmla="*/ 5091342 w 8613217"/>
                <a:gd name="connsiteY271" fmla="*/ 5236712 h 6281670"/>
                <a:gd name="connsiteX272" fmla="*/ 5116243 w 8613217"/>
                <a:gd name="connsiteY272" fmla="*/ 5202389 h 6281670"/>
                <a:gd name="connsiteX273" fmla="*/ 5269690 w 8613217"/>
                <a:gd name="connsiteY273" fmla="*/ 5086631 h 6281670"/>
                <a:gd name="connsiteX274" fmla="*/ 5744837 w 8613217"/>
                <a:gd name="connsiteY274" fmla="*/ 4795889 h 6281670"/>
                <a:gd name="connsiteX275" fmla="*/ 5814830 w 8613217"/>
                <a:gd name="connsiteY275" fmla="*/ 4775699 h 6281670"/>
                <a:gd name="connsiteX276" fmla="*/ 6103553 w 8613217"/>
                <a:gd name="connsiteY276" fmla="*/ 4765603 h 6281670"/>
                <a:gd name="connsiteX277" fmla="*/ 7086824 w 8613217"/>
                <a:gd name="connsiteY277" fmla="*/ 4811369 h 6281670"/>
                <a:gd name="connsiteX278" fmla="*/ 7489959 w 8613217"/>
                <a:gd name="connsiteY278" fmla="*/ 4805311 h 6281670"/>
                <a:gd name="connsiteX279" fmla="*/ 7516880 w 8613217"/>
                <a:gd name="connsiteY279" fmla="*/ 4801946 h 6281670"/>
                <a:gd name="connsiteX280" fmla="*/ 7536397 w 8613217"/>
                <a:gd name="connsiteY280" fmla="*/ 4800600 h 6281670"/>
                <a:gd name="connsiteX281" fmla="*/ 7619850 w 8613217"/>
                <a:gd name="connsiteY281" fmla="*/ 4791178 h 6281670"/>
                <a:gd name="connsiteX282" fmla="*/ 7661577 w 8613217"/>
                <a:gd name="connsiteY282" fmla="*/ 4813388 h 6281670"/>
                <a:gd name="connsiteX283" fmla="*/ 7920014 w 8613217"/>
                <a:gd name="connsiteY283" fmla="*/ 5004523 h 6281670"/>
                <a:gd name="connsiteX284" fmla="*/ 8354780 w 8613217"/>
                <a:gd name="connsiteY284" fmla="*/ 4830886 h 6281670"/>
                <a:gd name="connsiteX285" fmla="*/ 8579567 w 8613217"/>
                <a:gd name="connsiteY285" fmla="*/ 4409580 h 6281670"/>
                <a:gd name="connsiteX286" fmla="*/ 8613217 w 8613217"/>
                <a:gd name="connsiteY286" fmla="*/ 4250076 h 6281670"/>
                <a:gd name="connsiteX287" fmla="*/ 8613217 w 8613217"/>
                <a:gd name="connsiteY287" fmla="*/ 4196235 h 6281670"/>
                <a:gd name="connsiteX288" fmla="*/ 8420062 w 8613217"/>
                <a:gd name="connsiteY288" fmla="*/ 4211041 h 6281670"/>
                <a:gd name="connsiteX289" fmla="*/ 4571776 w 8613217"/>
                <a:gd name="connsiteY289" fmla="*/ 915970 h 6281670"/>
                <a:gd name="connsiteX290" fmla="*/ 4583890 w 8613217"/>
                <a:gd name="connsiteY290" fmla="*/ 888377 h 6281670"/>
                <a:gd name="connsiteX291" fmla="*/ 4571776 w 8613217"/>
                <a:gd name="connsiteY291" fmla="*/ 915970 h 6281670"/>
                <a:gd name="connsiteX292" fmla="*/ 2362948 w 8613217"/>
                <a:gd name="connsiteY292" fmla="*/ 965100 h 6281670"/>
                <a:gd name="connsiteX293" fmla="*/ 2363621 w 8613217"/>
                <a:gd name="connsiteY293" fmla="*/ 962408 h 6281670"/>
                <a:gd name="connsiteX294" fmla="*/ 2368332 w 8613217"/>
                <a:gd name="connsiteY294" fmla="*/ 967119 h 6281670"/>
                <a:gd name="connsiteX295" fmla="*/ 2362948 w 8613217"/>
                <a:gd name="connsiteY295" fmla="*/ 965100 h 6281670"/>
                <a:gd name="connsiteX296" fmla="*/ 2435633 w 8613217"/>
                <a:gd name="connsiteY296" fmla="*/ 1055284 h 6281670"/>
                <a:gd name="connsiteX297" fmla="*/ 2426211 w 8613217"/>
                <a:gd name="connsiteY297" fmla="*/ 1053265 h 6281670"/>
                <a:gd name="connsiteX298" fmla="*/ 2370351 w 8613217"/>
                <a:gd name="connsiteY298" fmla="*/ 968465 h 6281670"/>
                <a:gd name="connsiteX299" fmla="*/ 2432268 w 8613217"/>
                <a:gd name="connsiteY299" fmla="*/ 1045862 h 6281670"/>
                <a:gd name="connsiteX300" fmla="*/ 2435633 w 8613217"/>
                <a:gd name="connsiteY300" fmla="*/ 1055284 h 6281670"/>
                <a:gd name="connsiteX301" fmla="*/ 695895 w 8613217"/>
                <a:gd name="connsiteY301" fmla="*/ 1016922 h 6281670"/>
                <a:gd name="connsiteX302" fmla="*/ 692530 w 8613217"/>
                <a:gd name="connsiteY302" fmla="*/ 1005481 h 6281670"/>
                <a:gd name="connsiteX303" fmla="*/ 695895 w 8613217"/>
                <a:gd name="connsiteY303" fmla="*/ 1016922 h 6281670"/>
                <a:gd name="connsiteX304" fmla="*/ 4511205 w 8613217"/>
                <a:gd name="connsiteY304" fmla="*/ 6014042 h 6281670"/>
                <a:gd name="connsiteX305" fmla="*/ 4537452 w 8613217"/>
                <a:gd name="connsiteY305" fmla="*/ 5944049 h 6281670"/>
                <a:gd name="connsiteX306" fmla="*/ 4511205 w 8613217"/>
                <a:gd name="connsiteY306" fmla="*/ 6014042 h 6281670"/>
                <a:gd name="connsiteX307" fmla="*/ 4750797 w 8613217"/>
                <a:gd name="connsiteY307" fmla="*/ 5917128 h 6281670"/>
                <a:gd name="connsiteX308" fmla="*/ 4741375 w 8613217"/>
                <a:gd name="connsiteY308" fmla="*/ 5939338 h 6281670"/>
                <a:gd name="connsiteX309" fmla="*/ 4732626 w 8613217"/>
                <a:gd name="connsiteY309" fmla="*/ 5935300 h 6281670"/>
                <a:gd name="connsiteX310" fmla="*/ 4727915 w 8613217"/>
                <a:gd name="connsiteY310" fmla="*/ 5907706 h 6281670"/>
                <a:gd name="connsiteX311" fmla="*/ 4750797 w 8613217"/>
                <a:gd name="connsiteY311" fmla="*/ 5875402 h 6281670"/>
                <a:gd name="connsiteX312" fmla="*/ 4750797 w 8613217"/>
                <a:gd name="connsiteY312" fmla="*/ 5917128 h 6281670"/>
                <a:gd name="connsiteX313" fmla="*/ 4875978 w 8613217"/>
                <a:gd name="connsiteY313" fmla="*/ 5457461 h 6281670"/>
                <a:gd name="connsiteX314" fmla="*/ 4616868 w 8613217"/>
                <a:gd name="connsiteY314" fmla="*/ 5877421 h 6281670"/>
                <a:gd name="connsiteX315" fmla="*/ 4562354 w 8613217"/>
                <a:gd name="connsiteY315" fmla="*/ 5884824 h 6281670"/>
                <a:gd name="connsiteX316" fmla="*/ 4880015 w 8613217"/>
                <a:gd name="connsiteY316" fmla="*/ 5419772 h 6281670"/>
                <a:gd name="connsiteX317" fmla="*/ 4875978 w 8613217"/>
                <a:gd name="connsiteY317" fmla="*/ 5457461 h 6281670"/>
                <a:gd name="connsiteX318" fmla="*/ 5020675 w 8613217"/>
                <a:gd name="connsiteY318" fmla="*/ 5141145 h 6281670"/>
                <a:gd name="connsiteX319" fmla="*/ 4989717 w 8613217"/>
                <a:gd name="connsiteY319" fmla="*/ 5179506 h 6281670"/>
                <a:gd name="connsiteX320" fmla="*/ 4445922 w 8613217"/>
                <a:gd name="connsiteY320" fmla="*/ 5878767 h 6281670"/>
                <a:gd name="connsiteX321" fmla="*/ 4415637 w 8613217"/>
                <a:gd name="connsiteY321" fmla="*/ 5953471 h 6281670"/>
                <a:gd name="connsiteX322" fmla="*/ 4357085 w 8613217"/>
                <a:gd name="connsiteY322" fmla="*/ 6075286 h 6281670"/>
                <a:gd name="connsiteX323" fmla="*/ 4338240 w 8613217"/>
                <a:gd name="connsiteY323" fmla="*/ 6125762 h 6281670"/>
                <a:gd name="connsiteX324" fmla="*/ 4322761 w 8613217"/>
                <a:gd name="connsiteY324" fmla="*/ 6080671 h 6281670"/>
                <a:gd name="connsiteX325" fmla="*/ 4306609 w 8613217"/>
                <a:gd name="connsiteY325" fmla="*/ 6061826 h 6281670"/>
                <a:gd name="connsiteX326" fmla="*/ 4295168 w 8613217"/>
                <a:gd name="connsiteY326" fmla="*/ 6082689 h 6281670"/>
                <a:gd name="connsiteX327" fmla="*/ 4292475 w 8613217"/>
                <a:gd name="connsiteY327" fmla="*/ 6112302 h 6281670"/>
                <a:gd name="connsiteX328" fmla="*/ 4277669 w 8613217"/>
                <a:gd name="connsiteY328" fmla="*/ 6097496 h 6281670"/>
                <a:gd name="connsiteX329" fmla="*/ 4183447 w 8613217"/>
                <a:gd name="connsiteY329" fmla="*/ 5282478 h 6281670"/>
                <a:gd name="connsiteX330" fmla="*/ 4412945 w 8613217"/>
                <a:gd name="connsiteY330" fmla="*/ 4743394 h 6281670"/>
                <a:gd name="connsiteX331" fmla="*/ 5036828 w 8613217"/>
                <a:gd name="connsiteY331" fmla="*/ 3935106 h 6281670"/>
                <a:gd name="connsiteX332" fmla="*/ 5054999 w 8613217"/>
                <a:gd name="connsiteY332" fmla="*/ 3966064 h 6281670"/>
                <a:gd name="connsiteX333" fmla="*/ 5020675 w 8613217"/>
                <a:gd name="connsiteY33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553150 w 8613217"/>
                <a:gd name="connsiteY209" fmla="*/ 3130187 h 6281670"/>
                <a:gd name="connsiteX210" fmla="*/ 3038653 w 8613217"/>
                <a:gd name="connsiteY210" fmla="*/ 3453902 h 6281670"/>
                <a:gd name="connsiteX211" fmla="*/ 3580428 w 8613217"/>
                <a:gd name="connsiteY211" fmla="*/ 4087880 h 6281670"/>
                <a:gd name="connsiteX212" fmla="*/ 3776274 w 8613217"/>
                <a:gd name="connsiteY212" fmla="*/ 4626290 h 6281670"/>
                <a:gd name="connsiteX213" fmla="*/ 3813963 w 8613217"/>
                <a:gd name="connsiteY213" fmla="*/ 4802619 h 6281670"/>
                <a:gd name="connsiteX214" fmla="*/ 3811944 w 8613217"/>
                <a:gd name="connsiteY214" fmla="*/ 5407658 h 6281670"/>
                <a:gd name="connsiteX215" fmla="*/ 3881265 w 8613217"/>
                <a:gd name="connsiteY215" fmla="*/ 5874056 h 6281670"/>
                <a:gd name="connsiteX216" fmla="*/ 3879919 w 8613217"/>
                <a:gd name="connsiteY216" fmla="*/ 5898957 h 6281670"/>
                <a:gd name="connsiteX217" fmla="*/ 3757430 w 8613217"/>
                <a:gd name="connsiteY217" fmla="*/ 5946068 h 6281670"/>
                <a:gd name="connsiteX218" fmla="*/ 3743970 w 8613217"/>
                <a:gd name="connsiteY218" fmla="*/ 6053750 h 6281670"/>
                <a:gd name="connsiteX219" fmla="*/ 3803195 w 8613217"/>
                <a:gd name="connsiteY219" fmla="*/ 6092112 h 6281670"/>
                <a:gd name="connsiteX220" fmla="*/ 3896071 w 8613217"/>
                <a:gd name="connsiteY220" fmla="*/ 6023464 h 6281670"/>
                <a:gd name="connsiteX221" fmla="*/ 3920972 w 8613217"/>
                <a:gd name="connsiteY221" fmla="*/ 5996544 h 6281670"/>
                <a:gd name="connsiteX222" fmla="*/ 3918953 w 8613217"/>
                <a:gd name="connsiteY222" fmla="*/ 6053077 h 6281670"/>
                <a:gd name="connsiteX223" fmla="*/ 3931741 w 8613217"/>
                <a:gd name="connsiteY223" fmla="*/ 6077978 h 6281670"/>
                <a:gd name="connsiteX224" fmla="*/ 3951931 w 8613217"/>
                <a:gd name="connsiteY224" fmla="*/ 6055769 h 6281670"/>
                <a:gd name="connsiteX225" fmla="*/ 3972121 w 8613217"/>
                <a:gd name="connsiteY225" fmla="*/ 5988468 h 6281670"/>
                <a:gd name="connsiteX226" fmla="*/ 3994331 w 8613217"/>
                <a:gd name="connsiteY226" fmla="*/ 5968277 h 6281670"/>
                <a:gd name="connsiteX227" fmla="*/ 4005099 w 8613217"/>
                <a:gd name="connsiteY227" fmla="*/ 5995198 h 6281670"/>
                <a:gd name="connsiteX228" fmla="*/ 4071054 w 8613217"/>
                <a:gd name="connsiteY228" fmla="*/ 6040290 h 6281670"/>
                <a:gd name="connsiteX229" fmla="*/ 4100667 w 8613217"/>
                <a:gd name="connsiteY229" fmla="*/ 6026829 h 6281670"/>
                <a:gd name="connsiteX230" fmla="*/ 4110089 w 8613217"/>
                <a:gd name="connsiteY230" fmla="*/ 5993179 h 6281670"/>
                <a:gd name="connsiteX231" fmla="*/ 4124895 w 8613217"/>
                <a:gd name="connsiteY231" fmla="*/ 6032214 h 6281670"/>
                <a:gd name="connsiteX232" fmla="*/ 4117492 w 8613217"/>
                <a:gd name="connsiteY232" fmla="*/ 6106918 h 6281670"/>
                <a:gd name="connsiteX233" fmla="*/ 4080476 w 8613217"/>
                <a:gd name="connsiteY233" fmla="*/ 6141242 h 6281670"/>
                <a:gd name="connsiteX234" fmla="*/ 4176717 w 8613217"/>
                <a:gd name="connsiteY234" fmla="*/ 6189025 h 6281670"/>
                <a:gd name="connsiteX235" fmla="*/ 4170660 w 8613217"/>
                <a:gd name="connsiteY235" fmla="*/ 6271133 h 6281670"/>
                <a:gd name="connsiteX236" fmla="*/ 4195562 w 8613217"/>
                <a:gd name="connsiteY236" fmla="*/ 6277863 h 6281670"/>
                <a:gd name="connsiteX237" fmla="*/ 4261517 w 8613217"/>
                <a:gd name="connsiteY237" fmla="*/ 6267768 h 6281670"/>
                <a:gd name="connsiteX238" fmla="*/ 4289784 w 8613217"/>
                <a:gd name="connsiteY238" fmla="*/ 6247578 h 6281670"/>
                <a:gd name="connsiteX239" fmla="*/ 4295840 w 8613217"/>
                <a:gd name="connsiteY239" fmla="*/ 6204505 h 6281670"/>
                <a:gd name="connsiteX240" fmla="*/ 4305936 w 8613217"/>
                <a:gd name="connsiteY240" fmla="*/ 6182969 h 6281670"/>
                <a:gd name="connsiteX241" fmla="*/ 4324107 w 8613217"/>
                <a:gd name="connsiteY241" fmla="*/ 6199794 h 6281670"/>
                <a:gd name="connsiteX242" fmla="*/ 4336894 w 8613217"/>
                <a:gd name="connsiteY242" fmla="*/ 6230752 h 6281670"/>
                <a:gd name="connsiteX243" fmla="*/ 4342951 w 8613217"/>
                <a:gd name="connsiteY243" fmla="*/ 6226714 h 6281670"/>
                <a:gd name="connsiteX244" fmla="*/ 4369872 w 8613217"/>
                <a:gd name="connsiteY244" fmla="*/ 6185660 h 6281670"/>
                <a:gd name="connsiteX245" fmla="*/ 4382659 w 8613217"/>
                <a:gd name="connsiteY245" fmla="*/ 6234791 h 6281670"/>
                <a:gd name="connsiteX246" fmla="*/ 4406888 w 8613217"/>
                <a:gd name="connsiteY246" fmla="*/ 6265749 h 6281670"/>
                <a:gd name="connsiteX247" fmla="*/ 4484284 w 8613217"/>
                <a:gd name="connsiteY247" fmla="*/ 6275171 h 6281670"/>
                <a:gd name="connsiteX248" fmla="*/ 4499090 w 8613217"/>
                <a:gd name="connsiteY248" fmla="*/ 6272479 h 6281670"/>
                <a:gd name="connsiteX249" fmla="*/ 4512551 w 8613217"/>
                <a:gd name="connsiteY249" fmla="*/ 6181622 h 6281670"/>
                <a:gd name="connsiteX250" fmla="*/ 4572449 w 8613217"/>
                <a:gd name="connsiteY250" fmla="*/ 6153356 h 6281670"/>
                <a:gd name="connsiteX251" fmla="*/ 4575814 w 8613217"/>
                <a:gd name="connsiteY251" fmla="*/ 6127781 h 6281670"/>
                <a:gd name="connsiteX252" fmla="*/ 4538125 w 8613217"/>
                <a:gd name="connsiteY252" fmla="*/ 6076633 h 6281670"/>
                <a:gd name="connsiteX253" fmla="*/ 4536779 w 8613217"/>
                <a:gd name="connsiteY253" fmla="*/ 6042309 h 6281670"/>
                <a:gd name="connsiteX254" fmla="*/ 4573122 w 8613217"/>
                <a:gd name="connsiteY254" fmla="*/ 6032214 h 6281670"/>
                <a:gd name="connsiteX255" fmla="*/ 4637731 w 8613217"/>
                <a:gd name="connsiteY255" fmla="*/ 6051058 h 6281670"/>
                <a:gd name="connsiteX256" fmla="*/ 4665997 w 8613217"/>
                <a:gd name="connsiteY256" fmla="*/ 6029522 h 6281670"/>
                <a:gd name="connsiteX257" fmla="*/ 4665997 w 8613217"/>
                <a:gd name="connsiteY257" fmla="*/ 5985776 h 6281670"/>
                <a:gd name="connsiteX258" fmla="*/ 4681477 w 8613217"/>
                <a:gd name="connsiteY258" fmla="*/ 5966931 h 6281670"/>
                <a:gd name="connsiteX259" fmla="*/ 4701667 w 8613217"/>
                <a:gd name="connsiteY259" fmla="*/ 5981065 h 6281670"/>
                <a:gd name="connsiteX260" fmla="*/ 4724550 w 8613217"/>
                <a:gd name="connsiteY260" fmla="*/ 6054423 h 6281670"/>
                <a:gd name="connsiteX261" fmla="*/ 4743394 w 8613217"/>
                <a:gd name="connsiteY261" fmla="*/ 6073268 h 6281670"/>
                <a:gd name="connsiteX262" fmla="*/ 4752143 w 8613217"/>
                <a:gd name="connsiteY262" fmla="*/ 6050385 h 6281670"/>
                <a:gd name="connsiteX263" fmla="*/ 4752143 w 8613217"/>
                <a:gd name="connsiteY263" fmla="*/ 5996544 h 6281670"/>
                <a:gd name="connsiteX264" fmla="*/ 4800600 w 8613217"/>
                <a:gd name="connsiteY264" fmla="*/ 6046347 h 6281670"/>
                <a:gd name="connsiteX265" fmla="*/ 4859825 w 8613217"/>
                <a:gd name="connsiteY265" fmla="*/ 6088747 h 6281670"/>
                <a:gd name="connsiteX266" fmla="*/ 4932511 w 8613217"/>
                <a:gd name="connsiteY266" fmla="*/ 6036252 h 6281670"/>
                <a:gd name="connsiteX267" fmla="*/ 4919050 w 8613217"/>
                <a:gd name="connsiteY267" fmla="*/ 5940011 h 6281670"/>
                <a:gd name="connsiteX268" fmla="*/ 4830213 w 8613217"/>
                <a:gd name="connsiteY268" fmla="*/ 5933281 h 6281670"/>
                <a:gd name="connsiteX269" fmla="*/ 4779064 w 8613217"/>
                <a:gd name="connsiteY269" fmla="*/ 5876074 h 6281670"/>
                <a:gd name="connsiteX270" fmla="*/ 4778391 w 8613217"/>
                <a:gd name="connsiteY270" fmla="*/ 5829637 h 6281670"/>
                <a:gd name="connsiteX271" fmla="*/ 5091342 w 8613217"/>
                <a:gd name="connsiteY271" fmla="*/ 5236712 h 6281670"/>
                <a:gd name="connsiteX272" fmla="*/ 5116243 w 8613217"/>
                <a:gd name="connsiteY272" fmla="*/ 5202389 h 6281670"/>
                <a:gd name="connsiteX273" fmla="*/ 5269690 w 8613217"/>
                <a:gd name="connsiteY273" fmla="*/ 5086631 h 6281670"/>
                <a:gd name="connsiteX274" fmla="*/ 5744837 w 8613217"/>
                <a:gd name="connsiteY274" fmla="*/ 4795889 h 6281670"/>
                <a:gd name="connsiteX275" fmla="*/ 5814830 w 8613217"/>
                <a:gd name="connsiteY275" fmla="*/ 4775699 h 6281670"/>
                <a:gd name="connsiteX276" fmla="*/ 6103553 w 8613217"/>
                <a:gd name="connsiteY276" fmla="*/ 4765603 h 6281670"/>
                <a:gd name="connsiteX277" fmla="*/ 7086824 w 8613217"/>
                <a:gd name="connsiteY277" fmla="*/ 4811369 h 6281670"/>
                <a:gd name="connsiteX278" fmla="*/ 7489959 w 8613217"/>
                <a:gd name="connsiteY278" fmla="*/ 4805311 h 6281670"/>
                <a:gd name="connsiteX279" fmla="*/ 7516880 w 8613217"/>
                <a:gd name="connsiteY279" fmla="*/ 4801946 h 6281670"/>
                <a:gd name="connsiteX280" fmla="*/ 7536397 w 8613217"/>
                <a:gd name="connsiteY280" fmla="*/ 4800600 h 6281670"/>
                <a:gd name="connsiteX281" fmla="*/ 7619850 w 8613217"/>
                <a:gd name="connsiteY281" fmla="*/ 4791178 h 6281670"/>
                <a:gd name="connsiteX282" fmla="*/ 7661577 w 8613217"/>
                <a:gd name="connsiteY282" fmla="*/ 4813388 h 6281670"/>
                <a:gd name="connsiteX283" fmla="*/ 7920014 w 8613217"/>
                <a:gd name="connsiteY283" fmla="*/ 5004523 h 6281670"/>
                <a:gd name="connsiteX284" fmla="*/ 8354780 w 8613217"/>
                <a:gd name="connsiteY284" fmla="*/ 4830886 h 6281670"/>
                <a:gd name="connsiteX285" fmla="*/ 8579567 w 8613217"/>
                <a:gd name="connsiteY285" fmla="*/ 4409580 h 6281670"/>
                <a:gd name="connsiteX286" fmla="*/ 8613217 w 8613217"/>
                <a:gd name="connsiteY286" fmla="*/ 4250076 h 6281670"/>
                <a:gd name="connsiteX287" fmla="*/ 8613217 w 8613217"/>
                <a:gd name="connsiteY287" fmla="*/ 4196235 h 6281670"/>
                <a:gd name="connsiteX288" fmla="*/ 8420062 w 8613217"/>
                <a:gd name="connsiteY288" fmla="*/ 4211041 h 6281670"/>
                <a:gd name="connsiteX289" fmla="*/ 4571776 w 8613217"/>
                <a:gd name="connsiteY289" fmla="*/ 915970 h 6281670"/>
                <a:gd name="connsiteX290" fmla="*/ 4583890 w 8613217"/>
                <a:gd name="connsiteY290" fmla="*/ 888377 h 6281670"/>
                <a:gd name="connsiteX291" fmla="*/ 4571776 w 8613217"/>
                <a:gd name="connsiteY291" fmla="*/ 915970 h 6281670"/>
                <a:gd name="connsiteX292" fmla="*/ 2362948 w 8613217"/>
                <a:gd name="connsiteY292" fmla="*/ 965100 h 6281670"/>
                <a:gd name="connsiteX293" fmla="*/ 2363621 w 8613217"/>
                <a:gd name="connsiteY293" fmla="*/ 962408 h 6281670"/>
                <a:gd name="connsiteX294" fmla="*/ 2368332 w 8613217"/>
                <a:gd name="connsiteY294" fmla="*/ 967119 h 6281670"/>
                <a:gd name="connsiteX295" fmla="*/ 2362948 w 8613217"/>
                <a:gd name="connsiteY295" fmla="*/ 965100 h 6281670"/>
                <a:gd name="connsiteX296" fmla="*/ 2435633 w 8613217"/>
                <a:gd name="connsiteY296" fmla="*/ 1055284 h 6281670"/>
                <a:gd name="connsiteX297" fmla="*/ 2426211 w 8613217"/>
                <a:gd name="connsiteY297" fmla="*/ 1053265 h 6281670"/>
                <a:gd name="connsiteX298" fmla="*/ 2370351 w 8613217"/>
                <a:gd name="connsiteY298" fmla="*/ 968465 h 6281670"/>
                <a:gd name="connsiteX299" fmla="*/ 2432268 w 8613217"/>
                <a:gd name="connsiteY299" fmla="*/ 1045862 h 6281670"/>
                <a:gd name="connsiteX300" fmla="*/ 2435633 w 8613217"/>
                <a:gd name="connsiteY300" fmla="*/ 1055284 h 6281670"/>
                <a:gd name="connsiteX301" fmla="*/ 695895 w 8613217"/>
                <a:gd name="connsiteY301" fmla="*/ 1016922 h 6281670"/>
                <a:gd name="connsiteX302" fmla="*/ 692530 w 8613217"/>
                <a:gd name="connsiteY302" fmla="*/ 1005481 h 6281670"/>
                <a:gd name="connsiteX303" fmla="*/ 695895 w 8613217"/>
                <a:gd name="connsiteY303" fmla="*/ 1016922 h 6281670"/>
                <a:gd name="connsiteX304" fmla="*/ 4511205 w 8613217"/>
                <a:gd name="connsiteY304" fmla="*/ 6014042 h 6281670"/>
                <a:gd name="connsiteX305" fmla="*/ 4537452 w 8613217"/>
                <a:gd name="connsiteY305" fmla="*/ 5944049 h 6281670"/>
                <a:gd name="connsiteX306" fmla="*/ 4511205 w 8613217"/>
                <a:gd name="connsiteY306" fmla="*/ 6014042 h 6281670"/>
                <a:gd name="connsiteX307" fmla="*/ 4750797 w 8613217"/>
                <a:gd name="connsiteY307" fmla="*/ 5917128 h 6281670"/>
                <a:gd name="connsiteX308" fmla="*/ 4741375 w 8613217"/>
                <a:gd name="connsiteY308" fmla="*/ 5939338 h 6281670"/>
                <a:gd name="connsiteX309" fmla="*/ 4732626 w 8613217"/>
                <a:gd name="connsiteY309" fmla="*/ 5935300 h 6281670"/>
                <a:gd name="connsiteX310" fmla="*/ 4727915 w 8613217"/>
                <a:gd name="connsiteY310" fmla="*/ 5907706 h 6281670"/>
                <a:gd name="connsiteX311" fmla="*/ 4750797 w 8613217"/>
                <a:gd name="connsiteY311" fmla="*/ 5875402 h 6281670"/>
                <a:gd name="connsiteX312" fmla="*/ 4750797 w 8613217"/>
                <a:gd name="connsiteY312" fmla="*/ 5917128 h 6281670"/>
                <a:gd name="connsiteX313" fmla="*/ 4875978 w 8613217"/>
                <a:gd name="connsiteY313" fmla="*/ 5457461 h 6281670"/>
                <a:gd name="connsiteX314" fmla="*/ 4616868 w 8613217"/>
                <a:gd name="connsiteY314" fmla="*/ 5877421 h 6281670"/>
                <a:gd name="connsiteX315" fmla="*/ 4562354 w 8613217"/>
                <a:gd name="connsiteY315" fmla="*/ 5884824 h 6281670"/>
                <a:gd name="connsiteX316" fmla="*/ 4880015 w 8613217"/>
                <a:gd name="connsiteY316" fmla="*/ 5419772 h 6281670"/>
                <a:gd name="connsiteX317" fmla="*/ 4875978 w 8613217"/>
                <a:gd name="connsiteY317" fmla="*/ 5457461 h 6281670"/>
                <a:gd name="connsiteX318" fmla="*/ 5020675 w 8613217"/>
                <a:gd name="connsiteY318" fmla="*/ 5141145 h 6281670"/>
                <a:gd name="connsiteX319" fmla="*/ 4989717 w 8613217"/>
                <a:gd name="connsiteY319" fmla="*/ 5179506 h 6281670"/>
                <a:gd name="connsiteX320" fmla="*/ 4445922 w 8613217"/>
                <a:gd name="connsiteY320" fmla="*/ 5878767 h 6281670"/>
                <a:gd name="connsiteX321" fmla="*/ 4415637 w 8613217"/>
                <a:gd name="connsiteY321" fmla="*/ 5953471 h 6281670"/>
                <a:gd name="connsiteX322" fmla="*/ 4357085 w 8613217"/>
                <a:gd name="connsiteY322" fmla="*/ 6075286 h 6281670"/>
                <a:gd name="connsiteX323" fmla="*/ 4338240 w 8613217"/>
                <a:gd name="connsiteY323" fmla="*/ 6125762 h 6281670"/>
                <a:gd name="connsiteX324" fmla="*/ 4322761 w 8613217"/>
                <a:gd name="connsiteY324" fmla="*/ 6080671 h 6281670"/>
                <a:gd name="connsiteX325" fmla="*/ 4306609 w 8613217"/>
                <a:gd name="connsiteY325" fmla="*/ 6061826 h 6281670"/>
                <a:gd name="connsiteX326" fmla="*/ 4295168 w 8613217"/>
                <a:gd name="connsiteY326" fmla="*/ 6082689 h 6281670"/>
                <a:gd name="connsiteX327" fmla="*/ 4292475 w 8613217"/>
                <a:gd name="connsiteY327" fmla="*/ 6112302 h 6281670"/>
                <a:gd name="connsiteX328" fmla="*/ 4277669 w 8613217"/>
                <a:gd name="connsiteY328" fmla="*/ 6097496 h 6281670"/>
                <a:gd name="connsiteX329" fmla="*/ 4183447 w 8613217"/>
                <a:gd name="connsiteY329" fmla="*/ 5282478 h 6281670"/>
                <a:gd name="connsiteX330" fmla="*/ 4412945 w 8613217"/>
                <a:gd name="connsiteY330" fmla="*/ 4743394 h 6281670"/>
                <a:gd name="connsiteX331" fmla="*/ 5036828 w 8613217"/>
                <a:gd name="connsiteY331" fmla="*/ 3935106 h 6281670"/>
                <a:gd name="connsiteX332" fmla="*/ 5054999 w 8613217"/>
                <a:gd name="connsiteY332" fmla="*/ 3966064 h 6281670"/>
                <a:gd name="connsiteX333" fmla="*/ 5020675 w 8613217"/>
                <a:gd name="connsiteY33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257958 w 8613217"/>
                <a:gd name="connsiteY208" fmla="*/ 3064227 h 6281670"/>
                <a:gd name="connsiteX209" fmla="*/ 2553150 w 8613217"/>
                <a:gd name="connsiteY209" fmla="*/ 3130187 h 6281670"/>
                <a:gd name="connsiteX210" fmla="*/ 3282324 w 8613217"/>
                <a:gd name="connsiteY210" fmla="*/ 3670118 h 6281670"/>
                <a:gd name="connsiteX211" fmla="*/ 3580428 w 8613217"/>
                <a:gd name="connsiteY211" fmla="*/ 4087880 h 6281670"/>
                <a:gd name="connsiteX212" fmla="*/ 3776274 w 8613217"/>
                <a:gd name="connsiteY212" fmla="*/ 4626290 h 6281670"/>
                <a:gd name="connsiteX213" fmla="*/ 3813963 w 8613217"/>
                <a:gd name="connsiteY213" fmla="*/ 4802619 h 6281670"/>
                <a:gd name="connsiteX214" fmla="*/ 3811944 w 8613217"/>
                <a:gd name="connsiteY214" fmla="*/ 5407658 h 6281670"/>
                <a:gd name="connsiteX215" fmla="*/ 3881265 w 8613217"/>
                <a:gd name="connsiteY215" fmla="*/ 5874056 h 6281670"/>
                <a:gd name="connsiteX216" fmla="*/ 3879919 w 8613217"/>
                <a:gd name="connsiteY216" fmla="*/ 5898957 h 6281670"/>
                <a:gd name="connsiteX217" fmla="*/ 3757430 w 8613217"/>
                <a:gd name="connsiteY217" fmla="*/ 5946068 h 6281670"/>
                <a:gd name="connsiteX218" fmla="*/ 3743970 w 8613217"/>
                <a:gd name="connsiteY218" fmla="*/ 6053750 h 6281670"/>
                <a:gd name="connsiteX219" fmla="*/ 3803195 w 8613217"/>
                <a:gd name="connsiteY219" fmla="*/ 6092112 h 6281670"/>
                <a:gd name="connsiteX220" fmla="*/ 3896071 w 8613217"/>
                <a:gd name="connsiteY220" fmla="*/ 6023464 h 6281670"/>
                <a:gd name="connsiteX221" fmla="*/ 3920972 w 8613217"/>
                <a:gd name="connsiteY221" fmla="*/ 5996544 h 6281670"/>
                <a:gd name="connsiteX222" fmla="*/ 3918953 w 8613217"/>
                <a:gd name="connsiteY222" fmla="*/ 6053077 h 6281670"/>
                <a:gd name="connsiteX223" fmla="*/ 3931741 w 8613217"/>
                <a:gd name="connsiteY223" fmla="*/ 6077978 h 6281670"/>
                <a:gd name="connsiteX224" fmla="*/ 3951931 w 8613217"/>
                <a:gd name="connsiteY224" fmla="*/ 6055769 h 6281670"/>
                <a:gd name="connsiteX225" fmla="*/ 3972121 w 8613217"/>
                <a:gd name="connsiteY225" fmla="*/ 5988468 h 6281670"/>
                <a:gd name="connsiteX226" fmla="*/ 3994331 w 8613217"/>
                <a:gd name="connsiteY226" fmla="*/ 5968277 h 6281670"/>
                <a:gd name="connsiteX227" fmla="*/ 4005099 w 8613217"/>
                <a:gd name="connsiteY227" fmla="*/ 5995198 h 6281670"/>
                <a:gd name="connsiteX228" fmla="*/ 4071054 w 8613217"/>
                <a:gd name="connsiteY228" fmla="*/ 6040290 h 6281670"/>
                <a:gd name="connsiteX229" fmla="*/ 4100667 w 8613217"/>
                <a:gd name="connsiteY229" fmla="*/ 6026829 h 6281670"/>
                <a:gd name="connsiteX230" fmla="*/ 4110089 w 8613217"/>
                <a:gd name="connsiteY230" fmla="*/ 5993179 h 6281670"/>
                <a:gd name="connsiteX231" fmla="*/ 4124895 w 8613217"/>
                <a:gd name="connsiteY231" fmla="*/ 6032214 h 6281670"/>
                <a:gd name="connsiteX232" fmla="*/ 4117492 w 8613217"/>
                <a:gd name="connsiteY232" fmla="*/ 6106918 h 6281670"/>
                <a:gd name="connsiteX233" fmla="*/ 4080476 w 8613217"/>
                <a:gd name="connsiteY233" fmla="*/ 6141242 h 6281670"/>
                <a:gd name="connsiteX234" fmla="*/ 4176717 w 8613217"/>
                <a:gd name="connsiteY234" fmla="*/ 6189025 h 6281670"/>
                <a:gd name="connsiteX235" fmla="*/ 4170660 w 8613217"/>
                <a:gd name="connsiteY235" fmla="*/ 6271133 h 6281670"/>
                <a:gd name="connsiteX236" fmla="*/ 4195562 w 8613217"/>
                <a:gd name="connsiteY236" fmla="*/ 6277863 h 6281670"/>
                <a:gd name="connsiteX237" fmla="*/ 4261517 w 8613217"/>
                <a:gd name="connsiteY237" fmla="*/ 6267768 h 6281670"/>
                <a:gd name="connsiteX238" fmla="*/ 4289784 w 8613217"/>
                <a:gd name="connsiteY238" fmla="*/ 6247578 h 6281670"/>
                <a:gd name="connsiteX239" fmla="*/ 4295840 w 8613217"/>
                <a:gd name="connsiteY239" fmla="*/ 6204505 h 6281670"/>
                <a:gd name="connsiteX240" fmla="*/ 4305936 w 8613217"/>
                <a:gd name="connsiteY240" fmla="*/ 6182969 h 6281670"/>
                <a:gd name="connsiteX241" fmla="*/ 4324107 w 8613217"/>
                <a:gd name="connsiteY241" fmla="*/ 6199794 h 6281670"/>
                <a:gd name="connsiteX242" fmla="*/ 4336894 w 8613217"/>
                <a:gd name="connsiteY242" fmla="*/ 6230752 h 6281670"/>
                <a:gd name="connsiteX243" fmla="*/ 4342951 w 8613217"/>
                <a:gd name="connsiteY243" fmla="*/ 6226714 h 6281670"/>
                <a:gd name="connsiteX244" fmla="*/ 4369872 w 8613217"/>
                <a:gd name="connsiteY244" fmla="*/ 6185660 h 6281670"/>
                <a:gd name="connsiteX245" fmla="*/ 4382659 w 8613217"/>
                <a:gd name="connsiteY245" fmla="*/ 6234791 h 6281670"/>
                <a:gd name="connsiteX246" fmla="*/ 4406888 w 8613217"/>
                <a:gd name="connsiteY246" fmla="*/ 6265749 h 6281670"/>
                <a:gd name="connsiteX247" fmla="*/ 4484284 w 8613217"/>
                <a:gd name="connsiteY247" fmla="*/ 6275171 h 6281670"/>
                <a:gd name="connsiteX248" fmla="*/ 4499090 w 8613217"/>
                <a:gd name="connsiteY248" fmla="*/ 6272479 h 6281670"/>
                <a:gd name="connsiteX249" fmla="*/ 4512551 w 8613217"/>
                <a:gd name="connsiteY249" fmla="*/ 6181622 h 6281670"/>
                <a:gd name="connsiteX250" fmla="*/ 4572449 w 8613217"/>
                <a:gd name="connsiteY250" fmla="*/ 6153356 h 6281670"/>
                <a:gd name="connsiteX251" fmla="*/ 4575814 w 8613217"/>
                <a:gd name="connsiteY251" fmla="*/ 6127781 h 6281670"/>
                <a:gd name="connsiteX252" fmla="*/ 4538125 w 8613217"/>
                <a:gd name="connsiteY252" fmla="*/ 6076633 h 6281670"/>
                <a:gd name="connsiteX253" fmla="*/ 4536779 w 8613217"/>
                <a:gd name="connsiteY253" fmla="*/ 6042309 h 6281670"/>
                <a:gd name="connsiteX254" fmla="*/ 4573122 w 8613217"/>
                <a:gd name="connsiteY254" fmla="*/ 6032214 h 6281670"/>
                <a:gd name="connsiteX255" fmla="*/ 4637731 w 8613217"/>
                <a:gd name="connsiteY255" fmla="*/ 6051058 h 6281670"/>
                <a:gd name="connsiteX256" fmla="*/ 4665997 w 8613217"/>
                <a:gd name="connsiteY256" fmla="*/ 6029522 h 6281670"/>
                <a:gd name="connsiteX257" fmla="*/ 4665997 w 8613217"/>
                <a:gd name="connsiteY257" fmla="*/ 5985776 h 6281670"/>
                <a:gd name="connsiteX258" fmla="*/ 4681477 w 8613217"/>
                <a:gd name="connsiteY258" fmla="*/ 5966931 h 6281670"/>
                <a:gd name="connsiteX259" fmla="*/ 4701667 w 8613217"/>
                <a:gd name="connsiteY259" fmla="*/ 5981065 h 6281670"/>
                <a:gd name="connsiteX260" fmla="*/ 4724550 w 8613217"/>
                <a:gd name="connsiteY260" fmla="*/ 6054423 h 6281670"/>
                <a:gd name="connsiteX261" fmla="*/ 4743394 w 8613217"/>
                <a:gd name="connsiteY261" fmla="*/ 6073268 h 6281670"/>
                <a:gd name="connsiteX262" fmla="*/ 4752143 w 8613217"/>
                <a:gd name="connsiteY262" fmla="*/ 6050385 h 6281670"/>
                <a:gd name="connsiteX263" fmla="*/ 4752143 w 8613217"/>
                <a:gd name="connsiteY263" fmla="*/ 5996544 h 6281670"/>
                <a:gd name="connsiteX264" fmla="*/ 4800600 w 8613217"/>
                <a:gd name="connsiteY264" fmla="*/ 6046347 h 6281670"/>
                <a:gd name="connsiteX265" fmla="*/ 4859825 w 8613217"/>
                <a:gd name="connsiteY265" fmla="*/ 6088747 h 6281670"/>
                <a:gd name="connsiteX266" fmla="*/ 4932511 w 8613217"/>
                <a:gd name="connsiteY266" fmla="*/ 6036252 h 6281670"/>
                <a:gd name="connsiteX267" fmla="*/ 4919050 w 8613217"/>
                <a:gd name="connsiteY267" fmla="*/ 5940011 h 6281670"/>
                <a:gd name="connsiteX268" fmla="*/ 4830213 w 8613217"/>
                <a:gd name="connsiteY268" fmla="*/ 5933281 h 6281670"/>
                <a:gd name="connsiteX269" fmla="*/ 4779064 w 8613217"/>
                <a:gd name="connsiteY269" fmla="*/ 5876074 h 6281670"/>
                <a:gd name="connsiteX270" fmla="*/ 4778391 w 8613217"/>
                <a:gd name="connsiteY270" fmla="*/ 5829637 h 6281670"/>
                <a:gd name="connsiteX271" fmla="*/ 5091342 w 8613217"/>
                <a:gd name="connsiteY271" fmla="*/ 5236712 h 6281670"/>
                <a:gd name="connsiteX272" fmla="*/ 5116243 w 8613217"/>
                <a:gd name="connsiteY272" fmla="*/ 5202389 h 6281670"/>
                <a:gd name="connsiteX273" fmla="*/ 5269690 w 8613217"/>
                <a:gd name="connsiteY273" fmla="*/ 5086631 h 6281670"/>
                <a:gd name="connsiteX274" fmla="*/ 5744837 w 8613217"/>
                <a:gd name="connsiteY274" fmla="*/ 4795889 h 6281670"/>
                <a:gd name="connsiteX275" fmla="*/ 5814830 w 8613217"/>
                <a:gd name="connsiteY275" fmla="*/ 4775699 h 6281670"/>
                <a:gd name="connsiteX276" fmla="*/ 6103553 w 8613217"/>
                <a:gd name="connsiteY276" fmla="*/ 4765603 h 6281670"/>
                <a:gd name="connsiteX277" fmla="*/ 7086824 w 8613217"/>
                <a:gd name="connsiteY277" fmla="*/ 4811369 h 6281670"/>
                <a:gd name="connsiteX278" fmla="*/ 7489959 w 8613217"/>
                <a:gd name="connsiteY278" fmla="*/ 4805311 h 6281670"/>
                <a:gd name="connsiteX279" fmla="*/ 7516880 w 8613217"/>
                <a:gd name="connsiteY279" fmla="*/ 4801946 h 6281670"/>
                <a:gd name="connsiteX280" fmla="*/ 7536397 w 8613217"/>
                <a:gd name="connsiteY280" fmla="*/ 4800600 h 6281670"/>
                <a:gd name="connsiteX281" fmla="*/ 7619850 w 8613217"/>
                <a:gd name="connsiteY281" fmla="*/ 4791178 h 6281670"/>
                <a:gd name="connsiteX282" fmla="*/ 7661577 w 8613217"/>
                <a:gd name="connsiteY282" fmla="*/ 4813388 h 6281670"/>
                <a:gd name="connsiteX283" fmla="*/ 7920014 w 8613217"/>
                <a:gd name="connsiteY283" fmla="*/ 5004523 h 6281670"/>
                <a:gd name="connsiteX284" fmla="*/ 8354780 w 8613217"/>
                <a:gd name="connsiteY284" fmla="*/ 4830886 h 6281670"/>
                <a:gd name="connsiteX285" fmla="*/ 8579567 w 8613217"/>
                <a:gd name="connsiteY285" fmla="*/ 4409580 h 6281670"/>
                <a:gd name="connsiteX286" fmla="*/ 8613217 w 8613217"/>
                <a:gd name="connsiteY286" fmla="*/ 4250076 h 6281670"/>
                <a:gd name="connsiteX287" fmla="*/ 8613217 w 8613217"/>
                <a:gd name="connsiteY287" fmla="*/ 4196235 h 6281670"/>
                <a:gd name="connsiteX288" fmla="*/ 8420062 w 8613217"/>
                <a:gd name="connsiteY288" fmla="*/ 4211041 h 6281670"/>
                <a:gd name="connsiteX289" fmla="*/ 4571776 w 8613217"/>
                <a:gd name="connsiteY289" fmla="*/ 915970 h 6281670"/>
                <a:gd name="connsiteX290" fmla="*/ 4583890 w 8613217"/>
                <a:gd name="connsiteY290" fmla="*/ 888377 h 6281670"/>
                <a:gd name="connsiteX291" fmla="*/ 4571776 w 8613217"/>
                <a:gd name="connsiteY291" fmla="*/ 915970 h 6281670"/>
                <a:gd name="connsiteX292" fmla="*/ 2362948 w 8613217"/>
                <a:gd name="connsiteY292" fmla="*/ 965100 h 6281670"/>
                <a:gd name="connsiteX293" fmla="*/ 2363621 w 8613217"/>
                <a:gd name="connsiteY293" fmla="*/ 962408 h 6281670"/>
                <a:gd name="connsiteX294" fmla="*/ 2368332 w 8613217"/>
                <a:gd name="connsiteY294" fmla="*/ 967119 h 6281670"/>
                <a:gd name="connsiteX295" fmla="*/ 2362948 w 8613217"/>
                <a:gd name="connsiteY295" fmla="*/ 965100 h 6281670"/>
                <a:gd name="connsiteX296" fmla="*/ 2435633 w 8613217"/>
                <a:gd name="connsiteY296" fmla="*/ 1055284 h 6281670"/>
                <a:gd name="connsiteX297" fmla="*/ 2426211 w 8613217"/>
                <a:gd name="connsiteY297" fmla="*/ 1053265 h 6281670"/>
                <a:gd name="connsiteX298" fmla="*/ 2370351 w 8613217"/>
                <a:gd name="connsiteY298" fmla="*/ 968465 h 6281670"/>
                <a:gd name="connsiteX299" fmla="*/ 2432268 w 8613217"/>
                <a:gd name="connsiteY299" fmla="*/ 1045862 h 6281670"/>
                <a:gd name="connsiteX300" fmla="*/ 2435633 w 8613217"/>
                <a:gd name="connsiteY300" fmla="*/ 1055284 h 6281670"/>
                <a:gd name="connsiteX301" fmla="*/ 695895 w 8613217"/>
                <a:gd name="connsiteY301" fmla="*/ 1016922 h 6281670"/>
                <a:gd name="connsiteX302" fmla="*/ 692530 w 8613217"/>
                <a:gd name="connsiteY302" fmla="*/ 1005481 h 6281670"/>
                <a:gd name="connsiteX303" fmla="*/ 695895 w 8613217"/>
                <a:gd name="connsiteY303" fmla="*/ 1016922 h 6281670"/>
                <a:gd name="connsiteX304" fmla="*/ 4511205 w 8613217"/>
                <a:gd name="connsiteY304" fmla="*/ 6014042 h 6281670"/>
                <a:gd name="connsiteX305" fmla="*/ 4537452 w 8613217"/>
                <a:gd name="connsiteY305" fmla="*/ 5944049 h 6281670"/>
                <a:gd name="connsiteX306" fmla="*/ 4511205 w 8613217"/>
                <a:gd name="connsiteY306" fmla="*/ 6014042 h 6281670"/>
                <a:gd name="connsiteX307" fmla="*/ 4750797 w 8613217"/>
                <a:gd name="connsiteY307" fmla="*/ 5917128 h 6281670"/>
                <a:gd name="connsiteX308" fmla="*/ 4741375 w 8613217"/>
                <a:gd name="connsiteY308" fmla="*/ 5939338 h 6281670"/>
                <a:gd name="connsiteX309" fmla="*/ 4732626 w 8613217"/>
                <a:gd name="connsiteY309" fmla="*/ 5935300 h 6281670"/>
                <a:gd name="connsiteX310" fmla="*/ 4727915 w 8613217"/>
                <a:gd name="connsiteY310" fmla="*/ 5907706 h 6281670"/>
                <a:gd name="connsiteX311" fmla="*/ 4750797 w 8613217"/>
                <a:gd name="connsiteY311" fmla="*/ 5875402 h 6281670"/>
                <a:gd name="connsiteX312" fmla="*/ 4750797 w 8613217"/>
                <a:gd name="connsiteY312" fmla="*/ 5917128 h 6281670"/>
                <a:gd name="connsiteX313" fmla="*/ 4875978 w 8613217"/>
                <a:gd name="connsiteY313" fmla="*/ 5457461 h 6281670"/>
                <a:gd name="connsiteX314" fmla="*/ 4616868 w 8613217"/>
                <a:gd name="connsiteY314" fmla="*/ 5877421 h 6281670"/>
                <a:gd name="connsiteX315" fmla="*/ 4562354 w 8613217"/>
                <a:gd name="connsiteY315" fmla="*/ 5884824 h 6281670"/>
                <a:gd name="connsiteX316" fmla="*/ 4880015 w 8613217"/>
                <a:gd name="connsiteY316" fmla="*/ 5419772 h 6281670"/>
                <a:gd name="connsiteX317" fmla="*/ 4875978 w 8613217"/>
                <a:gd name="connsiteY317" fmla="*/ 5457461 h 6281670"/>
                <a:gd name="connsiteX318" fmla="*/ 5020675 w 8613217"/>
                <a:gd name="connsiteY318" fmla="*/ 5141145 h 6281670"/>
                <a:gd name="connsiteX319" fmla="*/ 4989717 w 8613217"/>
                <a:gd name="connsiteY319" fmla="*/ 5179506 h 6281670"/>
                <a:gd name="connsiteX320" fmla="*/ 4445922 w 8613217"/>
                <a:gd name="connsiteY320" fmla="*/ 5878767 h 6281670"/>
                <a:gd name="connsiteX321" fmla="*/ 4415637 w 8613217"/>
                <a:gd name="connsiteY321" fmla="*/ 5953471 h 6281670"/>
                <a:gd name="connsiteX322" fmla="*/ 4357085 w 8613217"/>
                <a:gd name="connsiteY322" fmla="*/ 6075286 h 6281670"/>
                <a:gd name="connsiteX323" fmla="*/ 4338240 w 8613217"/>
                <a:gd name="connsiteY323" fmla="*/ 6125762 h 6281670"/>
                <a:gd name="connsiteX324" fmla="*/ 4322761 w 8613217"/>
                <a:gd name="connsiteY324" fmla="*/ 6080671 h 6281670"/>
                <a:gd name="connsiteX325" fmla="*/ 4306609 w 8613217"/>
                <a:gd name="connsiteY325" fmla="*/ 6061826 h 6281670"/>
                <a:gd name="connsiteX326" fmla="*/ 4295168 w 8613217"/>
                <a:gd name="connsiteY326" fmla="*/ 6082689 h 6281670"/>
                <a:gd name="connsiteX327" fmla="*/ 4292475 w 8613217"/>
                <a:gd name="connsiteY327" fmla="*/ 6112302 h 6281670"/>
                <a:gd name="connsiteX328" fmla="*/ 4277669 w 8613217"/>
                <a:gd name="connsiteY328" fmla="*/ 6097496 h 6281670"/>
                <a:gd name="connsiteX329" fmla="*/ 4183447 w 8613217"/>
                <a:gd name="connsiteY329" fmla="*/ 5282478 h 6281670"/>
                <a:gd name="connsiteX330" fmla="*/ 4412945 w 8613217"/>
                <a:gd name="connsiteY330" fmla="*/ 4743394 h 6281670"/>
                <a:gd name="connsiteX331" fmla="*/ 5036828 w 8613217"/>
                <a:gd name="connsiteY331" fmla="*/ 3935106 h 6281670"/>
                <a:gd name="connsiteX332" fmla="*/ 5054999 w 8613217"/>
                <a:gd name="connsiteY332" fmla="*/ 3966064 h 6281670"/>
                <a:gd name="connsiteX333" fmla="*/ 5020675 w 8613217"/>
                <a:gd name="connsiteY333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08434 w 8613217"/>
                <a:gd name="connsiteY184" fmla="*/ 2939720 h 6281670"/>
                <a:gd name="connsiteX185" fmla="*/ 2340738 w 8613217"/>
                <a:gd name="connsiteY185" fmla="*/ 2972025 h 6281670"/>
                <a:gd name="connsiteX186" fmla="*/ 2266034 w 8613217"/>
                <a:gd name="connsiteY186" fmla="*/ 2967313 h 6281670"/>
                <a:gd name="connsiteX187" fmla="*/ 1817807 w 8613217"/>
                <a:gd name="connsiteY187" fmla="*/ 3025866 h 6281670"/>
                <a:gd name="connsiteX188" fmla="*/ 1007500 w 8613217"/>
                <a:gd name="connsiteY188" fmla="*/ 3309877 h 6281670"/>
                <a:gd name="connsiteX189" fmla="*/ 960389 w 8613217"/>
                <a:gd name="connsiteY189" fmla="*/ 3293725 h 6281670"/>
                <a:gd name="connsiteX190" fmla="*/ 446207 w 8613217"/>
                <a:gd name="connsiteY190" fmla="*/ 3134221 h 6281670"/>
                <a:gd name="connsiteX191" fmla="*/ 217383 w 8613217"/>
                <a:gd name="connsiteY191" fmla="*/ 3227096 h 6281670"/>
                <a:gd name="connsiteX192" fmla="*/ 0 w 8613217"/>
                <a:gd name="connsiteY192" fmla="*/ 3236518 h 6281670"/>
                <a:gd name="connsiteX193" fmla="*/ 0 w 8613217"/>
                <a:gd name="connsiteY193" fmla="*/ 3330740 h 6281670"/>
                <a:gd name="connsiteX194" fmla="*/ 9422 w 8613217"/>
                <a:gd name="connsiteY194" fmla="*/ 3346892 h 6281670"/>
                <a:gd name="connsiteX195" fmla="*/ 255072 w 8613217"/>
                <a:gd name="connsiteY195" fmla="*/ 3717723 h 6281670"/>
                <a:gd name="connsiteX196" fmla="*/ 747044 w 8613217"/>
                <a:gd name="connsiteY196" fmla="*/ 3826078 h 6281670"/>
                <a:gd name="connsiteX197" fmla="*/ 1016249 w 8613217"/>
                <a:gd name="connsiteY197" fmla="*/ 3490244 h 6281670"/>
                <a:gd name="connsiteX198" fmla="*/ 981253 w 8613217"/>
                <a:gd name="connsiteY198" fmla="*/ 3461305 h 6281670"/>
                <a:gd name="connsiteX199" fmla="*/ 563312 w 8613217"/>
                <a:gd name="connsiteY199" fmla="*/ 3490917 h 6281670"/>
                <a:gd name="connsiteX200" fmla="*/ 390347 w 8613217"/>
                <a:gd name="connsiteY200" fmla="*/ 3460632 h 6281670"/>
                <a:gd name="connsiteX201" fmla="*/ 489953 w 8613217"/>
                <a:gd name="connsiteY201" fmla="*/ 3463997 h 6281670"/>
                <a:gd name="connsiteX202" fmla="*/ 903183 w 8613217"/>
                <a:gd name="connsiteY202" fmla="*/ 3408137 h 6281670"/>
                <a:gd name="connsiteX203" fmla="*/ 1043170 w 8613217"/>
                <a:gd name="connsiteY203" fmla="*/ 3372467 h 6281670"/>
                <a:gd name="connsiteX204" fmla="*/ 1508895 w 8613217"/>
                <a:gd name="connsiteY204" fmla="*/ 3218347 h 6281670"/>
                <a:gd name="connsiteX205" fmla="*/ 1912029 w 8613217"/>
                <a:gd name="connsiteY205" fmla="*/ 3101243 h 6281670"/>
                <a:gd name="connsiteX206" fmla="*/ 1912029 w 8613217"/>
                <a:gd name="connsiteY206" fmla="*/ 3101243 h 6281670"/>
                <a:gd name="connsiteX207" fmla="*/ 2113933 w 8613217"/>
                <a:gd name="connsiteY207" fmla="*/ 3072976 h 6281670"/>
                <a:gd name="connsiteX208" fmla="*/ 2553150 w 8613217"/>
                <a:gd name="connsiteY208" fmla="*/ 3130187 h 6281670"/>
                <a:gd name="connsiteX209" fmla="*/ 3282324 w 8613217"/>
                <a:gd name="connsiteY209" fmla="*/ 3670118 h 6281670"/>
                <a:gd name="connsiteX210" fmla="*/ 3580428 w 8613217"/>
                <a:gd name="connsiteY210" fmla="*/ 4087880 h 6281670"/>
                <a:gd name="connsiteX211" fmla="*/ 3776274 w 8613217"/>
                <a:gd name="connsiteY211" fmla="*/ 4626290 h 6281670"/>
                <a:gd name="connsiteX212" fmla="*/ 3813963 w 8613217"/>
                <a:gd name="connsiteY212" fmla="*/ 4802619 h 6281670"/>
                <a:gd name="connsiteX213" fmla="*/ 3811944 w 8613217"/>
                <a:gd name="connsiteY213" fmla="*/ 5407658 h 6281670"/>
                <a:gd name="connsiteX214" fmla="*/ 3881265 w 8613217"/>
                <a:gd name="connsiteY214" fmla="*/ 5874056 h 6281670"/>
                <a:gd name="connsiteX215" fmla="*/ 3879919 w 8613217"/>
                <a:gd name="connsiteY215" fmla="*/ 5898957 h 6281670"/>
                <a:gd name="connsiteX216" fmla="*/ 3757430 w 8613217"/>
                <a:gd name="connsiteY216" fmla="*/ 5946068 h 6281670"/>
                <a:gd name="connsiteX217" fmla="*/ 3743970 w 8613217"/>
                <a:gd name="connsiteY217" fmla="*/ 6053750 h 6281670"/>
                <a:gd name="connsiteX218" fmla="*/ 3803195 w 8613217"/>
                <a:gd name="connsiteY218" fmla="*/ 6092112 h 6281670"/>
                <a:gd name="connsiteX219" fmla="*/ 3896071 w 8613217"/>
                <a:gd name="connsiteY219" fmla="*/ 6023464 h 6281670"/>
                <a:gd name="connsiteX220" fmla="*/ 3920972 w 8613217"/>
                <a:gd name="connsiteY220" fmla="*/ 5996544 h 6281670"/>
                <a:gd name="connsiteX221" fmla="*/ 3918953 w 8613217"/>
                <a:gd name="connsiteY221" fmla="*/ 6053077 h 6281670"/>
                <a:gd name="connsiteX222" fmla="*/ 3931741 w 8613217"/>
                <a:gd name="connsiteY222" fmla="*/ 6077978 h 6281670"/>
                <a:gd name="connsiteX223" fmla="*/ 3951931 w 8613217"/>
                <a:gd name="connsiteY223" fmla="*/ 6055769 h 6281670"/>
                <a:gd name="connsiteX224" fmla="*/ 3972121 w 8613217"/>
                <a:gd name="connsiteY224" fmla="*/ 5988468 h 6281670"/>
                <a:gd name="connsiteX225" fmla="*/ 3994331 w 8613217"/>
                <a:gd name="connsiteY225" fmla="*/ 5968277 h 6281670"/>
                <a:gd name="connsiteX226" fmla="*/ 4005099 w 8613217"/>
                <a:gd name="connsiteY226" fmla="*/ 5995198 h 6281670"/>
                <a:gd name="connsiteX227" fmla="*/ 4071054 w 8613217"/>
                <a:gd name="connsiteY227" fmla="*/ 6040290 h 6281670"/>
                <a:gd name="connsiteX228" fmla="*/ 4100667 w 8613217"/>
                <a:gd name="connsiteY228" fmla="*/ 6026829 h 6281670"/>
                <a:gd name="connsiteX229" fmla="*/ 4110089 w 8613217"/>
                <a:gd name="connsiteY229" fmla="*/ 5993179 h 6281670"/>
                <a:gd name="connsiteX230" fmla="*/ 4124895 w 8613217"/>
                <a:gd name="connsiteY230" fmla="*/ 6032214 h 6281670"/>
                <a:gd name="connsiteX231" fmla="*/ 4117492 w 8613217"/>
                <a:gd name="connsiteY231" fmla="*/ 6106918 h 6281670"/>
                <a:gd name="connsiteX232" fmla="*/ 4080476 w 8613217"/>
                <a:gd name="connsiteY232" fmla="*/ 6141242 h 6281670"/>
                <a:gd name="connsiteX233" fmla="*/ 4176717 w 8613217"/>
                <a:gd name="connsiteY233" fmla="*/ 6189025 h 6281670"/>
                <a:gd name="connsiteX234" fmla="*/ 4170660 w 8613217"/>
                <a:gd name="connsiteY234" fmla="*/ 6271133 h 6281670"/>
                <a:gd name="connsiteX235" fmla="*/ 4195562 w 8613217"/>
                <a:gd name="connsiteY235" fmla="*/ 6277863 h 6281670"/>
                <a:gd name="connsiteX236" fmla="*/ 4261517 w 8613217"/>
                <a:gd name="connsiteY236" fmla="*/ 6267768 h 6281670"/>
                <a:gd name="connsiteX237" fmla="*/ 4289784 w 8613217"/>
                <a:gd name="connsiteY237" fmla="*/ 6247578 h 6281670"/>
                <a:gd name="connsiteX238" fmla="*/ 4295840 w 8613217"/>
                <a:gd name="connsiteY238" fmla="*/ 6204505 h 6281670"/>
                <a:gd name="connsiteX239" fmla="*/ 4305936 w 8613217"/>
                <a:gd name="connsiteY239" fmla="*/ 6182969 h 6281670"/>
                <a:gd name="connsiteX240" fmla="*/ 4324107 w 8613217"/>
                <a:gd name="connsiteY240" fmla="*/ 6199794 h 6281670"/>
                <a:gd name="connsiteX241" fmla="*/ 4336894 w 8613217"/>
                <a:gd name="connsiteY241" fmla="*/ 6230752 h 6281670"/>
                <a:gd name="connsiteX242" fmla="*/ 4342951 w 8613217"/>
                <a:gd name="connsiteY242" fmla="*/ 6226714 h 6281670"/>
                <a:gd name="connsiteX243" fmla="*/ 4369872 w 8613217"/>
                <a:gd name="connsiteY243" fmla="*/ 6185660 h 6281670"/>
                <a:gd name="connsiteX244" fmla="*/ 4382659 w 8613217"/>
                <a:gd name="connsiteY244" fmla="*/ 6234791 h 6281670"/>
                <a:gd name="connsiteX245" fmla="*/ 4406888 w 8613217"/>
                <a:gd name="connsiteY245" fmla="*/ 6265749 h 6281670"/>
                <a:gd name="connsiteX246" fmla="*/ 4484284 w 8613217"/>
                <a:gd name="connsiteY246" fmla="*/ 6275171 h 6281670"/>
                <a:gd name="connsiteX247" fmla="*/ 4499090 w 8613217"/>
                <a:gd name="connsiteY247" fmla="*/ 6272479 h 6281670"/>
                <a:gd name="connsiteX248" fmla="*/ 4512551 w 8613217"/>
                <a:gd name="connsiteY248" fmla="*/ 6181622 h 6281670"/>
                <a:gd name="connsiteX249" fmla="*/ 4572449 w 8613217"/>
                <a:gd name="connsiteY249" fmla="*/ 6153356 h 6281670"/>
                <a:gd name="connsiteX250" fmla="*/ 4575814 w 8613217"/>
                <a:gd name="connsiteY250" fmla="*/ 6127781 h 6281670"/>
                <a:gd name="connsiteX251" fmla="*/ 4538125 w 8613217"/>
                <a:gd name="connsiteY251" fmla="*/ 6076633 h 6281670"/>
                <a:gd name="connsiteX252" fmla="*/ 4536779 w 8613217"/>
                <a:gd name="connsiteY252" fmla="*/ 6042309 h 6281670"/>
                <a:gd name="connsiteX253" fmla="*/ 4573122 w 8613217"/>
                <a:gd name="connsiteY253" fmla="*/ 6032214 h 6281670"/>
                <a:gd name="connsiteX254" fmla="*/ 4637731 w 8613217"/>
                <a:gd name="connsiteY254" fmla="*/ 6051058 h 6281670"/>
                <a:gd name="connsiteX255" fmla="*/ 4665997 w 8613217"/>
                <a:gd name="connsiteY255" fmla="*/ 6029522 h 6281670"/>
                <a:gd name="connsiteX256" fmla="*/ 4665997 w 8613217"/>
                <a:gd name="connsiteY256" fmla="*/ 5985776 h 6281670"/>
                <a:gd name="connsiteX257" fmla="*/ 4681477 w 8613217"/>
                <a:gd name="connsiteY257" fmla="*/ 5966931 h 6281670"/>
                <a:gd name="connsiteX258" fmla="*/ 4701667 w 8613217"/>
                <a:gd name="connsiteY258" fmla="*/ 5981065 h 6281670"/>
                <a:gd name="connsiteX259" fmla="*/ 4724550 w 8613217"/>
                <a:gd name="connsiteY259" fmla="*/ 6054423 h 6281670"/>
                <a:gd name="connsiteX260" fmla="*/ 4743394 w 8613217"/>
                <a:gd name="connsiteY260" fmla="*/ 6073268 h 6281670"/>
                <a:gd name="connsiteX261" fmla="*/ 4752143 w 8613217"/>
                <a:gd name="connsiteY261" fmla="*/ 6050385 h 6281670"/>
                <a:gd name="connsiteX262" fmla="*/ 4752143 w 8613217"/>
                <a:gd name="connsiteY262" fmla="*/ 5996544 h 6281670"/>
                <a:gd name="connsiteX263" fmla="*/ 4800600 w 8613217"/>
                <a:gd name="connsiteY263" fmla="*/ 6046347 h 6281670"/>
                <a:gd name="connsiteX264" fmla="*/ 4859825 w 8613217"/>
                <a:gd name="connsiteY264" fmla="*/ 6088747 h 6281670"/>
                <a:gd name="connsiteX265" fmla="*/ 4932511 w 8613217"/>
                <a:gd name="connsiteY265" fmla="*/ 6036252 h 6281670"/>
                <a:gd name="connsiteX266" fmla="*/ 4919050 w 8613217"/>
                <a:gd name="connsiteY266" fmla="*/ 5940011 h 6281670"/>
                <a:gd name="connsiteX267" fmla="*/ 4830213 w 8613217"/>
                <a:gd name="connsiteY267" fmla="*/ 5933281 h 6281670"/>
                <a:gd name="connsiteX268" fmla="*/ 4779064 w 8613217"/>
                <a:gd name="connsiteY268" fmla="*/ 5876074 h 6281670"/>
                <a:gd name="connsiteX269" fmla="*/ 4778391 w 8613217"/>
                <a:gd name="connsiteY269" fmla="*/ 5829637 h 6281670"/>
                <a:gd name="connsiteX270" fmla="*/ 5091342 w 8613217"/>
                <a:gd name="connsiteY270" fmla="*/ 5236712 h 6281670"/>
                <a:gd name="connsiteX271" fmla="*/ 5116243 w 8613217"/>
                <a:gd name="connsiteY271" fmla="*/ 5202389 h 6281670"/>
                <a:gd name="connsiteX272" fmla="*/ 5269690 w 8613217"/>
                <a:gd name="connsiteY272" fmla="*/ 5086631 h 6281670"/>
                <a:gd name="connsiteX273" fmla="*/ 5744837 w 8613217"/>
                <a:gd name="connsiteY273" fmla="*/ 4795889 h 6281670"/>
                <a:gd name="connsiteX274" fmla="*/ 5814830 w 8613217"/>
                <a:gd name="connsiteY274" fmla="*/ 4775699 h 6281670"/>
                <a:gd name="connsiteX275" fmla="*/ 6103553 w 8613217"/>
                <a:gd name="connsiteY275" fmla="*/ 4765603 h 6281670"/>
                <a:gd name="connsiteX276" fmla="*/ 7086824 w 8613217"/>
                <a:gd name="connsiteY276" fmla="*/ 4811369 h 6281670"/>
                <a:gd name="connsiteX277" fmla="*/ 7489959 w 8613217"/>
                <a:gd name="connsiteY277" fmla="*/ 4805311 h 6281670"/>
                <a:gd name="connsiteX278" fmla="*/ 7516880 w 8613217"/>
                <a:gd name="connsiteY278" fmla="*/ 4801946 h 6281670"/>
                <a:gd name="connsiteX279" fmla="*/ 7536397 w 8613217"/>
                <a:gd name="connsiteY279" fmla="*/ 4800600 h 6281670"/>
                <a:gd name="connsiteX280" fmla="*/ 7619850 w 8613217"/>
                <a:gd name="connsiteY280" fmla="*/ 4791178 h 6281670"/>
                <a:gd name="connsiteX281" fmla="*/ 7661577 w 8613217"/>
                <a:gd name="connsiteY281" fmla="*/ 4813388 h 6281670"/>
                <a:gd name="connsiteX282" fmla="*/ 7920014 w 8613217"/>
                <a:gd name="connsiteY282" fmla="*/ 5004523 h 6281670"/>
                <a:gd name="connsiteX283" fmla="*/ 8354780 w 8613217"/>
                <a:gd name="connsiteY283" fmla="*/ 4830886 h 6281670"/>
                <a:gd name="connsiteX284" fmla="*/ 8579567 w 8613217"/>
                <a:gd name="connsiteY284" fmla="*/ 4409580 h 6281670"/>
                <a:gd name="connsiteX285" fmla="*/ 8613217 w 8613217"/>
                <a:gd name="connsiteY285" fmla="*/ 4250076 h 6281670"/>
                <a:gd name="connsiteX286" fmla="*/ 8613217 w 8613217"/>
                <a:gd name="connsiteY286" fmla="*/ 4196235 h 6281670"/>
                <a:gd name="connsiteX287" fmla="*/ 8420062 w 8613217"/>
                <a:gd name="connsiteY287" fmla="*/ 4211041 h 6281670"/>
                <a:gd name="connsiteX288" fmla="*/ 4571776 w 8613217"/>
                <a:gd name="connsiteY288" fmla="*/ 915970 h 6281670"/>
                <a:gd name="connsiteX289" fmla="*/ 4583890 w 8613217"/>
                <a:gd name="connsiteY289" fmla="*/ 888377 h 6281670"/>
                <a:gd name="connsiteX290" fmla="*/ 4571776 w 8613217"/>
                <a:gd name="connsiteY290" fmla="*/ 915970 h 6281670"/>
                <a:gd name="connsiteX291" fmla="*/ 2362948 w 8613217"/>
                <a:gd name="connsiteY291" fmla="*/ 965100 h 6281670"/>
                <a:gd name="connsiteX292" fmla="*/ 2363621 w 8613217"/>
                <a:gd name="connsiteY292" fmla="*/ 962408 h 6281670"/>
                <a:gd name="connsiteX293" fmla="*/ 2368332 w 8613217"/>
                <a:gd name="connsiteY293" fmla="*/ 967119 h 6281670"/>
                <a:gd name="connsiteX294" fmla="*/ 2362948 w 8613217"/>
                <a:gd name="connsiteY294" fmla="*/ 965100 h 6281670"/>
                <a:gd name="connsiteX295" fmla="*/ 2435633 w 8613217"/>
                <a:gd name="connsiteY295" fmla="*/ 1055284 h 6281670"/>
                <a:gd name="connsiteX296" fmla="*/ 2426211 w 8613217"/>
                <a:gd name="connsiteY296" fmla="*/ 1053265 h 6281670"/>
                <a:gd name="connsiteX297" fmla="*/ 2370351 w 8613217"/>
                <a:gd name="connsiteY297" fmla="*/ 968465 h 6281670"/>
                <a:gd name="connsiteX298" fmla="*/ 2432268 w 8613217"/>
                <a:gd name="connsiteY298" fmla="*/ 1045862 h 6281670"/>
                <a:gd name="connsiteX299" fmla="*/ 2435633 w 8613217"/>
                <a:gd name="connsiteY299" fmla="*/ 1055284 h 6281670"/>
                <a:gd name="connsiteX300" fmla="*/ 695895 w 8613217"/>
                <a:gd name="connsiteY300" fmla="*/ 1016922 h 6281670"/>
                <a:gd name="connsiteX301" fmla="*/ 692530 w 8613217"/>
                <a:gd name="connsiteY301" fmla="*/ 1005481 h 6281670"/>
                <a:gd name="connsiteX302" fmla="*/ 695895 w 8613217"/>
                <a:gd name="connsiteY302" fmla="*/ 1016922 h 6281670"/>
                <a:gd name="connsiteX303" fmla="*/ 4511205 w 8613217"/>
                <a:gd name="connsiteY303" fmla="*/ 6014042 h 6281670"/>
                <a:gd name="connsiteX304" fmla="*/ 4537452 w 8613217"/>
                <a:gd name="connsiteY304" fmla="*/ 5944049 h 6281670"/>
                <a:gd name="connsiteX305" fmla="*/ 4511205 w 8613217"/>
                <a:gd name="connsiteY305" fmla="*/ 6014042 h 6281670"/>
                <a:gd name="connsiteX306" fmla="*/ 4750797 w 8613217"/>
                <a:gd name="connsiteY306" fmla="*/ 5917128 h 6281670"/>
                <a:gd name="connsiteX307" fmla="*/ 4741375 w 8613217"/>
                <a:gd name="connsiteY307" fmla="*/ 5939338 h 6281670"/>
                <a:gd name="connsiteX308" fmla="*/ 4732626 w 8613217"/>
                <a:gd name="connsiteY308" fmla="*/ 5935300 h 6281670"/>
                <a:gd name="connsiteX309" fmla="*/ 4727915 w 8613217"/>
                <a:gd name="connsiteY309" fmla="*/ 5907706 h 6281670"/>
                <a:gd name="connsiteX310" fmla="*/ 4750797 w 8613217"/>
                <a:gd name="connsiteY310" fmla="*/ 5875402 h 6281670"/>
                <a:gd name="connsiteX311" fmla="*/ 4750797 w 8613217"/>
                <a:gd name="connsiteY311" fmla="*/ 5917128 h 6281670"/>
                <a:gd name="connsiteX312" fmla="*/ 4875978 w 8613217"/>
                <a:gd name="connsiteY312" fmla="*/ 5457461 h 6281670"/>
                <a:gd name="connsiteX313" fmla="*/ 4616868 w 8613217"/>
                <a:gd name="connsiteY313" fmla="*/ 5877421 h 6281670"/>
                <a:gd name="connsiteX314" fmla="*/ 4562354 w 8613217"/>
                <a:gd name="connsiteY314" fmla="*/ 5884824 h 6281670"/>
                <a:gd name="connsiteX315" fmla="*/ 4880015 w 8613217"/>
                <a:gd name="connsiteY315" fmla="*/ 5419772 h 6281670"/>
                <a:gd name="connsiteX316" fmla="*/ 4875978 w 8613217"/>
                <a:gd name="connsiteY316" fmla="*/ 5457461 h 6281670"/>
                <a:gd name="connsiteX317" fmla="*/ 5020675 w 8613217"/>
                <a:gd name="connsiteY317" fmla="*/ 5141145 h 6281670"/>
                <a:gd name="connsiteX318" fmla="*/ 4989717 w 8613217"/>
                <a:gd name="connsiteY318" fmla="*/ 5179506 h 6281670"/>
                <a:gd name="connsiteX319" fmla="*/ 4445922 w 8613217"/>
                <a:gd name="connsiteY319" fmla="*/ 5878767 h 6281670"/>
                <a:gd name="connsiteX320" fmla="*/ 4415637 w 8613217"/>
                <a:gd name="connsiteY320" fmla="*/ 5953471 h 6281670"/>
                <a:gd name="connsiteX321" fmla="*/ 4357085 w 8613217"/>
                <a:gd name="connsiteY321" fmla="*/ 6075286 h 6281670"/>
                <a:gd name="connsiteX322" fmla="*/ 4338240 w 8613217"/>
                <a:gd name="connsiteY322" fmla="*/ 6125762 h 6281670"/>
                <a:gd name="connsiteX323" fmla="*/ 4322761 w 8613217"/>
                <a:gd name="connsiteY323" fmla="*/ 6080671 h 6281670"/>
                <a:gd name="connsiteX324" fmla="*/ 4306609 w 8613217"/>
                <a:gd name="connsiteY324" fmla="*/ 6061826 h 6281670"/>
                <a:gd name="connsiteX325" fmla="*/ 4295168 w 8613217"/>
                <a:gd name="connsiteY325" fmla="*/ 6082689 h 6281670"/>
                <a:gd name="connsiteX326" fmla="*/ 4292475 w 8613217"/>
                <a:gd name="connsiteY326" fmla="*/ 6112302 h 6281670"/>
                <a:gd name="connsiteX327" fmla="*/ 4277669 w 8613217"/>
                <a:gd name="connsiteY327" fmla="*/ 6097496 h 6281670"/>
                <a:gd name="connsiteX328" fmla="*/ 4183447 w 8613217"/>
                <a:gd name="connsiteY328" fmla="*/ 5282478 h 6281670"/>
                <a:gd name="connsiteX329" fmla="*/ 4412945 w 8613217"/>
                <a:gd name="connsiteY329" fmla="*/ 4743394 h 6281670"/>
                <a:gd name="connsiteX330" fmla="*/ 5036828 w 8613217"/>
                <a:gd name="connsiteY330" fmla="*/ 3935106 h 6281670"/>
                <a:gd name="connsiteX331" fmla="*/ 5054999 w 8613217"/>
                <a:gd name="connsiteY331" fmla="*/ 3966064 h 6281670"/>
                <a:gd name="connsiteX332" fmla="*/ 5020675 w 8613217"/>
                <a:gd name="connsiteY332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390541 w 8613217"/>
                <a:gd name="connsiteY161" fmla="*/ 2898666 h 6281670"/>
                <a:gd name="connsiteX162" fmla="*/ 2247863 w 8613217"/>
                <a:gd name="connsiteY162" fmla="*/ 2802425 h 6281670"/>
                <a:gd name="connsiteX163" fmla="*/ 2055381 w 8613217"/>
                <a:gd name="connsiteY163" fmla="*/ 2665131 h 6281670"/>
                <a:gd name="connsiteX164" fmla="*/ 1471879 w 8613217"/>
                <a:gd name="connsiteY164" fmla="*/ 2148930 h 6281670"/>
                <a:gd name="connsiteX165" fmla="*/ 1461111 w 8613217"/>
                <a:gd name="connsiteY165" fmla="*/ 2109895 h 6281670"/>
                <a:gd name="connsiteX166" fmla="*/ 1501492 w 8613217"/>
                <a:gd name="connsiteY166" fmla="*/ 1918759 h 6281670"/>
                <a:gd name="connsiteX167" fmla="*/ 1395155 w 8613217"/>
                <a:gd name="connsiteY167" fmla="*/ 1570812 h 6281670"/>
                <a:gd name="connsiteX168" fmla="*/ 937507 w 8613217"/>
                <a:gd name="connsiteY168" fmla="*/ 860783 h 6281670"/>
                <a:gd name="connsiteX169" fmla="*/ 682435 w 8613217"/>
                <a:gd name="connsiteY169" fmla="*/ 471109 h 6281670"/>
                <a:gd name="connsiteX170" fmla="*/ 590905 w 8613217"/>
                <a:gd name="connsiteY170" fmla="*/ 214691 h 6281670"/>
                <a:gd name="connsiteX171" fmla="*/ 581483 w 8613217"/>
                <a:gd name="connsiteY171" fmla="*/ 222767 h 6281670"/>
                <a:gd name="connsiteX172" fmla="*/ 555909 w 8613217"/>
                <a:gd name="connsiteY172" fmla="*/ 262475 h 6281670"/>
                <a:gd name="connsiteX173" fmla="*/ 423998 w 8613217"/>
                <a:gd name="connsiteY173" fmla="*/ 619845 h 6281670"/>
                <a:gd name="connsiteX174" fmla="*/ 443515 w 8613217"/>
                <a:gd name="connsiteY174" fmla="*/ 1227575 h 6281670"/>
                <a:gd name="connsiteX175" fmla="*/ 806942 w 8613217"/>
                <a:gd name="connsiteY175" fmla="*/ 1996156 h 6281670"/>
                <a:gd name="connsiteX176" fmla="*/ 1087589 w 8613217"/>
                <a:gd name="connsiteY176" fmla="*/ 2216231 h 6281670"/>
                <a:gd name="connsiteX177" fmla="*/ 1317086 w 8613217"/>
                <a:gd name="connsiteY177" fmla="*/ 2233729 h 6281670"/>
                <a:gd name="connsiteX178" fmla="*/ 1327181 w 8613217"/>
                <a:gd name="connsiteY178" fmla="*/ 2198060 h 6281670"/>
                <a:gd name="connsiteX179" fmla="*/ 816364 w 8613217"/>
                <a:gd name="connsiteY179" fmla="*/ 1324489 h 6281670"/>
                <a:gd name="connsiteX180" fmla="*/ 702625 w 8613217"/>
                <a:gd name="connsiteY180" fmla="*/ 1031056 h 6281670"/>
                <a:gd name="connsiteX181" fmla="*/ 767908 w 8613217"/>
                <a:gd name="connsiteY181" fmla="*/ 1173061 h 6281670"/>
                <a:gd name="connsiteX182" fmla="*/ 1444285 w 8613217"/>
                <a:gd name="connsiteY182" fmla="*/ 2226326 h 6281670"/>
                <a:gd name="connsiteX183" fmla="*/ 2209501 w 8613217"/>
                <a:gd name="connsiteY183" fmla="*/ 2876457 h 6281670"/>
                <a:gd name="connsiteX184" fmla="*/ 2340738 w 8613217"/>
                <a:gd name="connsiteY184" fmla="*/ 2972025 h 6281670"/>
                <a:gd name="connsiteX185" fmla="*/ 2266034 w 8613217"/>
                <a:gd name="connsiteY185" fmla="*/ 2967313 h 6281670"/>
                <a:gd name="connsiteX186" fmla="*/ 1817807 w 8613217"/>
                <a:gd name="connsiteY186" fmla="*/ 3025866 h 6281670"/>
                <a:gd name="connsiteX187" fmla="*/ 1007500 w 8613217"/>
                <a:gd name="connsiteY187" fmla="*/ 3309877 h 6281670"/>
                <a:gd name="connsiteX188" fmla="*/ 960389 w 8613217"/>
                <a:gd name="connsiteY188" fmla="*/ 3293725 h 6281670"/>
                <a:gd name="connsiteX189" fmla="*/ 446207 w 8613217"/>
                <a:gd name="connsiteY189" fmla="*/ 3134221 h 6281670"/>
                <a:gd name="connsiteX190" fmla="*/ 217383 w 8613217"/>
                <a:gd name="connsiteY190" fmla="*/ 3227096 h 6281670"/>
                <a:gd name="connsiteX191" fmla="*/ 0 w 8613217"/>
                <a:gd name="connsiteY191" fmla="*/ 3236518 h 6281670"/>
                <a:gd name="connsiteX192" fmla="*/ 0 w 8613217"/>
                <a:gd name="connsiteY192" fmla="*/ 3330740 h 6281670"/>
                <a:gd name="connsiteX193" fmla="*/ 9422 w 8613217"/>
                <a:gd name="connsiteY193" fmla="*/ 3346892 h 6281670"/>
                <a:gd name="connsiteX194" fmla="*/ 255072 w 8613217"/>
                <a:gd name="connsiteY194" fmla="*/ 3717723 h 6281670"/>
                <a:gd name="connsiteX195" fmla="*/ 747044 w 8613217"/>
                <a:gd name="connsiteY195" fmla="*/ 3826078 h 6281670"/>
                <a:gd name="connsiteX196" fmla="*/ 1016249 w 8613217"/>
                <a:gd name="connsiteY196" fmla="*/ 3490244 h 6281670"/>
                <a:gd name="connsiteX197" fmla="*/ 981253 w 8613217"/>
                <a:gd name="connsiteY197" fmla="*/ 3461305 h 6281670"/>
                <a:gd name="connsiteX198" fmla="*/ 563312 w 8613217"/>
                <a:gd name="connsiteY198" fmla="*/ 3490917 h 6281670"/>
                <a:gd name="connsiteX199" fmla="*/ 390347 w 8613217"/>
                <a:gd name="connsiteY199" fmla="*/ 3460632 h 6281670"/>
                <a:gd name="connsiteX200" fmla="*/ 489953 w 8613217"/>
                <a:gd name="connsiteY200" fmla="*/ 3463997 h 6281670"/>
                <a:gd name="connsiteX201" fmla="*/ 903183 w 8613217"/>
                <a:gd name="connsiteY201" fmla="*/ 3408137 h 6281670"/>
                <a:gd name="connsiteX202" fmla="*/ 1043170 w 8613217"/>
                <a:gd name="connsiteY202" fmla="*/ 3372467 h 6281670"/>
                <a:gd name="connsiteX203" fmla="*/ 1508895 w 8613217"/>
                <a:gd name="connsiteY203" fmla="*/ 3218347 h 6281670"/>
                <a:gd name="connsiteX204" fmla="*/ 1912029 w 8613217"/>
                <a:gd name="connsiteY204" fmla="*/ 3101243 h 6281670"/>
                <a:gd name="connsiteX205" fmla="*/ 1912029 w 8613217"/>
                <a:gd name="connsiteY205" fmla="*/ 3101243 h 6281670"/>
                <a:gd name="connsiteX206" fmla="*/ 2113933 w 8613217"/>
                <a:gd name="connsiteY206" fmla="*/ 3072976 h 6281670"/>
                <a:gd name="connsiteX207" fmla="*/ 2553150 w 8613217"/>
                <a:gd name="connsiteY207" fmla="*/ 3130187 h 6281670"/>
                <a:gd name="connsiteX208" fmla="*/ 3282324 w 8613217"/>
                <a:gd name="connsiteY208" fmla="*/ 3670118 h 6281670"/>
                <a:gd name="connsiteX209" fmla="*/ 3580428 w 8613217"/>
                <a:gd name="connsiteY209" fmla="*/ 4087880 h 6281670"/>
                <a:gd name="connsiteX210" fmla="*/ 3776274 w 8613217"/>
                <a:gd name="connsiteY210" fmla="*/ 4626290 h 6281670"/>
                <a:gd name="connsiteX211" fmla="*/ 3813963 w 8613217"/>
                <a:gd name="connsiteY211" fmla="*/ 4802619 h 6281670"/>
                <a:gd name="connsiteX212" fmla="*/ 3811944 w 8613217"/>
                <a:gd name="connsiteY212" fmla="*/ 5407658 h 6281670"/>
                <a:gd name="connsiteX213" fmla="*/ 3881265 w 8613217"/>
                <a:gd name="connsiteY213" fmla="*/ 5874056 h 6281670"/>
                <a:gd name="connsiteX214" fmla="*/ 3879919 w 8613217"/>
                <a:gd name="connsiteY214" fmla="*/ 5898957 h 6281670"/>
                <a:gd name="connsiteX215" fmla="*/ 3757430 w 8613217"/>
                <a:gd name="connsiteY215" fmla="*/ 5946068 h 6281670"/>
                <a:gd name="connsiteX216" fmla="*/ 3743970 w 8613217"/>
                <a:gd name="connsiteY216" fmla="*/ 6053750 h 6281670"/>
                <a:gd name="connsiteX217" fmla="*/ 3803195 w 8613217"/>
                <a:gd name="connsiteY217" fmla="*/ 6092112 h 6281670"/>
                <a:gd name="connsiteX218" fmla="*/ 3896071 w 8613217"/>
                <a:gd name="connsiteY218" fmla="*/ 6023464 h 6281670"/>
                <a:gd name="connsiteX219" fmla="*/ 3920972 w 8613217"/>
                <a:gd name="connsiteY219" fmla="*/ 5996544 h 6281670"/>
                <a:gd name="connsiteX220" fmla="*/ 3918953 w 8613217"/>
                <a:gd name="connsiteY220" fmla="*/ 6053077 h 6281670"/>
                <a:gd name="connsiteX221" fmla="*/ 3931741 w 8613217"/>
                <a:gd name="connsiteY221" fmla="*/ 6077978 h 6281670"/>
                <a:gd name="connsiteX222" fmla="*/ 3951931 w 8613217"/>
                <a:gd name="connsiteY222" fmla="*/ 6055769 h 6281670"/>
                <a:gd name="connsiteX223" fmla="*/ 3972121 w 8613217"/>
                <a:gd name="connsiteY223" fmla="*/ 5988468 h 6281670"/>
                <a:gd name="connsiteX224" fmla="*/ 3994331 w 8613217"/>
                <a:gd name="connsiteY224" fmla="*/ 5968277 h 6281670"/>
                <a:gd name="connsiteX225" fmla="*/ 4005099 w 8613217"/>
                <a:gd name="connsiteY225" fmla="*/ 5995198 h 6281670"/>
                <a:gd name="connsiteX226" fmla="*/ 4071054 w 8613217"/>
                <a:gd name="connsiteY226" fmla="*/ 6040290 h 6281670"/>
                <a:gd name="connsiteX227" fmla="*/ 4100667 w 8613217"/>
                <a:gd name="connsiteY227" fmla="*/ 6026829 h 6281670"/>
                <a:gd name="connsiteX228" fmla="*/ 4110089 w 8613217"/>
                <a:gd name="connsiteY228" fmla="*/ 5993179 h 6281670"/>
                <a:gd name="connsiteX229" fmla="*/ 4124895 w 8613217"/>
                <a:gd name="connsiteY229" fmla="*/ 6032214 h 6281670"/>
                <a:gd name="connsiteX230" fmla="*/ 4117492 w 8613217"/>
                <a:gd name="connsiteY230" fmla="*/ 6106918 h 6281670"/>
                <a:gd name="connsiteX231" fmla="*/ 4080476 w 8613217"/>
                <a:gd name="connsiteY231" fmla="*/ 6141242 h 6281670"/>
                <a:gd name="connsiteX232" fmla="*/ 4176717 w 8613217"/>
                <a:gd name="connsiteY232" fmla="*/ 6189025 h 6281670"/>
                <a:gd name="connsiteX233" fmla="*/ 4170660 w 8613217"/>
                <a:gd name="connsiteY233" fmla="*/ 6271133 h 6281670"/>
                <a:gd name="connsiteX234" fmla="*/ 4195562 w 8613217"/>
                <a:gd name="connsiteY234" fmla="*/ 6277863 h 6281670"/>
                <a:gd name="connsiteX235" fmla="*/ 4261517 w 8613217"/>
                <a:gd name="connsiteY235" fmla="*/ 6267768 h 6281670"/>
                <a:gd name="connsiteX236" fmla="*/ 4289784 w 8613217"/>
                <a:gd name="connsiteY236" fmla="*/ 6247578 h 6281670"/>
                <a:gd name="connsiteX237" fmla="*/ 4295840 w 8613217"/>
                <a:gd name="connsiteY237" fmla="*/ 6204505 h 6281670"/>
                <a:gd name="connsiteX238" fmla="*/ 4305936 w 8613217"/>
                <a:gd name="connsiteY238" fmla="*/ 6182969 h 6281670"/>
                <a:gd name="connsiteX239" fmla="*/ 4324107 w 8613217"/>
                <a:gd name="connsiteY239" fmla="*/ 6199794 h 6281670"/>
                <a:gd name="connsiteX240" fmla="*/ 4336894 w 8613217"/>
                <a:gd name="connsiteY240" fmla="*/ 6230752 h 6281670"/>
                <a:gd name="connsiteX241" fmla="*/ 4342951 w 8613217"/>
                <a:gd name="connsiteY241" fmla="*/ 6226714 h 6281670"/>
                <a:gd name="connsiteX242" fmla="*/ 4369872 w 8613217"/>
                <a:gd name="connsiteY242" fmla="*/ 6185660 h 6281670"/>
                <a:gd name="connsiteX243" fmla="*/ 4382659 w 8613217"/>
                <a:gd name="connsiteY243" fmla="*/ 6234791 h 6281670"/>
                <a:gd name="connsiteX244" fmla="*/ 4406888 w 8613217"/>
                <a:gd name="connsiteY244" fmla="*/ 6265749 h 6281670"/>
                <a:gd name="connsiteX245" fmla="*/ 4484284 w 8613217"/>
                <a:gd name="connsiteY245" fmla="*/ 6275171 h 6281670"/>
                <a:gd name="connsiteX246" fmla="*/ 4499090 w 8613217"/>
                <a:gd name="connsiteY246" fmla="*/ 6272479 h 6281670"/>
                <a:gd name="connsiteX247" fmla="*/ 4512551 w 8613217"/>
                <a:gd name="connsiteY247" fmla="*/ 6181622 h 6281670"/>
                <a:gd name="connsiteX248" fmla="*/ 4572449 w 8613217"/>
                <a:gd name="connsiteY248" fmla="*/ 6153356 h 6281670"/>
                <a:gd name="connsiteX249" fmla="*/ 4575814 w 8613217"/>
                <a:gd name="connsiteY249" fmla="*/ 6127781 h 6281670"/>
                <a:gd name="connsiteX250" fmla="*/ 4538125 w 8613217"/>
                <a:gd name="connsiteY250" fmla="*/ 6076633 h 6281670"/>
                <a:gd name="connsiteX251" fmla="*/ 4536779 w 8613217"/>
                <a:gd name="connsiteY251" fmla="*/ 6042309 h 6281670"/>
                <a:gd name="connsiteX252" fmla="*/ 4573122 w 8613217"/>
                <a:gd name="connsiteY252" fmla="*/ 6032214 h 6281670"/>
                <a:gd name="connsiteX253" fmla="*/ 4637731 w 8613217"/>
                <a:gd name="connsiteY253" fmla="*/ 6051058 h 6281670"/>
                <a:gd name="connsiteX254" fmla="*/ 4665997 w 8613217"/>
                <a:gd name="connsiteY254" fmla="*/ 6029522 h 6281670"/>
                <a:gd name="connsiteX255" fmla="*/ 4665997 w 8613217"/>
                <a:gd name="connsiteY255" fmla="*/ 5985776 h 6281670"/>
                <a:gd name="connsiteX256" fmla="*/ 4681477 w 8613217"/>
                <a:gd name="connsiteY256" fmla="*/ 5966931 h 6281670"/>
                <a:gd name="connsiteX257" fmla="*/ 4701667 w 8613217"/>
                <a:gd name="connsiteY257" fmla="*/ 5981065 h 6281670"/>
                <a:gd name="connsiteX258" fmla="*/ 4724550 w 8613217"/>
                <a:gd name="connsiteY258" fmla="*/ 6054423 h 6281670"/>
                <a:gd name="connsiteX259" fmla="*/ 4743394 w 8613217"/>
                <a:gd name="connsiteY259" fmla="*/ 6073268 h 6281670"/>
                <a:gd name="connsiteX260" fmla="*/ 4752143 w 8613217"/>
                <a:gd name="connsiteY260" fmla="*/ 6050385 h 6281670"/>
                <a:gd name="connsiteX261" fmla="*/ 4752143 w 8613217"/>
                <a:gd name="connsiteY261" fmla="*/ 5996544 h 6281670"/>
                <a:gd name="connsiteX262" fmla="*/ 4800600 w 8613217"/>
                <a:gd name="connsiteY262" fmla="*/ 6046347 h 6281670"/>
                <a:gd name="connsiteX263" fmla="*/ 4859825 w 8613217"/>
                <a:gd name="connsiteY263" fmla="*/ 6088747 h 6281670"/>
                <a:gd name="connsiteX264" fmla="*/ 4932511 w 8613217"/>
                <a:gd name="connsiteY264" fmla="*/ 6036252 h 6281670"/>
                <a:gd name="connsiteX265" fmla="*/ 4919050 w 8613217"/>
                <a:gd name="connsiteY265" fmla="*/ 5940011 h 6281670"/>
                <a:gd name="connsiteX266" fmla="*/ 4830213 w 8613217"/>
                <a:gd name="connsiteY266" fmla="*/ 5933281 h 6281670"/>
                <a:gd name="connsiteX267" fmla="*/ 4779064 w 8613217"/>
                <a:gd name="connsiteY267" fmla="*/ 5876074 h 6281670"/>
                <a:gd name="connsiteX268" fmla="*/ 4778391 w 8613217"/>
                <a:gd name="connsiteY268" fmla="*/ 5829637 h 6281670"/>
                <a:gd name="connsiteX269" fmla="*/ 5091342 w 8613217"/>
                <a:gd name="connsiteY269" fmla="*/ 5236712 h 6281670"/>
                <a:gd name="connsiteX270" fmla="*/ 5116243 w 8613217"/>
                <a:gd name="connsiteY270" fmla="*/ 5202389 h 6281670"/>
                <a:gd name="connsiteX271" fmla="*/ 5269690 w 8613217"/>
                <a:gd name="connsiteY271" fmla="*/ 5086631 h 6281670"/>
                <a:gd name="connsiteX272" fmla="*/ 5744837 w 8613217"/>
                <a:gd name="connsiteY272" fmla="*/ 4795889 h 6281670"/>
                <a:gd name="connsiteX273" fmla="*/ 5814830 w 8613217"/>
                <a:gd name="connsiteY273" fmla="*/ 4775699 h 6281670"/>
                <a:gd name="connsiteX274" fmla="*/ 6103553 w 8613217"/>
                <a:gd name="connsiteY274" fmla="*/ 4765603 h 6281670"/>
                <a:gd name="connsiteX275" fmla="*/ 7086824 w 8613217"/>
                <a:gd name="connsiteY275" fmla="*/ 4811369 h 6281670"/>
                <a:gd name="connsiteX276" fmla="*/ 7489959 w 8613217"/>
                <a:gd name="connsiteY276" fmla="*/ 4805311 h 6281670"/>
                <a:gd name="connsiteX277" fmla="*/ 7516880 w 8613217"/>
                <a:gd name="connsiteY277" fmla="*/ 4801946 h 6281670"/>
                <a:gd name="connsiteX278" fmla="*/ 7536397 w 8613217"/>
                <a:gd name="connsiteY278" fmla="*/ 4800600 h 6281670"/>
                <a:gd name="connsiteX279" fmla="*/ 7619850 w 8613217"/>
                <a:gd name="connsiteY279" fmla="*/ 4791178 h 6281670"/>
                <a:gd name="connsiteX280" fmla="*/ 7661577 w 8613217"/>
                <a:gd name="connsiteY280" fmla="*/ 4813388 h 6281670"/>
                <a:gd name="connsiteX281" fmla="*/ 7920014 w 8613217"/>
                <a:gd name="connsiteY281" fmla="*/ 5004523 h 6281670"/>
                <a:gd name="connsiteX282" fmla="*/ 8354780 w 8613217"/>
                <a:gd name="connsiteY282" fmla="*/ 4830886 h 6281670"/>
                <a:gd name="connsiteX283" fmla="*/ 8579567 w 8613217"/>
                <a:gd name="connsiteY283" fmla="*/ 4409580 h 6281670"/>
                <a:gd name="connsiteX284" fmla="*/ 8613217 w 8613217"/>
                <a:gd name="connsiteY284" fmla="*/ 4250076 h 6281670"/>
                <a:gd name="connsiteX285" fmla="*/ 8613217 w 8613217"/>
                <a:gd name="connsiteY285" fmla="*/ 4196235 h 6281670"/>
                <a:gd name="connsiteX286" fmla="*/ 8420062 w 8613217"/>
                <a:gd name="connsiteY286" fmla="*/ 4211041 h 6281670"/>
                <a:gd name="connsiteX287" fmla="*/ 4571776 w 8613217"/>
                <a:gd name="connsiteY287" fmla="*/ 915970 h 6281670"/>
                <a:gd name="connsiteX288" fmla="*/ 4583890 w 8613217"/>
                <a:gd name="connsiteY288" fmla="*/ 888377 h 6281670"/>
                <a:gd name="connsiteX289" fmla="*/ 4571776 w 8613217"/>
                <a:gd name="connsiteY289" fmla="*/ 915970 h 6281670"/>
                <a:gd name="connsiteX290" fmla="*/ 2362948 w 8613217"/>
                <a:gd name="connsiteY290" fmla="*/ 965100 h 6281670"/>
                <a:gd name="connsiteX291" fmla="*/ 2363621 w 8613217"/>
                <a:gd name="connsiteY291" fmla="*/ 962408 h 6281670"/>
                <a:gd name="connsiteX292" fmla="*/ 2368332 w 8613217"/>
                <a:gd name="connsiteY292" fmla="*/ 967119 h 6281670"/>
                <a:gd name="connsiteX293" fmla="*/ 2362948 w 8613217"/>
                <a:gd name="connsiteY293" fmla="*/ 965100 h 6281670"/>
                <a:gd name="connsiteX294" fmla="*/ 2435633 w 8613217"/>
                <a:gd name="connsiteY294" fmla="*/ 1055284 h 6281670"/>
                <a:gd name="connsiteX295" fmla="*/ 2426211 w 8613217"/>
                <a:gd name="connsiteY295" fmla="*/ 1053265 h 6281670"/>
                <a:gd name="connsiteX296" fmla="*/ 2370351 w 8613217"/>
                <a:gd name="connsiteY296" fmla="*/ 968465 h 6281670"/>
                <a:gd name="connsiteX297" fmla="*/ 2432268 w 8613217"/>
                <a:gd name="connsiteY297" fmla="*/ 1045862 h 6281670"/>
                <a:gd name="connsiteX298" fmla="*/ 2435633 w 8613217"/>
                <a:gd name="connsiteY298" fmla="*/ 1055284 h 6281670"/>
                <a:gd name="connsiteX299" fmla="*/ 695895 w 8613217"/>
                <a:gd name="connsiteY299" fmla="*/ 1016922 h 6281670"/>
                <a:gd name="connsiteX300" fmla="*/ 692530 w 8613217"/>
                <a:gd name="connsiteY300" fmla="*/ 1005481 h 6281670"/>
                <a:gd name="connsiteX301" fmla="*/ 695895 w 8613217"/>
                <a:gd name="connsiteY301" fmla="*/ 1016922 h 6281670"/>
                <a:gd name="connsiteX302" fmla="*/ 4511205 w 8613217"/>
                <a:gd name="connsiteY302" fmla="*/ 6014042 h 6281670"/>
                <a:gd name="connsiteX303" fmla="*/ 4537452 w 8613217"/>
                <a:gd name="connsiteY303" fmla="*/ 5944049 h 6281670"/>
                <a:gd name="connsiteX304" fmla="*/ 4511205 w 8613217"/>
                <a:gd name="connsiteY304" fmla="*/ 6014042 h 6281670"/>
                <a:gd name="connsiteX305" fmla="*/ 4750797 w 8613217"/>
                <a:gd name="connsiteY305" fmla="*/ 5917128 h 6281670"/>
                <a:gd name="connsiteX306" fmla="*/ 4741375 w 8613217"/>
                <a:gd name="connsiteY306" fmla="*/ 5939338 h 6281670"/>
                <a:gd name="connsiteX307" fmla="*/ 4732626 w 8613217"/>
                <a:gd name="connsiteY307" fmla="*/ 5935300 h 6281670"/>
                <a:gd name="connsiteX308" fmla="*/ 4727915 w 8613217"/>
                <a:gd name="connsiteY308" fmla="*/ 5907706 h 6281670"/>
                <a:gd name="connsiteX309" fmla="*/ 4750797 w 8613217"/>
                <a:gd name="connsiteY309" fmla="*/ 5875402 h 6281670"/>
                <a:gd name="connsiteX310" fmla="*/ 4750797 w 8613217"/>
                <a:gd name="connsiteY310" fmla="*/ 5917128 h 6281670"/>
                <a:gd name="connsiteX311" fmla="*/ 4875978 w 8613217"/>
                <a:gd name="connsiteY311" fmla="*/ 5457461 h 6281670"/>
                <a:gd name="connsiteX312" fmla="*/ 4616868 w 8613217"/>
                <a:gd name="connsiteY312" fmla="*/ 5877421 h 6281670"/>
                <a:gd name="connsiteX313" fmla="*/ 4562354 w 8613217"/>
                <a:gd name="connsiteY313" fmla="*/ 5884824 h 6281670"/>
                <a:gd name="connsiteX314" fmla="*/ 4880015 w 8613217"/>
                <a:gd name="connsiteY314" fmla="*/ 5419772 h 6281670"/>
                <a:gd name="connsiteX315" fmla="*/ 4875978 w 8613217"/>
                <a:gd name="connsiteY315" fmla="*/ 5457461 h 6281670"/>
                <a:gd name="connsiteX316" fmla="*/ 5020675 w 8613217"/>
                <a:gd name="connsiteY316" fmla="*/ 5141145 h 6281670"/>
                <a:gd name="connsiteX317" fmla="*/ 4989717 w 8613217"/>
                <a:gd name="connsiteY317" fmla="*/ 5179506 h 6281670"/>
                <a:gd name="connsiteX318" fmla="*/ 4445922 w 8613217"/>
                <a:gd name="connsiteY318" fmla="*/ 5878767 h 6281670"/>
                <a:gd name="connsiteX319" fmla="*/ 4415637 w 8613217"/>
                <a:gd name="connsiteY319" fmla="*/ 5953471 h 6281670"/>
                <a:gd name="connsiteX320" fmla="*/ 4357085 w 8613217"/>
                <a:gd name="connsiteY320" fmla="*/ 6075286 h 6281670"/>
                <a:gd name="connsiteX321" fmla="*/ 4338240 w 8613217"/>
                <a:gd name="connsiteY321" fmla="*/ 6125762 h 6281670"/>
                <a:gd name="connsiteX322" fmla="*/ 4322761 w 8613217"/>
                <a:gd name="connsiteY322" fmla="*/ 6080671 h 6281670"/>
                <a:gd name="connsiteX323" fmla="*/ 4306609 w 8613217"/>
                <a:gd name="connsiteY323" fmla="*/ 6061826 h 6281670"/>
                <a:gd name="connsiteX324" fmla="*/ 4295168 w 8613217"/>
                <a:gd name="connsiteY324" fmla="*/ 6082689 h 6281670"/>
                <a:gd name="connsiteX325" fmla="*/ 4292475 w 8613217"/>
                <a:gd name="connsiteY325" fmla="*/ 6112302 h 6281670"/>
                <a:gd name="connsiteX326" fmla="*/ 4277669 w 8613217"/>
                <a:gd name="connsiteY326" fmla="*/ 6097496 h 6281670"/>
                <a:gd name="connsiteX327" fmla="*/ 4183447 w 8613217"/>
                <a:gd name="connsiteY327" fmla="*/ 5282478 h 6281670"/>
                <a:gd name="connsiteX328" fmla="*/ 4412945 w 8613217"/>
                <a:gd name="connsiteY328" fmla="*/ 4743394 h 6281670"/>
                <a:gd name="connsiteX329" fmla="*/ 5036828 w 8613217"/>
                <a:gd name="connsiteY329" fmla="*/ 3935106 h 6281670"/>
                <a:gd name="connsiteX330" fmla="*/ 5054999 w 8613217"/>
                <a:gd name="connsiteY330" fmla="*/ 3966064 h 6281670"/>
                <a:gd name="connsiteX331" fmla="*/ 5020675 w 8613217"/>
                <a:gd name="connsiteY331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247863 w 8613217"/>
                <a:gd name="connsiteY161" fmla="*/ 2802425 h 6281670"/>
                <a:gd name="connsiteX162" fmla="*/ 2055381 w 8613217"/>
                <a:gd name="connsiteY162" fmla="*/ 2665131 h 6281670"/>
                <a:gd name="connsiteX163" fmla="*/ 1471879 w 8613217"/>
                <a:gd name="connsiteY163" fmla="*/ 2148930 h 6281670"/>
                <a:gd name="connsiteX164" fmla="*/ 1461111 w 8613217"/>
                <a:gd name="connsiteY164" fmla="*/ 2109895 h 6281670"/>
                <a:gd name="connsiteX165" fmla="*/ 1501492 w 8613217"/>
                <a:gd name="connsiteY165" fmla="*/ 1918759 h 6281670"/>
                <a:gd name="connsiteX166" fmla="*/ 1395155 w 8613217"/>
                <a:gd name="connsiteY166" fmla="*/ 1570812 h 6281670"/>
                <a:gd name="connsiteX167" fmla="*/ 937507 w 8613217"/>
                <a:gd name="connsiteY167" fmla="*/ 860783 h 6281670"/>
                <a:gd name="connsiteX168" fmla="*/ 682435 w 8613217"/>
                <a:gd name="connsiteY168" fmla="*/ 471109 h 6281670"/>
                <a:gd name="connsiteX169" fmla="*/ 590905 w 8613217"/>
                <a:gd name="connsiteY169" fmla="*/ 214691 h 6281670"/>
                <a:gd name="connsiteX170" fmla="*/ 581483 w 8613217"/>
                <a:gd name="connsiteY170" fmla="*/ 222767 h 6281670"/>
                <a:gd name="connsiteX171" fmla="*/ 555909 w 8613217"/>
                <a:gd name="connsiteY171" fmla="*/ 262475 h 6281670"/>
                <a:gd name="connsiteX172" fmla="*/ 423998 w 8613217"/>
                <a:gd name="connsiteY172" fmla="*/ 619845 h 6281670"/>
                <a:gd name="connsiteX173" fmla="*/ 443515 w 8613217"/>
                <a:gd name="connsiteY173" fmla="*/ 1227575 h 6281670"/>
                <a:gd name="connsiteX174" fmla="*/ 806942 w 8613217"/>
                <a:gd name="connsiteY174" fmla="*/ 1996156 h 6281670"/>
                <a:gd name="connsiteX175" fmla="*/ 1087589 w 8613217"/>
                <a:gd name="connsiteY175" fmla="*/ 2216231 h 6281670"/>
                <a:gd name="connsiteX176" fmla="*/ 1317086 w 8613217"/>
                <a:gd name="connsiteY176" fmla="*/ 2233729 h 6281670"/>
                <a:gd name="connsiteX177" fmla="*/ 1327181 w 8613217"/>
                <a:gd name="connsiteY177" fmla="*/ 2198060 h 6281670"/>
                <a:gd name="connsiteX178" fmla="*/ 816364 w 8613217"/>
                <a:gd name="connsiteY178" fmla="*/ 1324489 h 6281670"/>
                <a:gd name="connsiteX179" fmla="*/ 702625 w 8613217"/>
                <a:gd name="connsiteY179" fmla="*/ 1031056 h 6281670"/>
                <a:gd name="connsiteX180" fmla="*/ 767908 w 8613217"/>
                <a:gd name="connsiteY180" fmla="*/ 1173061 h 6281670"/>
                <a:gd name="connsiteX181" fmla="*/ 1444285 w 8613217"/>
                <a:gd name="connsiteY181" fmla="*/ 2226326 h 6281670"/>
                <a:gd name="connsiteX182" fmla="*/ 2209501 w 8613217"/>
                <a:gd name="connsiteY182" fmla="*/ 2876457 h 6281670"/>
                <a:gd name="connsiteX183" fmla="*/ 2340738 w 8613217"/>
                <a:gd name="connsiteY183" fmla="*/ 2972025 h 6281670"/>
                <a:gd name="connsiteX184" fmla="*/ 2266034 w 8613217"/>
                <a:gd name="connsiteY184" fmla="*/ 2967313 h 6281670"/>
                <a:gd name="connsiteX185" fmla="*/ 1817807 w 8613217"/>
                <a:gd name="connsiteY185" fmla="*/ 3025866 h 6281670"/>
                <a:gd name="connsiteX186" fmla="*/ 1007500 w 8613217"/>
                <a:gd name="connsiteY186" fmla="*/ 3309877 h 6281670"/>
                <a:gd name="connsiteX187" fmla="*/ 960389 w 8613217"/>
                <a:gd name="connsiteY187" fmla="*/ 3293725 h 6281670"/>
                <a:gd name="connsiteX188" fmla="*/ 446207 w 8613217"/>
                <a:gd name="connsiteY188" fmla="*/ 3134221 h 6281670"/>
                <a:gd name="connsiteX189" fmla="*/ 217383 w 8613217"/>
                <a:gd name="connsiteY189" fmla="*/ 3227096 h 6281670"/>
                <a:gd name="connsiteX190" fmla="*/ 0 w 8613217"/>
                <a:gd name="connsiteY190" fmla="*/ 3236518 h 6281670"/>
                <a:gd name="connsiteX191" fmla="*/ 0 w 8613217"/>
                <a:gd name="connsiteY191" fmla="*/ 3330740 h 6281670"/>
                <a:gd name="connsiteX192" fmla="*/ 9422 w 8613217"/>
                <a:gd name="connsiteY192" fmla="*/ 3346892 h 6281670"/>
                <a:gd name="connsiteX193" fmla="*/ 255072 w 8613217"/>
                <a:gd name="connsiteY193" fmla="*/ 3717723 h 6281670"/>
                <a:gd name="connsiteX194" fmla="*/ 747044 w 8613217"/>
                <a:gd name="connsiteY194" fmla="*/ 3826078 h 6281670"/>
                <a:gd name="connsiteX195" fmla="*/ 1016249 w 8613217"/>
                <a:gd name="connsiteY195" fmla="*/ 3490244 h 6281670"/>
                <a:gd name="connsiteX196" fmla="*/ 981253 w 8613217"/>
                <a:gd name="connsiteY196" fmla="*/ 3461305 h 6281670"/>
                <a:gd name="connsiteX197" fmla="*/ 563312 w 8613217"/>
                <a:gd name="connsiteY197" fmla="*/ 3490917 h 6281670"/>
                <a:gd name="connsiteX198" fmla="*/ 390347 w 8613217"/>
                <a:gd name="connsiteY198" fmla="*/ 3460632 h 6281670"/>
                <a:gd name="connsiteX199" fmla="*/ 489953 w 8613217"/>
                <a:gd name="connsiteY199" fmla="*/ 3463997 h 6281670"/>
                <a:gd name="connsiteX200" fmla="*/ 903183 w 8613217"/>
                <a:gd name="connsiteY200" fmla="*/ 3408137 h 6281670"/>
                <a:gd name="connsiteX201" fmla="*/ 1043170 w 8613217"/>
                <a:gd name="connsiteY201" fmla="*/ 3372467 h 6281670"/>
                <a:gd name="connsiteX202" fmla="*/ 1508895 w 8613217"/>
                <a:gd name="connsiteY202" fmla="*/ 3218347 h 6281670"/>
                <a:gd name="connsiteX203" fmla="*/ 1912029 w 8613217"/>
                <a:gd name="connsiteY203" fmla="*/ 3101243 h 6281670"/>
                <a:gd name="connsiteX204" fmla="*/ 1912029 w 8613217"/>
                <a:gd name="connsiteY204" fmla="*/ 3101243 h 6281670"/>
                <a:gd name="connsiteX205" fmla="*/ 2113933 w 8613217"/>
                <a:gd name="connsiteY205" fmla="*/ 3072976 h 6281670"/>
                <a:gd name="connsiteX206" fmla="*/ 2553150 w 8613217"/>
                <a:gd name="connsiteY206" fmla="*/ 3130187 h 6281670"/>
                <a:gd name="connsiteX207" fmla="*/ 3282324 w 8613217"/>
                <a:gd name="connsiteY207" fmla="*/ 3670118 h 6281670"/>
                <a:gd name="connsiteX208" fmla="*/ 3580428 w 8613217"/>
                <a:gd name="connsiteY208" fmla="*/ 4087880 h 6281670"/>
                <a:gd name="connsiteX209" fmla="*/ 3776274 w 8613217"/>
                <a:gd name="connsiteY209" fmla="*/ 4626290 h 6281670"/>
                <a:gd name="connsiteX210" fmla="*/ 3813963 w 8613217"/>
                <a:gd name="connsiteY210" fmla="*/ 4802619 h 6281670"/>
                <a:gd name="connsiteX211" fmla="*/ 3811944 w 8613217"/>
                <a:gd name="connsiteY211" fmla="*/ 5407658 h 6281670"/>
                <a:gd name="connsiteX212" fmla="*/ 3881265 w 8613217"/>
                <a:gd name="connsiteY212" fmla="*/ 5874056 h 6281670"/>
                <a:gd name="connsiteX213" fmla="*/ 3879919 w 8613217"/>
                <a:gd name="connsiteY213" fmla="*/ 5898957 h 6281670"/>
                <a:gd name="connsiteX214" fmla="*/ 3757430 w 8613217"/>
                <a:gd name="connsiteY214" fmla="*/ 5946068 h 6281670"/>
                <a:gd name="connsiteX215" fmla="*/ 3743970 w 8613217"/>
                <a:gd name="connsiteY215" fmla="*/ 6053750 h 6281670"/>
                <a:gd name="connsiteX216" fmla="*/ 3803195 w 8613217"/>
                <a:gd name="connsiteY216" fmla="*/ 6092112 h 6281670"/>
                <a:gd name="connsiteX217" fmla="*/ 3896071 w 8613217"/>
                <a:gd name="connsiteY217" fmla="*/ 6023464 h 6281670"/>
                <a:gd name="connsiteX218" fmla="*/ 3920972 w 8613217"/>
                <a:gd name="connsiteY218" fmla="*/ 5996544 h 6281670"/>
                <a:gd name="connsiteX219" fmla="*/ 3918953 w 8613217"/>
                <a:gd name="connsiteY219" fmla="*/ 6053077 h 6281670"/>
                <a:gd name="connsiteX220" fmla="*/ 3931741 w 8613217"/>
                <a:gd name="connsiteY220" fmla="*/ 6077978 h 6281670"/>
                <a:gd name="connsiteX221" fmla="*/ 3951931 w 8613217"/>
                <a:gd name="connsiteY221" fmla="*/ 6055769 h 6281670"/>
                <a:gd name="connsiteX222" fmla="*/ 3972121 w 8613217"/>
                <a:gd name="connsiteY222" fmla="*/ 5988468 h 6281670"/>
                <a:gd name="connsiteX223" fmla="*/ 3994331 w 8613217"/>
                <a:gd name="connsiteY223" fmla="*/ 5968277 h 6281670"/>
                <a:gd name="connsiteX224" fmla="*/ 4005099 w 8613217"/>
                <a:gd name="connsiteY224" fmla="*/ 5995198 h 6281670"/>
                <a:gd name="connsiteX225" fmla="*/ 4071054 w 8613217"/>
                <a:gd name="connsiteY225" fmla="*/ 6040290 h 6281670"/>
                <a:gd name="connsiteX226" fmla="*/ 4100667 w 8613217"/>
                <a:gd name="connsiteY226" fmla="*/ 6026829 h 6281670"/>
                <a:gd name="connsiteX227" fmla="*/ 4110089 w 8613217"/>
                <a:gd name="connsiteY227" fmla="*/ 5993179 h 6281670"/>
                <a:gd name="connsiteX228" fmla="*/ 4124895 w 8613217"/>
                <a:gd name="connsiteY228" fmla="*/ 6032214 h 6281670"/>
                <a:gd name="connsiteX229" fmla="*/ 4117492 w 8613217"/>
                <a:gd name="connsiteY229" fmla="*/ 6106918 h 6281670"/>
                <a:gd name="connsiteX230" fmla="*/ 4080476 w 8613217"/>
                <a:gd name="connsiteY230" fmla="*/ 6141242 h 6281670"/>
                <a:gd name="connsiteX231" fmla="*/ 4176717 w 8613217"/>
                <a:gd name="connsiteY231" fmla="*/ 6189025 h 6281670"/>
                <a:gd name="connsiteX232" fmla="*/ 4170660 w 8613217"/>
                <a:gd name="connsiteY232" fmla="*/ 6271133 h 6281670"/>
                <a:gd name="connsiteX233" fmla="*/ 4195562 w 8613217"/>
                <a:gd name="connsiteY233" fmla="*/ 6277863 h 6281670"/>
                <a:gd name="connsiteX234" fmla="*/ 4261517 w 8613217"/>
                <a:gd name="connsiteY234" fmla="*/ 6267768 h 6281670"/>
                <a:gd name="connsiteX235" fmla="*/ 4289784 w 8613217"/>
                <a:gd name="connsiteY235" fmla="*/ 6247578 h 6281670"/>
                <a:gd name="connsiteX236" fmla="*/ 4295840 w 8613217"/>
                <a:gd name="connsiteY236" fmla="*/ 6204505 h 6281670"/>
                <a:gd name="connsiteX237" fmla="*/ 4305936 w 8613217"/>
                <a:gd name="connsiteY237" fmla="*/ 6182969 h 6281670"/>
                <a:gd name="connsiteX238" fmla="*/ 4324107 w 8613217"/>
                <a:gd name="connsiteY238" fmla="*/ 6199794 h 6281670"/>
                <a:gd name="connsiteX239" fmla="*/ 4336894 w 8613217"/>
                <a:gd name="connsiteY239" fmla="*/ 6230752 h 6281670"/>
                <a:gd name="connsiteX240" fmla="*/ 4342951 w 8613217"/>
                <a:gd name="connsiteY240" fmla="*/ 6226714 h 6281670"/>
                <a:gd name="connsiteX241" fmla="*/ 4369872 w 8613217"/>
                <a:gd name="connsiteY241" fmla="*/ 6185660 h 6281670"/>
                <a:gd name="connsiteX242" fmla="*/ 4382659 w 8613217"/>
                <a:gd name="connsiteY242" fmla="*/ 6234791 h 6281670"/>
                <a:gd name="connsiteX243" fmla="*/ 4406888 w 8613217"/>
                <a:gd name="connsiteY243" fmla="*/ 6265749 h 6281670"/>
                <a:gd name="connsiteX244" fmla="*/ 4484284 w 8613217"/>
                <a:gd name="connsiteY244" fmla="*/ 6275171 h 6281670"/>
                <a:gd name="connsiteX245" fmla="*/ 4499090 w 8613217"/>
                <a:gd name="connsiteY245" fmla="*/ 6272479 h 6281670"/>
                <a:gd name="connsiteX246" fmla="*/ 4512551 w 8613217"/>
                <a:gd name="connsiteY246" fmla="*/ 6181622 h 6281670"/>
                <a:gd name="connsiteX247" fmla="*/ 4572449 w 8613217"/>
                <a:gd name="connsiteY247" fmla="*/ 6153356 h 6281670"/>
                <a:gd name="connsiteX248" fmla="*/ 4575814 w 8613217"/>
                <a:gd name="connsiteY248" fmla="*/ 6127781 h 6281670"/>
                <a:gd name="connsiteX249" fmla="*/ 4538125 w 8613217"/>
                <a:gd name="connsiteY249" fmla="*/ 6076633 h 6281670"/>
                <a:gd name="connsiteX250" fmla="*/ 4536779 w 8613217"/>
                <a:gd name="connsiteY250" fmla="*/ 6042309 h 6281670"/>
                <a:gd name="connsiteX251" fmla="*/ 4573122 w 8613217"/>
                <a:gd name="connsiteY251" fmla="*/ 6032214 h 6281670"/>
                <a:gd name="connsiteX252" fmla="*/ 4637731 w 8613217"/>
                <a:gd name="connsiteY252" fmla="*/ 6051058 h 6281670"/>
                <a:gd name="connsiteX253" fmla="*/ 4665997 w 8613217"/>
                <a:gd name="connsiteY253" fmla="*/ 6029522 h 6281670"/>
                <a:gd name="connsiteX254" fmla="*/ 4665997 w 8613217"/>
                <a:gd name="connsiteY254" fmla="*/ 5985776 h 6281670"/>
                <a:gd name="connsiteX255" fmla="*/ 4681477 w 8613217"/>
                <a:gd name="connsiteY255" fmla="*/ 5966931 h 6281670"/>
                <a:gd name="connsiteX256" fmla="*/ 4701667 w 8613217"/>
                <a:gd name="connsiteY256" fmla="*/ 5981065 h 6281670"/>
                <a:gd name="connsiteX257" fmla="*/ 4724550 w 8613217"/>
                <a:gd name="connsiteY257" fmla="*/ 6054423 h 6281670"/>
                <a:gd name="connsiteX258" fmla="*/ 4743394 w 8613217"/>
                <a:gd name="connsiteY258" fmla="*/ 6073268 h 6281670"/>
                <a:gd name="connsiteX259" fmla="*/ 4752143 w 8613217"/>
                <a:gd name="connsiteY259" fmla="*/ 6050385 h 6281670"/>
                <a:gd name="connsiteX260" fmla="*/ 4752143 w 8613217"/>
                <a:gd name="connsiteY260" fmla="*/ 5996544 h 6281670"/>
                <a:gd name="connsiteX261" fmla="*/ 4800600 w 8613217"/>
                <a:gd name="connsiteY261" fmla="*/ 6046347 h 6281670"/>
                <a:gd name="connsiteX262" fmla="*/ 4859825 w 8613217"/>
                <a:gd name="connsiteY262" fmla="*/ 6088747 h 6281670"/>
                <a:gd name="connsiteX263" fmla="*/ 4932511 w 8613217"/>
                <a:gd name="connsiteY263" fmla="*/ 6036252 h 6281670"/>
                <a:gd name="connsiteX264" fmla="*/ 4919050 w 8613217"/>
                <a:gd name="connsiteY264" fmla="*/ 5940011 h 6281670"/>
                <a:gd name="connsiteX265" fmla="*/ 4830213 w 8613217"/>
                <a:gd name="connsiteY265" fmla="*/ 5933281 h 6281670"/>
                <a:gd name="connsiteX266" fmla="*/ 4779064 w 8613217"/>
                <a:gd name="connsiteY266" fmla="*/ 5876074 h 6281670"/>
                <a:gd name="connsiteX267" fmla="*/ 4778391 w 8613217"/>
                <a:gd name="connsiteY267" fmla="*/ 5829637 h 6281670"/>
                <a:gd name="connsiteX268" fmla="*/ 5091342 w 8613217"/>
                <a:gd name="connsiteY268" fmla="*/ 5236712 h 6281670"/>
                <a:gd name="connsiteX269" fmla="*/ 5116243 w 8613217"/>
                <a:gd name="connsiteY269" fmla="*/ 5202389 h 6281670"/>
                <a:gd name="connsiteX270" fmla="*/ 5269690 w 8613217"/>
                <a:gd name="connsiteY270" fmla="*/ 5086631 h 6281670"/>
                <a:gd name="connsiteX271" fmla="*/ 5744837 w 8613217"/>
                <a:gd name="connsiteY271" fmla="*/ 4795889 h 6281670"/>
                <a:gd name="connsiteX272" fmla="*/ 5814830 w 8613217"/>
                <a:gd name="connsiteY272" fmla="*/ 4775699 h 6281670"/>
                <a:gd name="connsiteX273" fmla="*/ 6103553 w 8613217"/>
                <a:gd name="connsiteY273" fmla="*/ 4765603 h 6281670"/>
                <a:gd name="connsiteX274" fmla="*/ 7086824 w 8613217"/>
                <a:gd name="connsiteY274" fmla="*/ 4811369 h 6281670"/>
                <a:gd name="connsiteX275" fmla="*/ 7489959 w 8613217"/>
                <a:gd name="connsiteY275" fmla="*/ 4805311 h 6281670"/>
                <a:gd name="connsiteX276" fmla="*/ 7516880 w 8613217"/>
                <a:gd name="connsiteY276" fmla="*/ 4801946 h 6281670"/>
                <a:gd name="connsiteX277" fmla="*/ 7536397 w 8613217"/>
                <a:gd name="connsiteY277" fmla="*/ 4800600 h 6281670"/>
                <a:gd name="connsiteX278" fmla="*/ 7619850 w 8613217"/>
                <a:gd name="connsiteY278" fmla="*/ 4791178 h 6281670"/>
                <a:gd name="connsiteX279" fmla="*/ 7661577 w 8613217"/>
                <a:gd name="connsiteY279" fmla="*/ 4813388 h 6281670"/>
                <a:gd name="connsiteX280" fmla="*/ 7920014 w 8613217"/>
                <a:gd name="connsiteY280" fmla="*/ 5004523 h 6281670"/>
                <a:gd name="connsiteX281" fmla="*/ 8354780 w 8613217"/>
                <a:gd name="connsiteY281" fmla="*/ 4830886 h 6281670"/>
                <a:gd name="connsiteX282" fmla="*/ 8579567 w 8613217"/>
                <a:gd name="connsiteY282" fmla="*/ 4409580 h 6281670"/>
                <a:gd name="connsiteX283" fmla="*/ 8613217 w 8613217"/>
                <a:gd name="connsiteY283" fmla="*/ 4250076 h 6281670"/>
                <a:gd name="connsiteX284" fmla="*/ 8613217 w 8613217"/>
                <a:gd name="connsiteY284" fmla="*/ 4196235 h 6281670"/>
                <a:gd name="connsiteX285" fmla="*/ 8420062 w 8613217"/>
                <a:gd name="connsiteY285" fmla="*/ 4211041 h 6281670"/>
                <a:gd name="connsiteX286" fmla="*/ 4571776 w 8613217"/>
                <a:gd name="connsiteY286" fmla="*/ 915970 h 6281670"/>
                <a:gd name="connsiteX287" fmla="*/ 4583890 w 8613217"/>
                <a:gd name="connsiteY287" fmla="*/ 888377 h 6281670"/>
                <a:gd name="connsiteX288" fmla="*/ 4571776 w 8613217"/>
                <a:gd name="connsiteY288" fmla="*/ 915970 h 6281670"/>
                <a:gd name="connsiteX289" fmla="*/ 2362948 w 8613217"/>
                <a:gd name="connsiteY289" fmla="*/ 965100 h 6281670"/>
                <a:gd name="connsiteX290" fmla="*/ 2363621 w 8613217"/>
                <a:gd name="connsiteY290" fmla="*/ 962408 h 6281670"/>
                <a:gd name="connsiteX291" fmla="*/ 2368332 w 8613217"/>
                <a:gd name="connsiteY291" fmla="*/ 967119 h 6281670"/>
                <a:gd name="connsiteX292" fmla="*/ 2362948 w 8613217"/>
                <a:gd name="connsiteY292" fmla="*/ 965100 h 6281670"/>
                <a:gd name="connsiteX293" fmla="*/ 2435633 w 8613217"/>
                <a:gd name="connsiteY293" fmla="*/ 1055284 h 6281670"/>
                <a:gd name="connsiteX294" fmla="*/ 2426211 w 8613217"/>
                <a:gd name="connsiteY294" fmla="*/ 1053265 h 6281670"/>
                <a:gd name="connsiteX295" fmla="*/ 2370351 w 8613217"/>
                <a:gd name="connsiteY295" fmla="*/ 968465 h 6281670"/>
                <a:gd name="connsiteX296" fmla="*/ 2432268 w 8613217"/>
                <a:gd name="connsiteY296" fmla="*/ 1045862 h 6281670"/>
                <a:gd name="connsiteX297" fmla="*/ 2435633 w 8613217"/>
                <a:gd name="connsiteY297" fmla="*/ 1055284 h 6281670"/>
                <a:gd name="connsiteX298" fmla="*/ 695895 w 8613217"/>
                <a:gd name="connsiteY298" fmla="*/ 1016922 h 6281670"/>
                <a:gd name="connsiteX299" fmla="*/ 692530 w 8613217"/>
                <a:gd name="connsiteY299" fmla="*/ 1005481 h 6281670"/>
                <a:gd name="connsiteX300" fmla="*/ 695895 w 8613217"/>
                <a:gd name="connsiteY300" fmla="*/ 1016922 h 6281670"/>
                <a:gd name="connsiteX301" fmla="*/ 4511205 w 8613217"/>
                <a:gd name="connsiteY301" fmla="*/ 6014042 h 6281670"/>
                <a:gd name="connsiteX302" fmla="*/ 4537452 w 8613217"/>
                <a:gd name="connsiteY302" fmla="*/ 5944049 h 6281670"/>
                <a:gd name="connsiteX303" fmla="*/ 4511205 w 8613217"/>
                <a:gd name="connsiteY303" fmla="*/ 6014042 h 6281670"/>
                <a:gd name="connsiteX304" fmla="*/ 4750797 w 8613217"/>
                <a:gd name="connsiteY304" fmla="*/ 5917128 h 6281670"/>
                <a:gd name="connsiteX305" fmla="*/ 4741375 w 8613217"/>
                <a:gd name="connsiteY305" fmla="*/ 5939338 h 6281670"/>
                <a:gd name="connsiteX306" fmla="*/ 4732626 w 8613217"/>
                <a:gd name="connsiteY306" fmla="*/ 5935300 h 6281670"/>
                <a:gd name="connsiteX307" fmla="*/ 4727915 w 8613217"/>
                <a:gd name="connsiteY307" fmla="*/ 5907706 h 6281670"/>
                <a:gd name="connsiteX308" fmla="*/ 4750797 w 8613217"/>
                <a:gd name="connsiteY308" fmla="*/ 5875402 h 6281670"/>
                <a:gd name="connsiteX309" fmla="*/ 4750797 w 8613217"/>
                <a:gd name="connsiteY309" fmla="*/ 5917128 h 6281670"/>
                <a:gd name="connsiteX310" fmla="*/ 4875978 w 8613217"/>
                <a:gd name="connsiteY310" fmla="*/ 5457461 h 6281670"/>
                <a:gd name="connsiteX311" fmla="*/ 4616868 w 8613217"/>
                <a:gd name="connsiteY311" fmla="*/ 5877421 h 6281670"/>
                <a:gd name="connsiteX312" fmla="*/ 4562354 w 8613217"/>
                <a:gd name="connsiteY312" fmla="*/ 5884824 h 6281670"/>
                <a:gd name="connsiteX313" fmla="*/ 4880015 w 8613217"/>
                <a:gd name="connsiteY313" fmla="*/ 5419772 h 6281670"/>
                <a:gd name="connsiteX314" fmla="*/ 4875978 w 8613217"/>
                <a:gd name="connsiteY314" fmla="*/ 5457461 h 6281670"/>
                <a:gd name="connsiteX315" fmla="*/ 5020675 w 8613217"/>
                <a:gd name="connsiteY315" fmla="*/ 5141145 h 6281670"/>
                <a:gd name="connsiteX316" fmla="*/ 4989717 w 8613217"/>
                <a:gd name="connsiteY316" fmla="*/ 5179506 h 6281670"/>
                <a:gd name="connsiteX317" fmla="*/ 4445922 w 8613217"/>
                <a:gd name="connsiteY317" fmla="*/ 5878767 h 6281670"/>
                <a:gd name="connsiteX318" fmla="*/ 4415637 w 8613217"/>
                <a:gd name="connsiteY318" fmla="*/ 5953471 h 6281670"/>
                <a:gd name="connsiteX319" fmla="*/ 4357085 w 8613217"/>
                <a:gd name="connsiteY319" fmla="*/ 6075286 h 6281670"/>
                <a:gd name="connsiteX320" fmla="*/ 4338240 w 8613217"/>
                <a:gd name="connsiteY320" fmla="*/ 6125762 h 6281670"/>
                <a:gd name="connsiteX321" fmla="*/ 4322761 w 8613217"/>
                <a:gd name="connsiteY321" fmla="*/ 6080671 h 6281670"/>
                <a:gd name="connsiteX322" fmla="*/ 4306609 w 8613217"/>
                <a:gd name="connsiteY322" fmla="*/ 6061826 h 6281670"/>
                <a:gd name="connsiteX323" fmla="*/ 4295168 w 8613217"/>
                <a:gd name="connsiteY323" fmla="*/ 6082689 h 6281670"/>
                <a:gd name="connsiteX324" fmla="*/ 4292475 w 8613217"/>
                <a:gd name="connsiteY324" fmla="*/ 6112302 h 6281670"/>
                <a:gd name="connsiteX325" fmla="*/ 4277669 w 8613217"/>
                <a:gd name="connsiteY325" fmla="*/ 6097496 h 6281670"/>
                <a:gd name="connsiteX326" fmla="*/ 4183447 w 8613217"/>
                <a:gd name="connsiteY326" fmla="*/ 5282478 h 6281670"/>
                <a:gd name="connsiteX327" fmla="*/ 4412945 w 8613217"/>
                <a:gd name="connsiteY327" fmla="*/ 4743394 h 6281670"/>
                <a:gd name="connsiteX328" fmla="*/ 5036828 w 8613217"/>
                <a:gd name="connsiteY328" fmla="*/ 3935106 h 6281670"/>
                <a:gd name="connsiteX329" fmla="*/ 5054999 w 8613217"/>
                <a:gd name="connsiteY329" fmla="*/ 3966064 h 6281670"/>
                <a:gd name="connsiteX330" fmla="*/ 5020675 w 8613217"/>
                <a:gd name="connsiteY330" fmla="*/ 5141145 h 6281670"/>
                <a:gd name="connsiteX0" fmla="*/ 8420062 w 8613217"/>
                <a:gd name="connsiteY0" fmla="*/ 4211041 h 6281670"/>
                <a:gd name="connsiteX1" fmla="*/ 7990681 w 8613217"/>
                <a:gd name="connsiteY1" fmla="*/ 4231232 h 6281670"/>
                <a:gd name="connsiteX2" fmla="*/ 7630619 w 8613217"/>
                <a:gd name="connsiteY2" fmla="*/ 4614849 h 6281670"/>
                <a:gd name="connsiteX3" fmla="*/ 7659558 w 8613217"/>
                <a:gd name="connsiteY3" fmla="*/ 4643788 h 6281670"/>
                <a:gd name="connsiteX4" fmla="*/ 7859443 w 8613217"/>
                <a:gd name="connsiteY4" fmla="*/ 4617541 h 6281670"/>
                <a:gd name="connsiteX5" fmla="*/ 8222196 w 8613217"/>
                <a:gd name="connsiteY5" fmla="*/ 4498418 h 6281670"/>
                <a:gd name="connsiteX6" fmla="*/ 8236330 w 8613217"/>
                <a:gd name="connsiteY6" fmla="*/ 4496398 h 6281670"/>
                <a:gd name="connsiteX7" fmla="*/ 8228254 w 8613217"/>
                <a:gd name="connsiteY7" fmla="*/ 4504475 h 6281670"/>
                <a:gd name="connsiteX8" fmla="*/ 7670326 w 8613217"/>
                <a:gd name="connsiteY8" fmla="*/ 4709743 h 6281670"/>
                <a:gd name="connsiteX9" fmla="*/ 7436791 w 8613217"/>
                <a:gd name="connsiteY9" fmla="*/ 4735318 h 6281670"/>
                <a:gd name="connsiteX10" fmla="*/ 6759067 w 8613217"/>
                <a:gd name="connsiteY10" fmla="*/ 4696956 h 6281670"/>
                <a:gd name="connsiteX11" fmla="*/ 6037597 w 8613217"/>
                <a:gd name="connsiteY11" fmla="*/ 4656576 h 6281670"/>
                <a:gd name="connsiteX12" fmla="*/ 6023464 w 8613217"/>
                <a:gd name="connsiteY12" fmla="*/ 4649172 h 6281670"/>
                <a:gd name="connsiteX13" fmla="*/ 6361317 w 8613217"/>
                <a:gd name="connsiteY13" fmla="*/ 4472170 h 6281670"/>
                <a:gd name="connsiteX14" fmla="*/ 6783296 w 8613217"/>
                <a:gd name="connsiteY14" fmla="*/ 4236616 h 6281670"/>
                <a:gd name="connsiteX15" fmla="*/ 7066634 w 8613217"/>
                <a:gd name="connsiteY15" fmla="*/ 4052210 h 6281670"/>
                <a:gd name="connsiteX16" fmla="*/ 7151433 w 8613217"/>
                <a:gd name="connsiteY16" fmla="*/ 4042115 h 6281670"/>
                <a:gd name="connsiteX17" fmla="*/ 7304208 w 8613217"/>
                <a:gd name="connsiteY17" fmla="*/ 4071727 h 6281670"/>
                <a:gd name="connsiteX18" fmla="*/ 7625235 w 8613217"/>
                <a:gd name="connsiteY18" fmla="*/ 3948566 h 6281670"/>
                <a:gd name="connsiteX19" fmla="*/ 8172394 w 8613217"/>
                <a:gd name="connsiteY19" fmla="*/ 2496877 h 6281670"/>
                <a:gd name="connsiteX20" fmla="*/ 7882325 w 8613217"/>
                <a:gd name="connsiteY20" fmla="*/ 1811077 h 6281670"/>
                <a:gd name="connsiteX21" fmla="*/ 7854059 w 8613217"/>
                <a:gd name="connsiteY21" fmla="*/ 1889820 h 6281670"/>
                <a:gd name="connsiteX22" fmla="*/ 7732917 w 8613217"/>
                <a:gd name="connsiteY22" fmla="*/ 2389195 h 6281670"/>
                <a:gd name="connsiteX23" fmla="*/ 7607736 w 8613217"/>
                <a:gd name="connsiteY23" fmla="*/ 2746565 h 6281670"/>
                <a:gd name="connsiteX24" fmla="*/ 7178354 w 8613217"/>
                <a:gd name="connsiteY24" fmla="*/ 3424962 h 6281670"/>
                <a:gd name="connsiteX25" fmla="*/ 7050481 w 8613217"/>
                <a:gd name="connsiteY25" fmla="*/ 3653113 h 6281670"/>
                <a:gd name="connsiteX26" fmla="*/ 7022888 w 8613217"/>
                <a:gd name="connsiteY26" fmla="*/ 3873861 h 6281670"/>
                <a:gd name="connsiteX27" fmla="*/ 7057884 w 8613217"/>
                <a:gd name="connsiteY27" fmla="*/ 3889341 h 6281670"/>
                <a:gd name="connsiteX28" fmla="*/ 7311611 w 8613217"/>
                <a:gd name="connsiteY28" fmla="*/ 3701570 h 6281670"/>
                <a:gd name="connsiteX29" fmla="*/ 7883672 w 8613217"/>
                <a:gd name="connsiteY29" fmla="*/ 2875784 h 6281670"/>
                <a:gd name="connsiteX30" fmla="*/ 7909246 w 8613217"/>
                <a:gd name="connsiteY30" fmla="*/ 2790311 h 6281670"/>
                <a:gd name="connsiteX31" fmla="*/ 7835888 w 8613217"/>
                <a:gd name="connsiteY31" fmla="*/ 3051440 h 6281670"/>
                <a:gd name="connsiteX32" fmla="*/ 7279306 w 8613217"/>
                <a:gd name="connsiteY32" fmla="*/ 3802522 h 6281670"/>
                <a:gd name="connsiteX33" fmla="*/ 6992603 w 8613217"/>
                <a:gd name="connsiteY33" fmla="*/ 4017213 h 6281670"/>
                <a:gd name="connsiteX34" fmla="*/ 6713302 w 8613217"/>
                <a:gd name="connsiteY34" fmla="*/ 4190851 h 6281670"/>
                <a:gd name="connsiteX35" fmla="*/ 6627830 w 8613217"/>
                <a:gd name="connsiteY35" fmla="*/ 4239308 h 6281670"/>
                <a:gd name="connsiteX36" fmla="*/ 6605620 w 8613217"/>
                <a:gd name="connsiteY36" fmla="*/ 4251422 h 6281670"/>
                <a:gd name="connsiteX37" fmla="*/ 6226714 w 8613217"/>
                <a:gd name="connsiteY37" fmla="*/ 4447268 h 6281670"/>
                <a:gd name="connsiteX38" fmla="*/ 5314782 w 8613217"/>
                <a:gd name="connsiteY38" fmla="*/ 4943279 h 6281670"/>
                <a:gd name="connsiteX39" fmla="*/ 5158643 w 8613217"/>
                <a:gd name="connsiteY39" fmla="*/ 5046250 h 6281670"/>
                <a:gd name="connsiteX40" fmla="*/ 5162681 w 8613217"/>
                <a:gd name="connsiteY40" fmla="*/ 5025387 h 6281670"/>
                <a:gd name="connsiteX41" fmla="*/ 5227290 w 8613217"/>
                <a:gd name="connsiteY41" fmla="*/ 4323434 h 6281670"/>
                <a:gd name="connsiteX42" fmla="*/ 5106148 w 8613217"/>
                <a:gd name="connsiteY42" fmla="*/ 3860401 h 6281670"/>
                <a:gd name="connsiteX43" fmla="*/ 5139799 w 8613217"/>
                <a:gd name="connsiteY43" fmla="*/ 3818675 h 6281670"/>
                <a:gd name="connsiteX44" fmla="*/ 5695034 w 8613217"/>
                <a:gd name="connsiteY44" fmla="*/ 3194119 h 6281670"/>
                <a:gd name="connsiteX45" fmla="*/ 5830983 w 8613217"/>
                <a:gd name="connsiteY45" fmla="*/ 3023174 h 6281670"/>
                <a:gd name="connsiteX46" fmla="*/ 5873382 w 8613217"/>
                <a:gd name="connsiteY46" fmla="*/ 3008367 h 6281670"/>
                <a:gd name="connsiteX47" fmla="*/ 5983083 w 8613217"/>
                <a:gd name="connsiteY47" fmla="*/ 3009040 h 6281670"/>
                <a:gd name="connsiteX48" fmla="*/ 6257000 w 8613217"/>
                <a:gd name="connsiteY48" fmla="*/ 2840787 h 6281670"/>
                <a:gd name="connsiteX49" fmla="*/ 6605620 w 8613217"/>
                <a:gd name="connsiteY49" fmla="*/ 2172485 h 6281670"/>
                <a:gd name="connsiteX50" fmla="*/ 6623118 w 8613217"/>
                <a:gd name="connsiteY50" fmla="*/ 1339969 h 6281670"/>
                <a:gd name="connsiteX51" fmla="*/ 6528224 w 8613217"/>
                <a:gd name="connsiteY51" fmla="*/ 660899 h 6281670"/>
                <a:gd name="connsiteX52" fmla="*/ 6514091 w 8613217"/>
                <a:gd name="connsiteY52" fmla="*/ 520239 h 6281670"/>
                <a:gd name="connsiteX53" fmla="*/ 6493900 w 8613217"/>
                <a:gd name="connsiteY53" fmla="*/ 546486 h 6281670"/>
                <a:gd name="connsiteX54" fmla="*/ 6244212 w 8613217"/>
                <a:gd name="connsiteY54" fmla="*/ 975869 h 6281670"/>
                <a:gd name="connsiteX55" fmla="*/ 5935300 w 8613217"/>
                <a:gd name="connsiteY55" fmla="*/ 1788868 h 6281670"/>
                <a:gd name="connsiteX56" fmla="*/ 5707148 w 8613217"/>
                <a:gd name="connsiteY56" fmla="*/ 2531874 h 6281670"/>
                <a:gd name="connsiteX57" fmla="*/ 5679555 w 8613217"/>
                <a:gd name="connsiteY57" fmla="*/ 2738489 h 6281670"/>
                <a:gd name="connsiteX58" fmla="*/ 5734069 w 8613217"/>
                <a:gd name="connsiteY58" fmla="*/ 2914818 h 6281670"/>
                <a:gd name="connsiteX59" fmla="*/ 5963566 w 8613217"/>
                <a:gd name="connsiteY59" fmla="*/ 2599175 h 6281670"/>
                <a:gd name="connsiteX60" fmla="*/ 6141914 w 8613217"/>
                <a:gd name="connsiteY60" fmla="*/ 2254593 h 6281670"/>
                <a:gd name="connsiteX61" fmla="*/ 6262384 w 8613217"/>
                <a:gd name="connsiteY61" fmla="*/ 1884436 h 6281670"/>
                <a:gd name="connsiteX62" fmla="*/ 6343145 w 8613217"/>
                <a:gd name="connsiteY62" fmla="*/ 1508222 h 6281670"/>
                <a:gd name="connsiteX63" fmla="*/ 6310167 w 8613217"/>
                <a:gd name="connsiteY63" fmla="*/ 1747814 h 6281670"/>
                <a:gd name="connsiteX64" fmla="*/ 6045001 w 8613217"/>
                <a:gd name="connsiteY64" fmla="*/ 2568890 h 6281670"/>
                <a:gd name="connsiteX65" fmla="*/ 5560432 w 8613217"/>
                <a:gd name="connsiteY65" fmla="*/ 3235173 h 6281670"/>
                <a:gd name="connsiteX66" fmla="*/ 5096726 w 8613217"/>
                <a:gd name="connsiteY66" fmla="*/ 3741278 h 6281670"/>
                <a:gd name="connsiteX67" fmla="*/ 5067113 w 8613217"/>
                <a:gd name="connsiteY67" fmla="*/ 3767525 h 6281670"/>
                <a:gd name="connsiteX68" fmla="*/ 4911647 w 8613217"/>
                <a:gd name="connsiteY68" fmla="*/ 3459959 h 6281670"/>
                <a:gd name="connsiteX69" fmla="*/ 4890784 w 8613217"/>
                <a:gd name="connsiteY69" fmla="*/ 3404099 h 6281670"/>
                <a:gd name="connsiteX70" fmla="*/ 4952701 w 8613217"/>
                <a:gd name="connsiteY70" fmla="*/ 2717626 h 6281670"/>
                <a:gd name="connsiteX71" fmla="*/ 5173449 w 8613217"/>
                <a:gd name="connsiteY71" fmla="*/ 2368332 h 6281670"/>
                <a:gd name="connsiteX72" fmla="*/ 5481689 w 8613217"/>
                <a:gd name="connsiteY72" fmla="*/ 1759928 h 6281670"/>
                <a:gd name="connsiteX73" fmla="*/ 5514667 w 8613217"/>
                <a:gd name="connsiteY73" fmla="*/ 1741757 h 6281670"/>
                <a:gd name="connsiteX74" fmla="*/ 5803389 w 8613217"/>
                <a:gd name="connsiteY74" fmla="*/ 1570812 h 6281670"/>
                <a:gd name="connsiteX75" fmla="*/ 5822907 w 8613217"/>
                <a:gd name="connsiteY75" fmla="*/ 1095665 h 6281670"/>
                <a:gd name="connsiteX76" fmla="*/ 5540241 w 8613217"/>
                <a:gd name="connsiteY76" fmla="*/ 601000 h 6281670"/>
                <a:gd name="connsiteX77" fmla="*/ 5514667 w 8613217"/>
                <a:gd name="connsiteY77" fmla="*/ 600327 h 6281670"/>
                <a:gd name="connsiteX78" fmla="*/ 5421791 w 8613217"/>
                <a:gd name="connsiteY78" fmla="*/ 697914 h 6281670"/>
                <a:gd name="connsiteX79" fmla="*/ 5124319 w 8613217"/>
                <a:gd name="connsiteY79" fmla="*/ 1196617 h 6281670"/>
                <a:gd name="connsiteX80" fmla="*/ 5316801 w 8613217"/>
                <a:gd name="connsiteY80" fmla="*/ 1686570 h 6281670"/>
                <a:gd name="connsiteX81" fmla="*/ 5361220 w 8613217"/>
                <a:gd name="connsiteY81" fmla="*/ 1669072 h 6281670"/>
                <a:gd name="connsiteX82" fmla="*/ 5461499 w 8613217"/>
                <a:gd name="connsiteY82" fmla="*/ 1248439 h 6281670"/>
                <a:gd name="connsiteX83" fmla="*/ 5491784 w 8613217"/>
                <a:gd name="connsiteY83" fmla="*/ 1043170 h 6281670"/>
                <a:gd name="connsiteX84" fmla="*/ 5497841 w 8613217"/>
                <a:gd name="connsiteY84" fmla="*/ 1081532 h 6281670"/>
                <a:gd name="connsiteX85" fmla="*/ 5481016 w 8613217"/>
                <a:gd name="connsiteY85" fmla="*/ 1353429 h 6281670"/>
                <a:gd name="connsiteX86" fmla="*/ 5415734 w 8613217"/>
                <a:gd name="connsiteY86" fmla="*/ 1727624 h 6281670"/>
                <a:gd name="connsiteX87" fmla="*/ 5151240 w 8613217"/>
                <a:gd name="connsiteY87" fmla="*/ 2245171 h 6281670"/>
                <a:gd name="connsiteX88" fmla="*/ 4908282 w 8613217"/>
                <a:gd name="connsiteY88" fmla="*/ 2596483 h 6281670"/>
                <a:gd name="connsiteX89" fmla="*/ 4750124 w 8613217"/>
                <a:gd name="connsiteY89" fmla="*/ 2989523 h 6281670"/>
                <a:gd name="connsiteX90" fmla="*/ 4737337 w 8613217"/>
                <a:gd name="connsiteY90" fmla="*/ 3162487 h 6281670"/>
                <a:gd name="connsiteX91" fmla="*/ 4680804 w 8613217"/>
                <a:gd name="connsiteY91" fmla="*/ 3076341 h 6281670"/>
                <a:gd name="connsiteX92" fmla="*/ 4591293 w 8613217"/>
                <a:gd name="connsiteY92" fmla="*/ 2915491 h 6281670"/>
                <a:gd name="connsiteX93" fmla="*/ 4552259 w 8613217"/>
                <a:gd name="connsiteY93" fmla="*/ 2838095 h 6281670"/>
                <a:gd name="connsiteX94" fmla="*/ 4404869 w 8613217"/>
                <a:gd name="connsiteY94" fmla="*/ 2499569 h 6281670"/>
                <a:gd name="connsiteX95" fmla="*/ 4425059 w 8613217"/>
                <a:gd name="connsiteY95" fmla="*/ 2408713 h 6281670"/>
                <a:gd name="connsiteX96" fmla="*/ 4497071 w 8613217"/>
                <a:gd name="connsiteY96" fmla="*/ 2304396 h 6281670"/>
                <a:gd name="connsiteX97" fmla="*/ 4551585 w 8613217"/>
                <a:gd name="connsiteY97" fmla="*/ 2152968 h 6281670"/>
                <a:gd name="connsiteX98" fmla="*/ 4741375 w 8613217"/>
                <a:gd name="connsiteY98" fmla="*/ 1413327 h 6281670"/>
                <a:gd name="connsiteX99" fmla="*/ 4929146 w 8613217"/>
                <a:gd name="connsiteY99" fmla="*/ 819730 h 6281670"/>
                <a:gd name="connsiteX100" fmla="*/ 5233347 w 8613217"/>
                <a:gd name="connsiteY100" fmla="*/ 28940 h 6281670"/>
                <a:gd name="connsiteX101" fmla="*/ 5238058 w 8613217"/>
                <a:gd name="connsiteY101" fmla="*/ 0 h 6281670"/>
                <a:gd name="connsiteX102" fmla="*/ 4976929 w 8613217"/>
                <a:gd name="connsiteY102" fmla="*/ 159504 h 6281670"/>
                <a:gd name="connsiteX103" fmla="*/ 4204984 w 8613217"/>
                <a:gd name="connsiteY103" fmla="*/ 890396 h 6281670"/>
                <a:gd name="connsiteX104" fmla="*/ 3943182 w 8613217"/>
                <a:gd name="connsiteY104" fmla="*/ 2139508 h 6281670"/>
                <a:gd name="connsiteX105" fmla="*/ 4076438 w 8613217"/>
                <a:gd name="connsiteY105" fmla="*/ 2389868 h 6281670"/>
                <a:gd name="connsiteX106" fmla="*/ 4215079 w 8613217"/>
                <a:gd name="connsiteY106" fmla="*/ 2474668 h 6281670"/>
                <a:gd name="connsiteX107" fmla="*/ 4244018 w 8613217"/>
                <a:gd name="connsiteY107" fmla="*/ 2445055 h 6281670"/>
                <a:gd name="connsiteX108" fmla="*/ 4230558 w 8613217"/>
                <a:gd name="connsiteY108" fmla="*/ 1718875 h 6281670"/>
                <a:gd name="connsiteX109" fmla="*/ 4411599 w 8613217"/>
                <a:gd name="connsiteY109" fmla="*/ 1186522 h 6281670"/>
                <a:gd name="connsiteX110" fmla="*/ 4552259 w 8613217"/>
                <a:gd name="connsiteY110" fmla="*/ 934815 h 6281670"/>
                <a:gd name="connsiteX111" fmla="*/ 4572449 w 8613217"/>
                <a:gd name="connsiteY111" fmla="*/ 920008 h 6281670"/>
                <a:gd name="connsiteX112" fmla="*/ 4553604 w 8613217"/>
                <a:gd name="connsiteY112" fmla="*/ 956351 h 6281670"/>
                <a:gd name="connsiteX113" fmla="*/ 4390735 w 8613217"/>
                <a:gd name="connsiteY113" fmla="*/ 1302280 h 6281670"/>
                <a:gd name="connsiteX114" fmla="*/ 4340260 w 8613217"/>
                <a:gd name="connsiteY114" fmla="*/ 2524471 h 6281670"/>
                <a:gd name="connsiteX115" fmla="*/ 4501109 w 8613217"/>
                <a:gd name="connsiteY115" fmla="*/ 2892609 h 6281670"/>
                <a:gd name="connsiteX116" fmla="*/ 4692918 w 8613217"/>
                <a:gd name="connsiteY116" fmla="*/ 3241230 h 6281670"/>
                <a:gd name="connsiteX117" fmla="*/ 4992409 w 8613217"/>
                <a:gd name="connsiteY117" fmla="*/ 3809925 h 6281670"/>
                <a:gd name="connsiteX118" fmla="*/ 5000485 w 8613217"/>
                <a:gd name="connsiteY118" fmla="*/ 3847614 h 6281670"/>
                <a:gd name="connsiteX119" fmla="*/ 4993755 w 8613217"/>
                <a:gd name="connsiteY119" fmla="*/ 3855017 h 6281670"/>
                <a:gd name="connsiteX120" fmla="*/ 4993082 w 8613217"/>
                <a:gd name="connsiteY120" fmla="*/ 3855690 h 6281670"/>
                <a:gd name="connsiteX121" fmla="*/ 4982313 w 8613217"/>
                <a:gd name="connsiteY121" fmla="*/ 3867131 h 6281670"/>
                <a:gd name="connsiteX122" fmla="*/ 4626290 w 8613217"/>
                <a:gd name="connsiteY122" fmla="*/ 4274977 h 6281670"/>
                <a:gd name="connsiteX123" fmla="*/ 4180755 w 8613217"/>
                <a:gd name="connsiteY123" fmla="*/ 4968853 h 6281670"/>
                <a:gd name="connsiteX124" fmla="*/ 4071727 w 8613217"/>
                <a:gd name="connsiteY124" fmla="*/ 5853192 h 6281670"/>
                <a:gd name="connsiteX125" fmla="*/ 4040769 w 8613217"/>
                <a:gd name="connsiteY125" fmla="*/ 5907706 h 6281670"/>
                <a:gd name="connsiteX126" fmla="*/ 4005099 w 8613217"/>
                <a:gd name="connsiteY126" fmla="*/ 5881459 h 6281670"/>
                <a:gd name="connsiteX127" fmla="*/ 4007791 w 8613217"/>
                <a:gd name="connsiteY127" fmla="*/ 5830983 h 6281670"/>
                <a:gd name="connsiteX128" fmla="*/ 3990293 w 8613217"/>
                <a:gd name="connsiteY128" fmla="*/ 5807427 h 6281670"/>
                <a:gd name="connsiteX129" fmla="*/ 3964045 w 8613217"/>
                <a:gd name="connsiteY129" fmla="*/ 5789256 h 6281670"/>
                <a:gd name="connsiteX130" fmla="*/ 3941836 w 8613217"/>
                <a:gd name="connsiteY130" fmla="*/ 5705129 h 6281670"/>
                <a:gd name="connsiteX131" fmla="*/ 3908185 w 8613217"/>
                <a:gd name="connsiteY131" fmla="*/ 5236040 h 6281670"/>
                <a:gd name="connsiteX132" fmla="*/ 3918953 w 8613217"/>
                <a:gd name="connsiteY132" fmla="*/ 4237288 h 6281670"/>
                <a:gd name="connsiteX133" fmla="*/ 3786370 w 8613217"/>
                <a:gd name="connsiteY133" fmla="*/ 3122779 h 6281670"/>
                <a:gd name="connsiteX134" fmla="*/ 3570333 w 8613217"/>
                <a:gd name="connsiteY134" fmla="*/ 2570236 h 6281670"/>
                <a:gd name="connsiteX135" fmla="*/ 3410829 w 8613217"/>
                <a:gd name="connsiteY135" fmla="*/ 2273437 h 6281670"/>
                <a:gd name="connsiteX136" fmla="*/ 3411502 w 8613217"/>
                <a:gd name="connsiteY136" fmla="*/ 2229018 h 6281670"/>
                <a:gd name="connsiteX137" fmla="*/ 3451209 w 8613217"/>
                <a:gd name="connsiteY137" fmla="*/ 2126720 h 6281670"/>
                <a:gd name="connsiteX138" fmla="*/ 3431692 w 8613217"/>
                <a:gd name="connsiteY138" fmla="*/ 1895877 h 6281670"/>
                <a:gd name="connsiteX139" fmla="*/ 3186715 w 8613217"/>
                <a:gd name="connsiteY139" fmla="*/ 1401886 h 6281670"/>
                <a:gd name="connsiteX140" fmla="*/ 2531874 w 8613217"/>
                <a:gd name="connsiteY140" fmla="*/ 701952 h 6281670"/>
                <a:gd name="connsiteX141" fmla="*/ 1731662 w 8613217"/>
                <a:gd name="connsiteY141" fmla="*/ 39035 h 6281670"/>
                <a:gd name="connsiteX142" fmla="*/ 1722913 w 8613217"/>
                <a:gd name="connsiteY142" fmla="*/ 36343 h 6281670"/>
                <a:gd name="connsiteX143" fmla="*/ 1723586 w 8613217"/>
                <a:gd name="connsiteY143" fmla="*/ 47111 h 6281670"/>
                <a:gd name="connsiteX144" fmla="*/ 1984042 w 8613217"/>
                <a:gd name="connsiteY144" fmla="*/ 871552 h 6281670"/>
                <a:gd name="connsiteX145" fmla="*/ 2773486 w 8613217"/>
                <a:gd name="connsiteY145" fmla="*/ 2064130 h 6281670"/>
                <a:gd name="connsiteX146" fmla="*/ 3058170 w 8613217"/>
                <a:gd name="connsiteY146" fmla="*/ 2286897 h 6281670"/>
                <a:gd name="connsiteX147" fmla="*/ 3235845 w 8613217"/>
                <a:gd name="connsiteY147" fmla="*/ 2329297 h 6281670"/>
                <a:gd name="connsiteX148" fmla="*/ 3256709 w 8613217"/>
                <a:gd name="connsiteY148" fmla="*/ 2294974 h 6281670"/>
                <a:gd name="connsiteX149" fmla="*/ 3083072 w 8613217"/>
                <a:gd name="connsiteY149" fmla="*/ 1999521 h 6281670"/>
                <a:gd name="connsiteX150" fmla="*/ 2450440 w 8613217"/>
                <a:gd name="connsiteY150" fmla="*/ 1092973 h 6281670"/>
                <a:gd name="connsiteX151" fmla="*/ 2432941 w 8613217"/>
                <a:gd name="connsiteY151" fmla="*/ 1062014 h 6281670"/>
                <a:gd name="connsiteX152" fmla="*/ 2454478 w 8613217"/>
                <a:gd name="connsiteY152" fmla="*/ 1076820 h 6281670"/>
                <a:gd name="connsiteX153" fmla="*/ 2967986 w 8613217"/>
                <a:gd name="connsiteY153" fmla="*/ 1739738 h 6281670"/>
                <a:gd name="connsiteX154" fmla="*/ 3266131 w 8613217"/>
                <a:gd name="connsiteY154" fmla="*/ 2175850 h 6281670"/>
                <a:gd name="connsiteX155" fmla="*/ 3457939 w 8613217"/>
                <a:gd name="connsiteY155" fmla="*/ 2509665 h 6281670"/>
                <a:gd name="connsiteX156" fmla="*/ 3733875 w 8613217"/>
                <a:gd name="connsiteY156" fmla="*/ 3249979 h 6281670"/>
                <a:gd name="connsiteX157" fmla="*/ 3823385 w 8613217"/>
                <a:gd name="connsiteY157" fmla="*/ 4359777 h 6281670"/>
                <a:gd name="connsiteX158" fmla="*/ 3816655 w 8613217"/>
                <a:gd name="connsiteY158" fmla="*/ 4369199 h 6281670"/>
                <a:gd name="connsiteX159" fmla="*/ 3800503 w 8613217"/>
                <a:gd name="connsiteY159" fmla="*/ 4322761 h 6281670"/>
                <a:gd name="connsiteX160" fmla="*/ 3407464 w 8613217"/>
                <a:gd name="connsiteY160" fmla="*/ 3663208 h 6281670"/>
                <a:gd name="connsiteX161" fmla="*/ 2553310 w 8613217"/>
                <a:gd name="connsiteY161" fmla="*/ 3004913 h 6281670"/>
                <a:gd name="connsiteX162" fmla="*/ 2055381 w 8613217"/>
                <a:gd name="connsiteY162" fmla="*/ 2665131 h 6281670"/>
                <a:gd name="connsiteX163" fmla="*/ 1471879 w 8613217"/>
                <a:gd name="connsiteY163" fmla="*/ 2148930 h 6281670"/>
                <a:gd name="connsiteX164" fmla="*/ 1461111 w 8613217"/>
                <a:gd name="connsiteY164" fmla="*/ 2109895 h 6281670"/>
                <a:gd name="connsiteX165" fmla="*/ 1501492 w 8613217"/>
                <a:gd name="connsiteY165" fmla="*/ 1918759 h 6281670"/>
                <a:gd name="connsiteX166" fmla="*/ 1395155 w 8613217"/>
                <a:gd name="connsiteY166" fmla="*/ 1570812 h 6281670"/>
                <a:gd name="connsiteX167" fmla="*/ 937507 w 8613217"/>
                <a:gd name="connsiteY167" fmla="*/ 860783 h 6281670"/>
                <a:gd name="connsiteX168" fmla="*/ 682435 w 8613217"/>
                <a:gd name="connsiteY168" fmla="*/ 471109 h 6281670"/>
                <a:gd name="connsiteX169" fmla="*/ 590905 w 8613217"/>
                <a:gd name="connsiteY169" fmla="*/ 214691 h 6281670"/>
                <a:gd name="connsiteX170" fmla="*/ 581483 w 8613217"/>
                <a:gd name="connsiteY170" fmla="*/ 222767 h 6281670"/>
                <a:gd name="connsiteX171" fmla="*/ 555909 w 8613217"/>
                <a:gd name="connsiteY171" fmla="*/ 262475 h 6281670"/>
                <a:gd name="connsiteX172" fmla="*/ 423998 w 8613217"/>
                <a:gd name="connsiteY172" fmla="*/ 619845 h 6281670"/>
                <a:gd name="connsiteX173" fmla="*/ 443515 w 8613217"/>
                <a:gd name="connsiteY173" fmla="*/ 1227575 h 6281670"/>
                <a:gd name="connsiteX174" fmla="*/ 806942 w 8613217"/>
                <a:gd name="connsiteY174" fmla="*/ 1996156 h 6281670"/>
                <a:gd name="connsiteX175" fmla="*/ 1087589 w 8613217"/>
                <a:gd name="connsiteY175" fmla="*/ 2216231 h 6281670"/>
                <a:gd name="connsiteX176" fmla="*/ 1317086 w 8613217"/>
                <a:gd name="connsiteY176" fmla="*/ 2233729 h 6281670"/>
                <a:gd name="connsiteX177" fmla="*/ 1327181 w 8613217"/>
                <a:gd name="connsiteY177" fmla="*/ 2198060 h 6281670"/>
                <a:gd name="connsiteX178" fmla="*/ 816364 w 8613217"/>
                <a:gd name="connsiteY178" fmla="*/ 1324489 h 6281670"/>
                <a:gd name="connsiteX179" fmla="*/ 702625 w 8613217"/>
                <a:gd name="connsiteY179" fmla="*/ 1031056 h 6281670"/>
                <a:gd name="connsiteX180" fmla="*/ 767908 w 8613217"/>
                <a:gd name="connsiteY180" fmla="*/ 1173061 h 6281670"/>
                <a:gd name="connsiteX181" fmla="*/ 1444285 w 8613217"/>
                <a:gd name="connsiteY181" fmla="*/ 2226326 h 6281670"/>
                <a:gd name="connsiteX182" fmla="*/ 2209501 w 8613217"/>
                <a:gd name="connsiteY182" fmla="*/ 2876457 h 6281670"/>
                <a:gd name="connsiteX183" fmla="*/ 2340738 w 8613217"/>
                <a:gd name="connsiteY183" fmla="*/ 2972025 h 6281670"/>
                <a:gd name="connsiteX184" fmla="*/ 2266034 w 8613217"/>
                <a:gd name="connsiteY184" fmla="*/ 2967313 h 6281670"/>
                <a:gd name="connsiteX185" fmla="*/ 1817807 w 8613217"/>
                <a:gd name="connsiteY185" fmla="*/ 3025866 h 6281670"/>
                <a:gd name="connsiteX186" fmla="*/ 1007500 w 8613217"/>
                <a:gd name="connsiteY186" fmla="*/ 3309877 h 6281670"/>
                <a:gd name="connsiteX187" fmla="*/ 960389 w 8613217"/>
                <a:gd name="connsiteY187" fmla="*/ 3293725 h 6281670"/>
                <a:gd name="connsiteX188" fmla="*/ 446207 w 8613217"/>
                <a:gd name="connsiteY188" fmla="*/ 3134221 h 6281670"/>
                <a:gd name="connsiteX189" fmla="*/ 217383 w 8613217"/>
                <a:gd name="connsiteY189" fmla="*/ 3227096 h 6281670"/>
                <a:gd name="connsiteX190" fmla="*/ 0 w 8613217"/>
                <a:gd name="connsiteY190" fmla="*/ 3236518 h 6281670"/>
                <a:gd name="connsiteX191" fmla="*/ 0 w 8613217"/>
                <a:gd name="connsiteY191" fmla="*/ 3330740 h 6281670"/>
                <a:gd name="connsiteX192" fmla="*/ 9422 w 8613217"/>
                <a:gd name="connsiteY192" fmla="*/ 3346892 h 6281670"/>
                <a:gd name="connsiteX193" fmla="*/ 255072 w 8613217"/>
                <a:gd name="connsiteY193" fmla="*/ 3717723 h 6281670"/>
                <a:gd name="connsiteX194" fmla="*/ 747044 w 8613217"/>
                <a:gd name="connsiteY194" fmla="*/ 3826078 h 6281670"/>
                <a:gd name="connsiteX195" fmla="*/ 1016249 w 8613217"/>
                <a:gd name="connsiteY195" fmla="*/ 3490244 h 6281670"/>
                <a:gd name="connsiteX196" fmla="*/ 981253 w 8613217"/>
                <a:gd name="connsiteY196" fmla="*/ 3461305 h 6281670"/>
                <a:gd name="connsiteX197" fmla="*/ 563312 w 8613217"/>
                <a:gd name="connsiteY197" fmla="*/ 3490917 h 6281670"/>
                <a:gd name="connsiteX198" fmla="*/ 390347 w 8613217"/>
                <a:gd name="connsiteY198" fmla="*/ 3460632 h 6281670"/>
                <a:gd name="connsiteX199" fmla="*/ 489953 w 8613217"/>
                <a:gd name="connsiteY199" fmla="*/ 3463997 h 6281670"/>
                <a:gd name="connsiteX200" fmla="*/ 903183 w 8613217"/>
                <a:gd name="connsiteY200" fmla="*/ 3408137 h 6281670"/>
                <a:gd name="connsiteX201" fmla="*/ 1043170 w 8613217"/>
                <a:gd name="connsiteY201" fmla="*/ 3372467 h 6281670"/>
                <a:gd name="connsiteX202" fmla="*/ 1508895 w 8613217"/>
                <a:gd name="connsiteY202" fmla="*/ 3218347 h 6281670"/>
                <a:gd name="connsiteX203" fmla="*/ 1912029 w 8613217"/>
                <a:gd name="connsiteY203" fmla="*/ 3101243 h 6281670"/>
                <a:gd name="connsiteX204" fmla="*/ 1912029 w 8613217"/>
                <a:gd name="connsiteY204" fmla="*/ 3101243 h 6281670"/>
                <a:gd name="connsiteX205" fmla="*/ 2113933 w 8613217"/>
                <a:gd name="connsiteY205" fmla="*/ 3072976 h 6281670"/>
                <a:gd name="connsiteX206" fmla="*/ 2553150 w 8613217"/>
                <a:gd name="connsiteY206" fmla="*/ 3130187 h 6281670"/>
                <a:gd name="connsiteX207" fmla="*/ 3282324 w 8613217"/>
                <a:gd name="connsiteY207" fmla="*/ 3670118 h 6281670"/>
                <a:gd name="connsiteX208" fmla="*/ 3580428 w 8613217"/>
                <a:gd name="connsiteY208" fmla="*/ 4087880 h 6281670"/>
                <a:gd name="connsiteX209" fmla="*/ 3776274 w 8613217"/>
                <a:gd name="connsiteY209" fmla="*/ 4626290 h 6281670"/>
                <a:gd name="connsiteX210" fmla="*/ 3813963 w 8613217"/>
                <a:gd name="connsiteY210" fmla="*/ 4802619 h 6281670"/>
                <a:gd name="connsiteX211" fmla="*/ 3811944 w 8613217"/>
                <a:gd name="connsiteY211" fmla="*/ 5407658 h 6281670"/>
                <a:gd name="connsiteX212" fmla="*/ 3881265 w 8613217"/>
                <a:gd name="connsiteY212" fmla="*/ 5874056 h 6281670"/>
                <a:gd name="connsiteX213" fmla="*/ 3879919 w 8613217"/>
                <a:gd name="connsiteY213" fmla="*/ 5898957 h 6281670"/>
                <a:gd name="connsiteX214" fmla="*/ 3757430 w 8613217"/>
                <a:gd name="connsiteY214" fmla="*/ 5946068 h 6281670"/>
                <a:gd name="connsiteX215" fmla="*/ 3743970 w 8613217"/>
                <a:gd name="connsiteY215" fmla="*/ 6053750 h 6281670"/>
                <a:gd name="connsiteX216" fmla="*/ 3803195 w 8613217"/>
                <a:gd name="connsiteY216" fmla="*/ 6092112 h 6281670"/>
                <a:gd name="connsiteX217" fmla="*/ 3896071 w 8613217"/>
                <a:gd name="connsiteY217" fmla="*/ 6023464 h 6281670"/>
                <a:gd name="connsiteX218" fmla="*/ 3920972 w 8613217"/>
                <a:gd name="connsiteY218" fmla="*/ 5996544 h 6281670"/>
                <a:gd name="connsiteX219" fmla="*/ 3918953 w 8613217"/>
                <a:gd name="connsiteY219" fmla="*/ 6053077 h 6281670"/>
                <a:gd name="connsiteX220" fmla="*/ 3931741 w 8613217"/>
                <a:gd name="connsiteY220" fmla="*/ 6077978 h 6281670"/>
                <a:gd name="connsiteX221" fmla="*/ 3951931 w 8613217"/>
                <a:gd name="connsiteY221" fmla="*/ 6055769 h 6281670"/>
                <a:gd name="connsiteX222" fmla="*/ 3972121 w 8613217"/>
                <a:gd name="connsiteY222" fmla="*/ 5988468 h 6281670"/>
                <a:gd name="connsiteX223" fmla="*/ 3994331 w 8613217"/>
                <a:gd name="connsiteY223" fmla="*/ 5968277 h 6281670"/>
                <a:gd name="connsiteX224" fmla="*/ 4005099 w 8613217"/>
                <a:gd name="connsiteY224" fmla="*/ 5995198 h 6281670"/>
                <a:gd name="connsiteX225" fmla="*/ 4071054 w 8613217"/>
                <a:gd name="connsiteY225" fmla="*/ 6040290 h 6281670"/>
                <a:gd name="connsiteX226" fmla="*/ 4100667 w 8613217"/>
                <a:gd name="connsiteY226" fmla="*/ 6026829 h 6281670"/>
                <a:gd name="connsiteX227" fmla="*/ 4110089 w 8613217"/>
                <a:gd name="connsiteY227" fmla="*/ 5993179 h 6281670"/>
                <a:gd name="connsiteX228" fmla="*/ 4124895 w 8613217"/>
                <a:gd name="connsiteY228" fmla="*/ 6032214 h 6281670"/>
                <a:gd name="connsiteX229" fmla="*/ 4117492 w 8613217"/>
                <a:gd name="connsiteY229" fmla="*/ 6106918 h 6281670"/>
                <a:gd name="connsiteX230" fmla="*/ 4080476 w 8613217"/>
                <a:gd name="connsiteY230" fmla="*/ 6141242 h 6281670"/>
                <a:gd name="connsiteX231" fmla="*/ 4176717 w 8613217"/>
                <a:gd name="connsiteY231" fmla="*/ 6189025 h 6281670"/>
                <a:gd name="connsiteX232" fmla="*/ 4170660 w 8613217"/>
                <a:gd name="connsiteY232" fmla="*/ 6271133 h 6281670"/>
                <a:gd name="connsiteX233" fmla="*/ 4195562 w 8613217"/>
                <a:gd name="connsiteY233" fmla="*/ 6277863 h 6281670"/>
                <a:gd name="connsiteX234" fmla="*/ 4261517 w 8613217"/>
                <a:gd name="connsiteY234" fmla="*/ 6267768 h 6281670"/>
                <a:gd name="connsiteX235" fmla="*/ 4289784 w 8613217"/>
                <a:gd name="connsiteY235" fmla="*/ 6247578 h 6281670"/>
                <a:gd name="connsiteX236" fmla="*/ 4295840 w 8613217"/>
                <a:gd name="connsiteY236" fmla="*/ 6204505 h 6281670"/>
                <a:gd name="connsiteX237" fmla="*/ 4305936 w 8613217"/>
                <a:gd name="connsiteY237" fmla="*/ 6182969 h 6281670"/>
                <a:gd name="connsiteX238" fmla="*/ 4324107 w 8613217"/>
                <a:gd name="connsiteY238" fmla="*/ 6199794 h 6281670"/>
                <a:gd name="connsiteX239" fmla="*/ 4336894 w 8613217"/>
                <a:gd name="connsiteY239" fmla="*/ 6230752 h 6281670"/>
                <a:gd name="connsiteX240" fmla="*/ 4342951 w 8613217"/>
                <a:gd name="connsiteY240" fmla="*/ 6226714 h 6281670"/>
                <a:gd name="connsiteX241" fmla="*/ 4369872 w 8613217"/>
                <a:gd name="connsiteY241" fmla="*/ 6185660 h 6281670"/>
                <a:gd name="connsiteX242" fmla="*/ 4382659 w 8613217"/>
                <a:gd name="connsiteY242" fmla="*/ 6234791 h 6281670"/>
                <a:gd name="connsiteX243" fmla="*/ 4406888 w 8613217"/>
                <a:gd name="connsiteY243" fmla="*/ 6265749 h 6281670"/>
                <a:gd name="connsiteX244" fmla="*/ 4484284 w 8613217"/>
                <a:gd name="connsiteY244" fmla="*/ 6275171 h 6281670"/>
                <a:gd name="connsiteX245" fmla="*/ 4499090 w 8613217"/>
                <a:gd name="connsiteY245" fmla="*/ 6272479 h 6281670"/>
                <a:gd name="connsiteX246" fmla="*/ 4512551 w 8613217"/>
                <a:gd name="connsiteY246" fmla="*/ 6181622 h 6281670"/>
                <a:gd name="connsiteX247" fmla="*/ 4572449 w 8613217"/>
                <a:gd name="connsiteY247" fmla="*/ 6153356 h 6281670"/>
                <a:gd name="connsiteX248" fmla="*/ 4575814 w 8613217"/>
                <a:gd name="connsiteY248" fmla="*/ 6127781 h 6281670"/>
                <a:gd name="connsiteX249" fmla="*/ 4538125 w 8613217"/>
                <a:gd name="connsiteY249" fmla="*/ 6076633 h 6281670"/>
                <a:gd name="connsiteX250" fmla="*/ 4536779 w 8613217"/>
                <a:gd name="connsiteY250" fmla="*/ 6042309 h 6281670"/>
                <a:gd name="connsiteX251" fmla="*/ 4573122 w 8613217"/>
                <a:gd name="connsiteY251" fmla="*/ 6032214 h 6281670"/>
                <a:gd name="connsiteX252" fmla="*/ 4637731 w 8613217"/>
                <a:gd name="connsiteY252" fmla="*/ 6051058 h 6281670"/>
                <a:gd name="connsiteX253" fmla="*/ 4665997 w 8613217"/>
                <a:gd name="connsiteY253" fmla="*/ 6029522 h 6281670"/>
                <a:gd name="connsiteX254" fmla="*/ 4665997 w 8613217"/>
                <a:gd name="connsiteY254" fmla="*/ 5985776 h 6281670"/>
                <a:gd name="connsiteX255" fmla="*/ 4681477 w 8613217"/>
                <a:gd name="connsiteY255" fmla="*/ 5966931 h 6281670"/>
                <a:gd name="connsiteX256" fmla="*/ 4701667 w 8613217"/>
                <a:gd name="connsiteY256" fmla="*/ 5981065 h 6281670"/>
                <a:gd name="connsiteX257" fmla="*/ 4724550 w 8613217"/>
                <a:gd name="connsiteY257" fmla="*/ 6054423 h 6281670"/>
                <a:gd name="connsiteX258" fmla="*/ 4743394 w 8613217"/>
                <a:gd name="connsiteY258" fmla="*/ 6073268 h 6281670"/>
                <a:gd name="connsiteX259" fmla="*/ 4752143 w 8613217"/>
                <a:gd name="connsiteY259" fmla="*/ 6050385 h 6281670"/>
                <a:gd name="connsiteX260" fmla="*/ 4752143 w 8613217"/>
                <a:gd name="connsiteY260" fmla="*/ 5996544 h 6281670"/>
                <a:gd name="connsiteX261" fmla="*/ 4800600 w 8613217"/>
                <a:gd name="connsiteY261" fmla="*/ 6046347 h 6281670"/>
                <a:gd name="connsiteX262" fmla="*/ 4859825 w 8613217"/>
                <a:gd name="connsiteY262" fmla="*/ 6088747 h 6281670"/>
                <a:gd name="connsiteX263" fmla="*/ 4932511 w 8613217"/>
                <a:gd name="connsiteY263" fmla="*/ 6036252 h 6281670"/>
                <a:gd name="connsiteX264" fmla="*/ 4919050 w 8613217"/>
                <a:gd name="connsiteY264" fmla="*/ 5940011 h 6281670"/>
                <a:gd name="connsiteX265" fmla="*/ 4830213 w 8613217"/>
                <a:gd name="connsiteY265" fmla="*/ 5933281 h 6281670"/>
                <a:gd name="connsiteX266" fmla="*/ 4779064 w 8613217"/>
                <a:gd name="connsiteY266" fmla="*/ 5876074 h 6281670"/>
                <a:gd name="connsiteX267" fmla="*/ 4778391 w 8613217"/>
                <a:gd name="connsiteY267" fmla="*/ 5829637 h 6281670"/>
                <a:gd name="connsiteX268" fmla="*/ 5091342 w 8613217"/>
                <a:gd name="connsiteY268" fmla="*/ 5236712 h 6281670"/>
                <a:gd name="connsiteX269" fmla="*/ 5116243 w 8613217"/>
                <a:gd name="connsiteY269" fmla="*/ 5202389 h 6281670"/>
                <a:gd name="connsiteX270" fmla="*/ 5269690 w 8613217"/>
                <a:gd name="connsiteY270" fmla="*/ 5086631 h 6281670"/>
                <a:gd name="connsiteX271" fmla="*/ 5744837 w 8613217"/>
                <a:gd name="connsiteY271" fmla="*/ 4795889 h 6281670"/>
                <a:gd name="connsiteX272" fmla="*/ 5814830 w 8613217"/>
                <a:gd name="connsiteY272" fmla="*/ 4775699 h 6281670"/>
                <a:gd name="connsiteX273" fmla="*/ 6103553 w 8613217"/>
                <a:gd name="connsiteY273" fmla="*/ 4765603 h 6281670"/>
                <a:gd name="connsiteX274" fmla="*/ 7086824 w 8613217"/>
                <a:gd name="connsiteY274" fmla="*/ 4811369 h 6281670"/>
                <a:gd name="connsiteX275" fmla="*/ 7489959 w 8613217"/>
                <a:gd name="connsiteY275" fmla="*/ 4805311 h 6281670"/>
                <a:gd name="connsiteX276" fmla="*/ 7516880 w 8613217"/>
                <a:gd name="connsiteY276" fmla="*/ 4801946 h 6281670"/>
                <a:gd name="connsiteX277" fmla="*/ 7536397 w 8613217"/>
                <a:gd name="connsiteY277" fmla="*/ 4800600 h 6281670"/>
                <a:gd name="connsiteX278" fmla="*/ 7619850 w 8613217"/>
                <a:gd name="connsiteY278" fmla="*/ 4791178 h 6281670"/>
                <a:gd name="connsiteX279" fmla="*/ 7661577 w 8613217"/>
                <a:gd name="connsiteY279" fmla="*/ 4813388 h 6281670"/>
                <a:gd name="connsiteX280" fmla="*/ 7920014 w 8613217"/>
                <a:gd name="connsiteY280" fmla="*/ 5004523 h 6281670"/>
                <a:gd name="connsiteX281" fmla="*/ 8354780 w 8613217"/>
                <a:gd name="connsiteY281" fmla="*/ 4830886 h 6281670"/>
                <a:gd name="connsiteX282" fmla="*/ 8579567 w 8613217"/>
                <a:gd name="connsiteY282" fmla="*/ 4409580 h 6281670"/>
                <a:gd name="connsiteX283" fmla="*/ 8613217 w 8613217"/>
                <a:gd name="connsiteY283" fmla="*/ 4250076 h 6281670"/>
                <a:gd name="connsiteX284" fmla="*/ 8613217 w 8613217"/>
                <a:gd name="connsiteY284" fmla="*/ 4196235 h 6281670"/>
                <a:gd name="connsiteX285" fmla="*/ 8420062 w 8613217"/>
                <a:gd name="connsiteY285" fmla="*/ 4211041 h 6281670"/>
                <a:gd name="connsiteX286" fmla="*/ 4571776 w 8613217"/>
                <a:gd name="connsiteY286" fmla="*/ 915970 h 6281670"/>
                <a:gd name="connsiteX287" fmla="*/ 4583890 w 8613217"/>
                <a:gd name="connsiteY287" fmla="*/ 888377 h 6281670"/>
                <a:gd name="connsiteX288" fmla="*/ 4571776 w 8613217"/>
                <a:gd name="connsiteY288" fmla="*/ 915970 h 6281670"/>
                <a:gd name="connsiteX289" fmla="*/ 2362948 w 8613217"/>
                <a:gd name="connsiteY289" fmla="*/ 965100 h 6281670"/>
                <a:gd name="connsiteX290" fmla="*/ 2363621 w 8613217"/>
                <a:gd name="connsiteY290" fmla="*/ 962408 h 6281670"/>
                <a:gd name="connsiteX291" fmla="*/ 2368332 w 8613217"/>
                <a:gd name="connsiteY291" fmla="*/ 967119 h 6281670"/>
                <a:gd name="connsiteX292" fmla="*/ 2362948 w 8613217"/>
                <a:gd name="connsiteY292" fmla="*/ 965100 h 6281670"/>
                <a:gd name="connsiteX293" fmla="*/ 2435633 w 8613217"/>
                <a:gd name="connsiteY293" fmla="*/ 1055284 h 6281670"/>
                <a:gd name="connsiteX294" fmla="*/ 2426211 w 8613217"/>
                <a:gd name="connsiteY294" fmla="*/ 1053265 h 6281670"/>
                <a:gd name="connsiteX295" fmla="*/ 2370351 w 8613217"/>
                <a:gd name="connsiteY295" fmla="*/ 968465 h 6281670"/>
                <a:gd name="connsiteX296" fmla="*/ 2432268 w 8613217"/>
                <a:gd name="connsiteY296" fmla="*/ 1045862 h 6281670"/>
                <a:gd name="connsiteX297" fmla="*/ 2435633 w 8613217"/>
                <a:gd name="connsiteY297" fmla="*/ 1055284 h 6281670"/>
                <a:gd name="connsiteX298" fmla="*/ 695895 w 8613217"/>
                <a:gd name="connsiteY298" fmla="*/ 1016922 h 6281670"/>
                <a:gd name="connsiteX299" fmla="*/ 692530 w 8613217"/>
                <a:gd name="connsiteY299" fmla="*/ 1005481 h 6281670"/>
                <a:gd name="connsiteX300" fmla="*/ 695895 w 8613217"/>
                <a:gd name="connsiteY300" fmla="*/ 1016922 h 6281670"/>
                <a:gd name="connsiteX301" fmla="*/ 4511205 w 8613217"/>
                <a:gd name="connsiteY301" fmla="*/ 6014042 h 6281670"/>
                <a:gd name="connsiteX302" fmla="*/ 4537452 w 8613217"/>
                <a:gd name="connsiteY302" fmla="*/ 5944049 h 6281670"/>
                <a:gd name="connsiteX303" fmla="*/ 4511205 w 8613217"/>
                <a:gd name="connsiteY303" fmla="*/ 6014042 h 6281670"/>
                <a:gd name="connsiteX304" fmla="*/ 4750797 w 8613217"/>
                <a:gd name="connsiteY304" fmla="*/ 5917128 h 6281670"/>
                <a:gd name="connsiteX305" fmla="*/ 4741375 w 8613217"/>
                <a:gd name="connsiteY305" fmla="*/ 5939338 h 6281670"/>
                <a:gd name="connsiteX306" fmla="*/ 4732626 w 8613217"/>
                <a:gd name="connsiteY306" fmla="*/ 5935300 h 6281670"/>
                <a:gd name="connsiteX307" fmla="*/ 4727915 w 8613217"/>
                <a:gd name="connsiteY307" fmla="*/ 5907706 h 6281670"/>
                <a:gd name="connsiteX308" fmla="*/ 4750797 w 8613217"/>
                <a:gd name="connsiteY308" fmla="*/ 5875402 h 6281670"/>
                <a:gd name="connsiteX309" fmla="*/ 4750797 w 8613217"/>
                <a:gd name="connsiteY309" fmla="*/ 5917128 h 6281670"/>
                <a:gd name="connsiteX310" fmla="*/ 4875978 w 8613217"/>
                <a:gd name="connsiteY310" fmla="*/ 5457461 h 6281670"/>
                <a:gd name="connsiteX311" fmla="*/ 4616868 w 8613217"/>
                <a:gd name="connsiteY311" fmla="*/ 5877421 h 6281670"/>
                <a:gd name="connsiteX312" fmla="*/ 4562354 w 8613217"/>
                <a:gd name="connsiteY312" fmla="*/ 5884824 h 6281670"/>
                <a:gd name="connsiteX313" fmla="*/ 4880015 w 8613217"/>
                <a:gd name="connsiteY313" fmla="*/ 5419772 h 6281670"/>
                <a:gd name="connsiteX314" fmla="*/ 4875978 w 8613217"/>
                <a:gd name="connsiteY314" fmla="*/ 5457461 h 6281670"/>
                <a:gd name="connsiteX315" fmla="*/ 5020675 w 8613217"/>
                <a:gd name="connsiteY315" fmla="*/ 5141145 h 6281670"/>
                <a:gd name="connsiteX316" fmla="*/ 4989717 w 8613217"/>
                <a:gd name="connsiteY316" fmla="*/ 5179506 h 6281670"/>
                <a:gd name="connsiteX317" fmla="*/ 4445922 w 8613217"/>
                <a:gd name="connsiteY317" fmla="*/ 5878767 h 6281670"/>
                <a:gd name="connsiteX318" fmla="*/ 4415637 w 8613217"/>
                <a:gd name="connsiteY318" fmla="*/ 5953471 h 6281670"/>
                <a:gd name="connsiteX319" fmla="*/ 4357085 w 8613217"/>
                <a:gd name="connsiteY319" fmla="*/ 6075286 h 6281670"/>
                <a:gd name="connsiteX320" fmla="*/ 4338240 w 8613217"/>
                <a:gd name="connsiteY320" fmla="*/ 6125762 h 6281670"/>
                <a:gd name="connsiteX321" fmla="*/ 4322761 w 8613217"/>
                <a:gd name="connsiteY321" fmla="*/ 6080671 h 6281670"/>
                <a:gd name="connsiteX322" fmla="*/ 4306609 w 8613217"/>
                <a:gd name="connsiteY322" fmla="*/ 6061826 h 6281670"/>
                <a:gd name="connsiteX323" fmla="*/ 4295168 w 8613217"/>
                <a:gd name="connsiteY323" fmla="*/ 6082689 h 6281670"/>
                <a:gd name="connsiteX324" fmla="*/ 4292475 w 8613217"/>
                <a:gd name="connsiteY324" fmla="*/ 6112302 h 6281670"/>
                <a:gd name="connsiteX325" fmla="*/ 4277669 w 8613217"/>
                <a:gd name="connsiteY325" fmla="*/ 6097496 h 6281670"/>
                <a:gd name="connsiteX326" fmla="*/ 4183447 w 8613217"/>
                <a:gd name="connsiteY326" fmla="*/ 5282478 h 6281670"/>
                <a:gd name="connsiteX327" fmla="*/ 4412945 w 8613217"/>
                <a:gd name="connsiteY327" fmla="*/ 4743394 h 6281670"/>
                <a:gd name="connsiteX328" fmla="*/ 5036828 w 8613217"/>
                <a:gd name="connsiteY328" fmla="*/ 3935106 h 6281670"/>
                <a:gd name="connsiteX329" fmla="*/ 5054999 w 8613217"/>
                <a:gd name="connsiteY329" fmla="*/ 3966064 h 6281670"/>
                <a:gd name="connsiteX330" fmla="*/ 5020675 w 8613217"/>
                <a:gd name="connsiteY330" fmla="*/ 5141145 h 62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8613217" h="6281670">
                  <a:moveTo>
                    <a:pt x="8420062" y="4211041"/>
                  </a:moveTo>
                  <a:cubicBezTo>
                    <a:pt x="8276711" y="4220463"/>
                    <a:pt x="8133359" y="4217098"/>
                    <a:pt x="7990681" y="4231232"/>
                  </a:cubicBezTo>
                  <a:cubicBezTo>
                    <a:pt x="7781373" y="4252095"/>
                    <a:pt x="7634657" y="4408907"/>
                    <a:pt x="7630619" y="4614849"/>
                  </a:cubicBezTo>
                  <a:cubicBezTo>
                    <a:pt x="7629945" y="4637731"/>
                    <a:pt x="7634657" y="4645807"/>
                    <a:pt x="7659558" y="4643788"/>
                  </a:cubicBezTo>
                  <a:cubicBezTo>
                    <a:pt x="7726859" y="4638404"/>
                    <a:pt x="7793488" y="4630328"/>
                    <a:pt x="7859443" y="4617541"/>
                  </a:cubicBezTo>
                  <a:cubicBezTo>
                    <a:pt x="7985296" y="4593985"/>
                    <a:pt x="8105093" y="4549566"/>
                    <a:pt x="8222196" y="4498418"/>
                  </a:cubicBezTo>
                  <a:cubicBezTo>
                    <a:pt x="8226235" y="4493707"/>
                    <a:pt x="8230946" y="4492360"/>
                    <a:pt x="8236330" y="4496398"/>
                  </a:cubicBezTo>
                  <a:lnTo>
                    <a:pt x="8228254" y="4504475"/>
                  </a:lnTo>
                  <a:cubicBezTo>
                    <a:pt x="8056636" y="4610810"/>
                    <a:pt x="7869538" y="4676093"/>
                    <a:pt x="7670326" y="4709743"/>
                  </a:cubicBezTo>
                  <a:cubicBezTo>
                    <a:pt x="7592930" y="4722531"/>
                    <a:pt x="7514187" y="4725896"/>
                    <a:pt x="7436791" y="4735318"/>
                  </a:cubicBezTo>
                  <a:cubicBezTo>
                    <a:pt x="7209986" y="4740029"/>
                    <a:pt x="6984527" y="4719839"/>
                    <a:pt x="6759067" y="4696956"/>
                  </a:cubicBezTo>
                  <a:cubicBezTo>
                    <a:pt x="6519475" y="4672728"/>
                    <a:pt x="6279209" y="4651191"/>
                    <a:pt x="6037597" y="4656576"/>
                  </a:cubicBezTo>
                  <a:cubicBezTo>
                    <a:pt x="6032887" y="4656576"/>
                    <a:pt x="6026156" y="4659267"/>
                    <a:pt x="6023464" y="4649172"/>
                  </a:cubicBezTo>
                  <a:lnTo>
                    <a:pt x="6361317" y="4472170"/>
                  </a:lnTo>
                  <a:cubicBezTo>
                    <a:pt x="6503995" y="4396793"/>
                    <a:pt x="6646674" y="4322088"/>
                    <a:pt x="6783296" y="4236616"/>
                  </a:cubicBezTo>
                  <a:cubicBezTo>
                    <a:pt x="6881555" y="4180755"/>
                    <a:pt x="6978469" y="4122876"/>
                    <a:pt x="7066634" y="4052210"/>
                  </a:cubicBezTo>
                  <a:cubicBezTo>
                    <a:pt x="7092882" y="4031347"/>
                    <a:pt x="7115764" y="4018559"/>
                    <a:pt x="7151433" y="4042115"/>
                  </a:cubicBezTo>
                  <a:cubicBezTo>
                    <a:pt x="7196526" y="4072400"/>
                    <a:pt x="7250367" y="4074420"/>
                    <a:pt x="7304208" y="4071727"/>
                  </a:cubicBezTo>
                  <a:cubicBezTo>
                    <a:pt x="7424676" y="4064997"/>
                    <a:pt x="7528321" y="4011829"/>
                    <a:pt x="7625235" y="3948566"/>
                  </a:cubicBezTo>
                  <a:cubicBezTo>
                    <a:pt x="8090286" y="3644364"/>
                    <a:pt x="8319110" y="3033942"/>
                    <a:pt x="8172394" y="2496877"/>
                  </a:cubicBezTo>
                  <a:cubicBezTo>
                    <a:pt x="8107111" y="2257958"/>
                    <a:pt x="7979239" y="2045286"/>
                    <a:pt x="7882325" y="1811077"/>
                  </a:cubicBezTo>
                  <a:cubicBezTo>
                    <a:pt x="7871557" y="1841363"/>
                    <a:pt x="7862135" y="1865592"/>
                    <a:pt x="7854059" y="1889820"/>
                  </a:cubicBezTo>
                  <a:cubicBezTo>
                    <a:pt x="7799545" y="2052689"/>
                    <a:pt x="7773297" y="2222961"/>
                    <a:pt x="7732917" y="2389195"/>
                  </a:cubicBezTo>
                  <a:cubicBezTo>
                    <a:pt x="7702631" y="2512357"/>
                    <a:pt x="7671000" y="2634172"/>
                    <a:pt x="7607736" y="2746565"/>
                  </a:cubicBezTo>
                  <a:cubicBezTo>
                    <a:pt x="7475826" y="2980101"/>
                    <a:pt x="7327763" y="3202868"/>
                    <a:pt x="7178354" y="3424962"/>
                  </a:cubicBezTo>
                  <a:cubicBezTo>
                    <a:pt x="7129897" y="3497648"/>
                    <a:pt x="7082114" y="3571006"/>
                    <a:pt x="7050481" y="3653113"/>
                  </a:cubicBezTo>
                  <a:cubicBezTo>
                    <a:pt x="7023561" y="3724453"/>
                    <a:pt x="7008082" y="3797138"/>
                    <a:pt x="7022888" y="3873861"/>
                  </a:cubicBezTo>
                  <a:cubicBezTo>
                    <a:pt x="7027599" y="3899436"/>
                    <a:pt x="7033656" y="3905493"/>
                    <a:pt x="7057884" y="3889341"/>
                  </a:cubicBezTo>
                  <a:cubicBezTo>
                    <a:pt x="7144703" y="3830116"/>
                    <a:pt x="7230176" y="3768199"/>
                    <a:pt x="7311611" y="3701570"/>
                  </a:cubicBezTo>
                  <a:cubicBezTo>
                    <a:pt x="7579469" y="3480149"/>
                    <a:pt x="7776662" y="3208925"/>
                    <a:pt x="7883672" y="2875784"/>
                  </a:cubicBezTo>
                  <a:cubicBezTo>
                    <a:pt x="7893094" y="2847517"/>
                    <a:pt x="7901170" y="2818577"/>
                    <a:pt x="7909246" y="2790311"/>
                  </a:cubicBezTo>
                  <a:cubicBezTo>
                    <a:pt x="7897805" y="2881168"/>
                    <a:pt x="7868865" y="2967313"/>
                    <a:pt x="7835888" y="3051440"/>
                  </a:cubicBezTo>
                  <a:cubicBezTo>
                    <a:pt x="7718783" y="3352277"/>
                    <a:pt x="7524283" y="3596580"/>
                    <a:pt x="7279306" y="3802522"/>
                  </a:cubicBezTo>
                  <a:cubicBezTo>
                    <a:pt x="7187776" y="3879246"/>
                    <a:pt x="7092209" y="3951258"/>
                    <a:pt x="6992603" y="4017213"/>
                  </a:cubicBezTo>
                  <a:cubicBezTo>
                    <a:pt x="6901073" y="4077785"/>
                    <a:pt x="6806178" y="4132298"/>
                    <a:pt x="6713302" y="4190851"/>
                  </a:cubicBezTo>
                  <a:lnTo>
                    <a:pt x="6627830" y="4239308"/>
                  </a:lnTo>
                  <a:cubicBezTo>
                    <a:pt x="6625811" y="4253441"/>
                    <a:pt x="6616388" y="4252768"/>
                    <a:pt x="6605620" y="4251422"/>
                  </a:cubicBezTo>
                  <a:lnTo>
                    <a:pt x="6226714" y="4447268"/>
                  </a:lnTo>
                  <a:cubicBezTo>
                    <a:pt x="5918474" y="4604754"/>
                    <a:pt x="5606869" y="4756181"/>
                    <a:pt x="5314782" y="4943279"/>
                  </a:cubicBezTo>
                  <a:cubicBezTo>
                    <a:pt x="5263633" y="4976257"/>
                    <a:pt x="5213157" y="5010580"/>
                    <a:pt x="5158643" y="5046250"/>
                  </a:cubicBezTo>
                  <a:cubicBezTo>
                    <a:pt x="5160662" y="5036155"/>
                    <a:pt x="5161335" y="5030771"/>
                    <a:pt x="5162681" y="5025387"/>
                  </a:cubicBezTo>
                  <a:cubicBezTo>
                    <a:pt x="5229309" y="4795889"/>
                    <a:pt x="5256230" y="4562354"/>
                    <a:pt x="5227290" y="4323434"/>
                  </a:cubicBezTo>
                  <a:cubicBezTo>
                    <a:pt x="5207773" y="4163930"/>
                    <a:pt x="5169411" y="4008464"/>
                    <a:pt x="5106148" y="3860401"/>
                  </a:cubicBezTo>
                  <a:cubicBezTo>
                    <a:pt x="5113551" y="3843576"/>
                    <a:pt x="5127684" y="3832135"/>
                    <a:pt x="5139799" y="3818675"/>
                  </a:cubicBezTo>
                  <a:cubicBezTo>
                    <a:pt x="5326896" y="3612060"/>
                    <a:pt x="5516686" y="3408137"/>
                    <a:pt x="5695034" y="3194119"/>
                  </a:cubicBezTo>
                  <a:cubicBezTo>
                    <a:pt x="5741472" y="3138259"/>
                    <a:pt x="5786564" y="3081052"/>
                    <a:pt x="5830983" y="3023174"/>
                  </a:cubicBezTo>
                  <a:cubicBezTo>
                    <a:pt x="5843097" y="3007021"/>
                    <a:pt x="5854538" y="3002983"/>
                    <a:pt x="5873382" y="3008367"/>
                  </a:cubicBezTo>
                  <a:cubicBezTo>
                    <a:pt x="5909725" y="3018462"/>
                    <a:pt x="5946741" y="3017116"/>
                    <a:pt x="5983083" y="3009040"/>
                  </a:cubicBezTo>
                  <a:cubicBezTo>
                    <a:pt x="6094131" y="2984812"/>
                    <a:pt x="6180276" y="2920202"/>
                    <a:pt x="6257000" y="2840787"/>
                  </a:cubicBezTo>
                  <a:cubicBezTo>
                    <a:pt x="6438713" y="2652343"/>
                    <a:pt x="6543703" y="2422846"/>
                    <a:pt x="6605620" y="2172485"/>
                  </a:cubicBezTo>
                  <a:cubicBezTo>
                    <a:pt x="6673594" y="1897223"/>
                    <a:pt x="6658788" y="1618596"/>
                    <a:pt x="6623118" y="1339969"/>
                  </a:cubicBezTo>
                  <a:cubicBezTo>
                    <a:pt x="6594179" y="1113163"/>
                    <a:pt x="6551779" y="888377"/>
                    <a:pt x="6528224" y="660899"/>
                  </a:cubicBezTo>
                  <a:cubicBezTo>
                    <a:pt x="6523513" y="615807"/>
                    <a:pt x="6519475" y="571388"/>
                    <a:pt x="6514091" y="520239"/>
                  </a:cubicBezTo>
                  <a:cubicBezTo>
                    <a:pt x="6504668" y="532353"/>
                    <a:pt x="6498611" y="539756"/>
                    <a:pt x="6493900" y="546486"/>
                  </a:cubicBezTo>
                  <a:cubicBezTo>
                    <a:pt x="6394967" y="680416"/>
                    <a:pt x="6314206" y="825114"/>
                    <a:pt x="6244212" y="975869"/>
                  </a:cubicBezTo>
                  <a:cubicBezTo>
                    <a:pt x="6122397" y="1239690"/>
                    <a:pt x="6028175" y="1513606"/>
                    <a:pt x="5935300" y="1788868"/>
                  </a:cubicBezTo>
                  <a:cubicBezTo>
                    <a:pt x="5852519" y="2034518"/>
                    <a:pt x="5769738" y="2280167"/>
                    <a:pt x="5707148" y="2531874"/>
                  </a:cubicBezTo>
                  <a:cubicBezTo>
                    <a:pt x="5690323" y="2599175"/>
                    <a:pt x="5676190" y="2667823"/>
                    <a:pt x="5679555" y="2738489"/>
                  </a:cubicBezTo>
                  <a:cubicBezTo>
                    <a:pt x="5682247" y="2800406"/>
                    <a:pt x="5693015" y="2860304"/>
                    <a:pt x="5734069" y="2914818"/>
                  </a:cubicBezTo>
                  <a:cubicBezTo>
                    <a:pt x="5816176" y="2810501"/>
                    <a:pt x="5894246" y="2708876"/>
                    <a:pt x="5963566" y="2599175"/>
                  </a:cubicBezTo>
                  <a:cubicBezTo>
                    <a:pt x="6032887" y="2488801"/>
                    <a:pt x="6091438" y="2373716"/>
                    <a:pt x="6141914" y="2254593"/>
                  </a:cubicBezTo>
                  <a:cubicBezTo>
                    <a:pt x="6192390" y="2134797"/>
                    <a:pt x="6230752" y="2010289"/>
                    <a:pt x="6262384" y="1884436"/>
                  </a:cubicBezTo>
                  <a:cubicBezTo>
                    <a:pt x="6294015" y="1759928"/>
                    <a:pt x="6316898" y="1634075"/>
                    <a:pt x="6343145" y="1508222"/>
                  </a:cubicBezTo>
                  <a:cubicBezTo>
                    <a:pt x="6334396" y="1588310"/>
                    <a:pt x="6322955" y="1668399"/>
                    <a:pt x="6310167" y="1747814"/>
                  </a:cubicBezTo>
                  <a:cubicBezTo>
                    <a:pt x="6263057" y="2034518"/>
                    <a:pt x="6182295" y="2311126"/>
                    <a:pt x="6045001" y="2568890"/>
                  </a:cubicBezTo>
                  <a:cubicBezTo>
                    <a:pt x="5914436" y="2813867"/>
                    <a:pt x="5741472" y="3027211"/>
                    <a:pt x="5560432" y="3235173"/>
                  </a:cubicBezTo>
                  <a:cubicBezTo>
                    <a:pt x="5409677" y="3407464"/>
                    <a:pt x="5252192" y="3573698"/>
                    <a:pt x="5096726" y="3741278"/>
                  </a:cubicBezTo>
                  <a:cubicBezTo>
                    <a:pt x="5087977" y="3750700"/>
                    <a:pt x="5080574" y="3763488"/>
                    <a:pt x="5067113" y="3767525"/>
                  </a:cubicBezTo>
                  <a:cubicBezTo>
                    <a:pt x="5022694" y="3661190"/>
                    <a:pt x="4968180" y="3560238"/>
                    <a:pt x="4911647" y="3459959"/>
                  </a:cubicBezTo>
                  <a:cubicBezTo>
                    <a:pt x="4901552" y="3442460"/>
                    <a:pt x="4894822" y="3423616"/>
                    <a:pt x="4890784" y="3404099"/>
                  </a:cubicBezTo>
                  <a:cubicBezTo>
                    <a:pt x="4801530" y="3273513"/>
                    <a:pt x="4850679" y="2890254"/>
                    <a:pt x="4952701" y="2717626"/>
                  </a:cubicBezTo>
                  <a:cubicBezTo>
                    <a:pt x="5043743" y="2563576"/>
                    <a:pt x="5096053" y="2482071"/>
                    <a:pt x="5173449" y="2368332"/>
                  </a:cubicBezTo>
                  <a:cubicBezTo>
                    <a:pt x="5302668" y="2179215"/>
                    <a:pt x="5422464" y="1984715"/>
                    <a:pt x="5481689" y="1759928"/>
                  </a:cubicBezTo>
                  <a:cubicBezTo>
                    <a:pt x="5487073" y="1739738"/>
                    <a:pt x="5499187" y="1741084"/>
                    <a:pt x="5514667" y="1741757"/>
                  </a:cubicBezTo>
                  <a:cubicBezTo>
                    <a:pt x="5645904" y="1744449"/>
                    <a:pt x="5743491" y="1686570"/>
                    <a:pt x="5803389" y="1570812"/>
                  </a:cubicBezTo>
                  <a:cubicBezTo>
                    <a:pt x="5882804" y="1416019"/>
                    <a:pt x="5882804" y="1256515"/>
                    <a:pt x="5822907" y="1095665"/>
                  </a:cubicBezTo>
                  <a:cubicBezTo>
                    <a:pt x="5755605" y="915297"/>
                    <a:pt x="5643885" y="760504"/>
                    <a:pt x="5540241" y="601000"/>
                  </a:cubicBezTo>
                  <a:cubicBezTo>
                    <a:pt x="5530819" y="586867"/>
                    <a:pt x="5524089" y="590232"/>
                    <a:pt x="5514667" y="600327"/>
                  </a:cubicBezTo>
                  <a:cubicBezTo>
                    <a:pt x="5483708" y="632632"/>
                    <a:pt x="5451403" y="663591"/>
                    <a:pt x="5421791" y="697914"/>
                  </a:cubicBezTo>
                  <a:cubicBezTo>
                    <a:pt x="5293918" y="846650"/>
                    <a:pt x="5180852" y="1006154"/>
                    <a:pt x="5124319" y="1196617"/>
                  </a:cubicBezTo>
                  <a:cubicBezTo>
                    <a:pt x="5060383" y="1410635"/>
                    <a:pt x="5124992" y="1588983"/>
                    <a:pt x="5316801" y="1686570"/>
                  </a:cubicBezTo>
                  <a:cubicBezTo>
                    <a:pt x="5342375" y="1699357"/>
                    <a:pt x="5351798" y="1696665"/>
                    <a:pt x="5361220" y="1669072"/>
                  </a:cubicBezTo>
                  <a:cubicBezTo>
                    <a:pt x="5409004" y="1531777"/>
                    <a:pt x="5438616" y="1391117"/>
                    <a:pt x="5461499" y="1248439"/>
                  </a:cubicBezTo>
                  <a:cubicBezTo>
                    <a:pt x="5472267" y="1181137"/>
                    <a:pt x="5481016" y="1113836"/>
                    <a:pt x="5491784" y="1043170"/>
                  </a:cubicBezTo>
                  <a:cubicBezTo>
                    <a:pt x="5503225" y="1057303"/>
                    <a:pt x="5498514" y="1070090"/>
                    <a:pt x="5497841" y="1081532"/>
                  </a:cubicBezTo>
                  <a:cubicBezTo>
                    <a:pt x="5493130" y="1172388"/>
                    <a:pt x="5489765" y="1263245"/>
                    <a:pt x="5481016" y="1353429"/>
                  </a:cubicBezTo>
                  <a:cubicBezTo>
                    <a:pt x="5469575" y="1479955"/>
                    <a:pt x="5451403" y="1605135"/>
                    <a:pt x="5415734" y="1727624"/>
                  </a:cubicBezTo>
                  <a:cubicBezTo>
                    <a:pt x="5360547" y="1917413"/>
                    <a:pt x="5262960" y="2084994"/>
                    <a:pt x="5151240" y="2245171"/>
                  </a:cubicBezTo>
                  <a:cubicBezTo>
                    <a:pt x="5069805" y="2361602"/>
                    <a:pt x="4982987" y="2474668"/>
                    <a:pt x="4908282" y="2596483"/>
                  </a:cubicBezTo>
                  <a:cubicBezTo>
                    <a:pt x="4833578" y="2718299"/>
                    <a:pt x="4770314" y="2845498"/>
                    <a:pt x="4750124" y="2989523"/>
                  </a:cubicBezTo>
                  <a:cubicBezTo>
                    <a:pt x="4738792" y="3076994"/>
                    <a:pt x="4748890" y="3148017"/>
                    <a:pt x="4737337" y="3162487"/>
                  </a:cubicBezTo>
                  <a:cubicBezTo>
                    <a:pt x="4716473" y="3130856"/>
                    <a:pt x="4694937" y="3105281"/>
                    <a:pt x="4680804" y="3076341"/>
                  </a:cubicBezTo>
                  <a:cubicBezTo>
                    <a:pt x="4653883" y="3020481"/>
                    <a:pt x="4622252" y="2968659"/>
                    <a:pt x="4591293" y="2915491"/>
                  </a:cubicBezTo>
                  <a:cubicBezTo>
                    <a:pt x="4569869" y="2875783"/>
                    <a:pt x="4583330" y="2907415"/>
                    <a:pt x="4552259" y="2838095"/>
                  </a:cubicBezTo>
                  <a:cubicBezTo>
                    <a:pt x="4495725" y="2728394"/>
                    <a:pt x="4446595" y="2616001"/>
                    <a:pt x="4404869" y="2499569"/>
                  </a:cubicBezTo>
                  <a:cubicBezTo>
                    <a:pt x="4391408" y="2462554"/>
                    <a:pt x="4387370" y="2435633"/>
                    <a:pt x="4425059" y="2408713"/>
                  </a:cubicBezTo>
                  <a:cubicBezTo>
                    <a:pt x="4459382" y="2383811"/>
                    <a:pt x="4478900" y="2343431"/>
                    <a:pt x="4497071" y="2304396"/>
                  </a:cubicBezTo>
                  <a:cubicBezTo>
                    <a:pt x="4519954" y="2255939"/>
                    <a:pt x="4538125" y="2204790"/>
                    <a:pt x="4551585" y="2152968"/>
                  </a:cubicBezTo>
                  <a:cubicBezTo>
                    <a:pt x="4614175" y="1905972"/>
                    <a:pt x="4662632" y="1655611"/>
                    <a:pt x="4741375" y="1413327"/>
                  </a:cubicBezTo>
                  <a:cubicBezTo>
                    <a:pt x="4805311" y="1216134"/>
                    <a:pt x="4858479" y="1014903"/>
                    <a:pt x="4929146" y="819730"/>
                  </a:cubicBezTo>
                  <a:cubicBezTo>
                    <a:pt x="5028751" y="551870"/>
                    <a:pt x="5129703" y="289396"/>
                    <a:pt x="5233347" y="28940"/>
                  </a:cubicBezTo>
                  <a:cubicBezTo>
                    <a:pt x="5236712" y="20863"/>
                    <a:pt x="5245462" y="12114"/>
                    <a:pt x="5238058" y="0"/>
                  </a:cubicBezTo>
                  <a:cubicBezTo>
                    <a:pt x="5147875" y="48457"/>
                    <a:pt x="5061729" y="102971"/>
                    <a:pt x="4976929" y="159504"/>
                  </a:cubicBezTo>
                  <a:cubicBezTo>
                    <a:pt x="4678112" y="360062"/>
                    <a:pt x="4409580" y="592924"/>
                    <a:pt x="4204984" y="890396"/>
                  </a:cubicBezTo>
                  <a:cubicBezTo>
                    <a:pt x="3944528" y="1269302"/>
                    <a:pt x="3823385" y="1679840"/>
                    <a:pt x="3943182" y="2139508"/>
                  </a:cubicBezTo>
                  <a:cubicBezTo>
                    <a:pt x="3967410" y="2233056"/>
                    <a:pt x="4009810" y="2318529"/>
                    <a:pt x="4076438" y="2389868"/>
                  </a:cubicBezTo>
                  <a:cubicBezTo>
                    <a:pt x="4114800" y="2430922"/>
                    <a:pt x="4159219" y="2461881"/>
                    <a:pt x="4215079" y="2474668"/>
                  </a:cubicBezTo>
                  <a:cubicBezTo>
                    <a:pt x="4252768" y="2483417"/>
                    <a:pt x="4252768" y="2483417"/>
                    <a:pt x="4244018" y="2445055"/>
                  </a:cubicBezTo>
                  <a:cubicBezTo>
                    <a:pt x="4188158" y="2204117"/>
                    <a:pt x="4182101" y="1962505"/>
                    <a:pt x="4230558" y="1718875"/>
                  </a:cubicBezTo>
                  <a:cubicBezTo>
                    <a:pt x="4267574" y="1533123"/>
                    <a:pt x="4334875" y="1358140"/>
                    <a:pt x="4411599" y="1186522"/>
                  </a:cubicBezTo>
                  <a:cubicBezTo>
                    <a:pt x="4450633" y="1099030"/>
                    <a:pt x="4505148" y="1018268"/>
                    <a:pt x="4552259" y="934815"/>
                  </a:cubicBezTo>
                  <a:cubicBezTo>
                    <a:pt x="4555624" y="928758"/>
                    <a:pt x="4557643" y="920008"/>
                    <a:pt x="4572449" y="920008"/>
                  </a:cubicBezTo>
                  <a:cubicBezTo>
                    <a:pt x="4565719" y="933469"/>
                    <a:pt x="4560334" y="944910"/>
                    <a:pt x="4553604" y="956351"/>
                  </a:cubicBezTo>
                  <a:cubicBezTo>
                    <a:pt x="4491687" y="1068071"/>
                    <a:pt x="4437173" y="1183829"/>
                    <a:pt x="4390735" y="1302280"/>
                  </a:cubicBezTo>
                  <a:cubicBezTo>
                    <a:pt x="4233250" y="1704068"/>
                    <a:pt x="4200273" y="2110568"/>
                    <a:pt x="4340260" y="2524471"/>
                  </a:cubicBezTo>
                  <a:cubicBezTo>
                    <a:pt x="4383332" y="2651670"/>
                    <a:pt x="4434481" y="2775505"/>
                    <a:pt x="4501109" y="2892609"/>
                  </a:cubicBezTo>
                  <a:cubicBezTo>
                    <a:pt x="4559885" y="3012069"/>
                    <a:pt x="4611035" y="3088344"/>
                    <a:pt x="4692918" y="3241230"/>
                  </a:cubicBezTo>
                  <a:cubicBezTo>
                    <a:pt x="4774801" y="3394116"/>
                    <a:pt x="4908955" y="3611386"/>
                    <a:pt x="4992409" y="3809925"/>
                  </a:cubicBezTo>
                  <a:cubicBezTo>
                    <a:pt x="4997120" y="3822040"/>
                    <a:pt x="5006542" y="3833481"/>
                    <a:pt x="5000485" y="3847614"/>
                  </a:cubicBezTo>
                  <a:cubicBezTo>
                    <a:pt x="5005196" y="3857036"/>
                    <a:pt x="4997120" y="3853671"/>
                    <a:pt x="4993755" y="3855017"/>
                  </a:cubicBezTo>
                  <a:lnTo>
                    <a:pt x="4993082" y="3855690"/>
                  </a:lnTo>
                  <a:cubicBezTo>
                    <a:pt x="4992409" y="3862421"/>
                    <a:pt x="4989717" y="3866458"/>
                    <a:pt x="4982313" y="3867131"/>
                  </a:cubicBezTo>
                  <a:cubicBezTo>
                    <a:pt x="4858479" y="3998369"/>
                    <a:pt x="4740029" y="4134317"/>
                    <a:pt x="4626290" y="4274977"/>
                  </a:cubicBezTo>
                  <a:cubicBezTo>
                    <a:pt x="4452652" y="4490341"/>
                    <a:pt x="4294494" y="4715127"/>
                    <a:pt x="4180755" y="4968853"/>
                  </a:cubicBezTo>
                  <a:cubicBezTo>
                    <a:pt x="4053556" y="5252192"/>
                    <a:pt x="4002407" y="5545625"/>
                    <a:pt x="4071727" y="5853192"/>
                  </a:cubicBezTo>
                  <a:cubicBezTo>
                    <a:pt x="4079803" y="5887516"/>
                    <a:pt x="4069708" y="5898284"/>
                    <a:pt x="4040769" y="5907706"/>
                  </a:cubicBezTo>
                  <a:cubicBezTo>
                    <a:pt x="4013175" y="5916455"/>
                    <a:pt x="4003753" y="5911071"/>
                    <a:pt x="4005099" y="5881459"/>
                  </a:cubicBezTo>
                  <a:cubicBezTo>
                    <a:pt x="4005772" y="5864634"/>
                    <a:pt x="4008464" y="5847808"/>
                    <a:pt x="4007791" y="5830983"/>
                  </a:cubicBezTo>
                  <a:cubicBezTo>
                    <a:pt x="4007118" y="5820214"/>
                    <a:pt x="4001734" y="5802043"/>
                    <a:pt x="3990293" y="5807427"/>
                  </a:cubicBezTo>
                  <a:cubicBezTo>
                    <a:pt x="3966064" y="5818196"/>
                    <a:pt x="3967410" y="5800697"/>
                    <a:pt x="3964045" y="5789256"/>
                  </a:cubicBezTo>
                  <a:cubicBezTo>
                    <a:pt x="3955969" y="5761662"/>
                    <a:pt x="3946547" y="5733396"/>
                    <a:pt x="3941836" y="5705129"/>
                  </a:cubicBezTo>
                  <a:cubicBezTo>
                    <a:pt x="3915588" y="5549663"/>
                    <a:pt x="3911550" y="5392851"/>
                    <a:pt x="3908185" y="5236040"/>
                  </a:cubicBezTo>
                  <a:cubicBezTo>
                    <a:pt x="3902128" y="4902898"/>
                    <a:pt x="3918953" y="4569757"/>
                    <a:pt x="3918953" y="4237288"/>
                  </a:cubicBezTo>
                  <a:cubicBezTo>
                    <a:pt x="3918953" y="3860401"/>
                    <a:pt x="3890687" y="3486879"/>
                    <a:pt x="3786370" y="3122779"/>
                  </a:cubicBezTo>
                  <a:cubicBezTo>
                    <a:pt x="3731856" y="2931644"/>
                    <a:pt x="3660517" y="2747238"/>
                    <a:pt x="3570333" y="2570236"/>
                  </a:cubicBezTo>
                  <a:cubicBezTo>
                    <a:pt x="3507743" y="2428679"/>
                    <a:pt x="3437301" y="2330307"/>
                    <a:pt x="3410829" y="2273437"/>
                  </a:cubicBezTo>
                  <a:cubicBezTo>
                    <a:pt x="3401406" y="2257285"/>
                    <a:pt x="3399387" y="2245844"/>
                    <a:pt x="3411502" y="2229018"/>
                  </a:cubicBezTo>
                  <a:cubicBezTo>
                    <a:pt x="3434384" y="2198733"/>
                    <a:pt x="3444479" y="2163736"/>
                    <a:pt x="3451209" y="2126720"/>
                  </a:cubicBezTo>
                  <a:cubicBezTo>
                    <a:pt x="3466016" y="2047978"/>
                    <a:pt x="3451209" y="1971254"/>
                    <a:pt x="3431692" y="1895877"/>
                  </a:cubicBezTo>
                  <a:cubicBezTo>
                    <a:pt x="3383908" y="1714837"/>
                    <a:pt x="3289686" y="1556006"/>
                    <a:pt x="3186715" y="1401886"/>
                  </a:cubicBezTo>
                  <a:cubicBezTo>
                    <a:pt x="3007021" y="1132681"/>
                    <a:pt x="2776851" y="909913"/>
                    <a:pt x="2531874" y="701952"/>
                  </a:cubicBezTo>
                  <a:cubicBezTo>
                    <a:pt x="2268053" y="477166"/>
                    <a:pt x="1992791" y="267186"/>
                    <a:pt x="1731662" y="39035"/>
                  </a:cubicBezTo>
                  <a:cubicBezTo>
                    <a:pt x="1729643" y="37016"/>
                    <a:pt x="1726278" y="37016"/>
                    <a:pt x="1722913" y="36343"/>
                  </a:cubicBezTo>
                  <a:cubicBezTo>
                    <a:pt x="1722913" y="41054"/>
                    <a:pt x="1722913" y="44419"/>
                    <a:pt x="1723586" y="47111"/>
                  </a:cubicBezTo>
                  <a:cubicBezTo>
                    <a:pt x="1774735" y="333141"/>
                    <a:pt x="1868283" y="605712"/>
                    <a:pt x="1984042" y="871552"/>
                  </a:cubicBezTo>
                  <a:cubicBezTo>
                    <a:pt x="2177869" y="1315067"/>
                    <a:pt x="2432268" y="1718875"/>
                    <a:pt x="2773486" y="2064130"/>
                  </a:cubicBezTo>
                  <a:cubicBezTo>
                    <a:pt x="2858958" y="2150276"/>
                    <a:pt x="2949142" y="2231037"/>
                    <a:pt x="3058170" y="2286897"/>
                  </a:cubicBezTo>
                  <a:cubicBezTo>
                    <a:pt x="3114030" y="2315164"/>
                    <a:pt x="3172582" y="2333335"/>
                    <a:pt x="3235845" y="2329297"/>
                  </a:cubicBezTo>
                  <a:cubicBezTo>
                    <a:pt x="3272861" y="2327278"/>
                    <a:pt x="3273534" y="2326605"/>
                    <a:pt x="3256709" y="2294974"/>
                  </a:cubicBezTo>
                  <a:cubicBezTo>
                    <a:pt x="3202195" y="2194695"/>
                    <a:pt x="3143643" y="2096435"/>
                    <a:pt x="3083072" y="1999521"/>
                  </a:cubicBezTo>
                  <a:cubicBezTo>
                    <a:pt x="2887225" y="1686570"/>
                    <a:pt x="2666477" y="1391117"/>
                    <a:pt x="2450440" y="1092973"/>
                  </a:cubicBezTo>
                  <a:cubicBezTo>
                    <a:pt x="2443709" y="1083551"/>
                    <a:pt x="2433614" y="1075474"/>
                    <a:pt x="2432941" y="1062014"/>
                  </a:cubicBezTo>
                  <a:cubicBezTo>
                    <a:pt x="2447074" y="1060668"/>
                    <a:pt x="2449766" y="1070763"/>
                    <a:pt x="2454478" y="1076820"/>
                  </a:cubicBezTo>
                  <a:cubicBezTo>
                    <a:pt x="2627442" y="1296223"/>
                    <a:pt x="2802425" y="1514279"/>
                    <a:pt x="2967986" y="1739738"/>
                  </a:cubicBezTo>
                  <a:cubicBezTo>
                    <a:pt x="3072303" y="1881744"/>
                    <a:pt x="3172582" y="2026442"/>
                    <a:pt x="3266131" y="2175850"/>
                  </a:cubicBezTo>
                  <a:cubicBezTo>
                    <a:pt x="3334105" y="2284878"/>
                    <a:pt x="3396022" y="2397272"/>
                    <a:pt x="3457939" y="2509665"/>
                  </a:cubicBezTo>
                  <a:cubicBezTo>
                    <a:pt x="3535896" y="2688687"/>
                    <a:pt x="3672967" y="2941627"/>
                    <a:pt x="3733875" y="3249979"/>
                  </a:cubicBezTo>
                  <a:cubicBezTo>
                    <a:pt x="3819347" y="3615425"/>
                    <a:pt x="3832808" y="3986928"/>
                    <a:pt x="3823385" y="4359777"/>
                  </a:cubicBezTo>
                  <a:cubicBezTo>
                    <a:pt x="3823385" y="4363142"/>
                    <a:pt x="3825405" y="4369199"/>
                    <a:pt x="3816655" y="4369199"/>
                  </a:cubicBezTo>
                  <a:lnTo>
                    <a:pt x="3800503" y="4322761"/>
                  </a:lnTo>
                  <a:cubicBezTo>
                    <a:pt x="3713684" y="4076438"/>
                    <a:pt x="3615329" y="3882849"/>
                    <a:pt x="3407464" y="3663208"/>
                  </a:cubicBezTo>
                  <a:cubicBezTo>
                    <a:pt x="3199599" y="3443567"/>
                    <a:pt x="2778657" y="3171259"/>
                    <a:pt x="2553310" y="3004913"/>
                  </a:cubicBezTo>
                  <a:cubicBezTo>
                    <a:pt x="2327963" y="2838567"/>
                    <a:pt x="2235619" y="2807795"/>
                    <a:pt x="2055381" y="2665131"/>
                  </a:cubicBezTo>
                  <a:cubicBezTo>
                    <a:pt x="1875143" y="2522467"/>
                    <a:pt x="1648208" y="2341411"/>
                    <a:pt x="1471879" y="2148930"/>
                  </a:cubicBezTo>
                  <a:cubicBezTo>
                    <a:pt x="1461784" y="2138162"/>
                    <a:pt x="1448323" y="2130759"/>
                    <a:pt x="1461111" y="2109895"/>
                  </a:cubicBezTo>
                  <a:cubicBezTo>
                    <a:pt x="1496780" y="2051343"/>
                    <a:pt x="1505530" y="1986734"/>
                    <a:pt x="1501492" y="1918759"/>
                  </a:cubicBezTo>
                  <a:cubicBezTo>
                    <a:pt x="1494088" y="1794252"/>
                    <a:pt x="1446304" y="1681859"/>
                    <a:pt x="1395155" y="1570812"/>
                  </a:cubicBezTo>
                  <a:cubicBezTo>
                    <a:pt x="1276705" y="1312375"/>
                    <a:pt x="1113836" y="1082205"/>
                    <a:pt x="937507" y="860783"/>
                  </a:cubicBezTo>
                  <a:cubicBezTo>
                    <a:pt x="841266" y="738295"/>
                    <a:pt x="749736" y="612442"/>
                    <a:pt x="682435" y="471109"/>
                  </a:cubicBezTo>
                  <a:cubicBezTo>
                    <a:pt x="643400" y="389001"/>
                    <a:pt x="613788" y="304202"/>
                    <a:pt x="590905" y="214691"/>
                  </a:cubicBezTo>
                  <a:cubicBezTo>
                    <a:pt x="586194" y="218729"/>
                    <a:pt x="583502" y="220748"/>
                    <a:pt x="581483" y="222767"/>
                  </a:cubicBezTo>
                  <a:cubicBezTo>
                    <a:pt x="572734" y="235554"/>
                    <a:pt x="563985" y="249015"/>
                    <a:pt x="555909" y="262475"/>
                  </a:cubicBezTo>
                  <a:cubicBezTo>
                    <a:pt x="489280" y="373522"/>
                    <a:pt x="446880" y="493318"/>
                    <a:pt x="423998" y="619845"/>
                  </a:cubicBezTo>
                  <a:cubicBezTo>
                    <a:pt x="386982" y="823768"/>
                    <a:pt x="405154" y="1026344"/>
                    <a:pt x="443515" y="1227575"/>
                  </a:cubicBezTo>
                  <a:cubicBezTo>
                    <a:pt x="498702" y="1514952"/>
                    <a:pt x="613115" y="1774062"/>
                    <a:pt x="806942" y="1996156"/>
                  </a:cubicBezTo>
                  <a:cubicBezTo>
                    <a:pt x="886358" y="2087013"/>
                    <a:pt x="975195" y="2167101"/>
                    <a:pt x="1087589" y="2216231"/>
                  </a:cubicBezTo>
                  <a:cubicBezTo>
                    <a:pt x="1161620" y="2248536"/>
                    <a:pt x="1237670" y="2259304"/>
                    <a:pt x="1317086" y="2233729"/>
                  </a:cubicBezTo>
                  <a:cubicBezTo>
                    <a:pt x="1341987" y="2225653"/>
                    <a:pt x="1343334" y="2218250"/>
                    <a:pt x="1327181" y="2198060"/>
                  </a:cubicBezTo>
                  <a:cubicBezTo>
                    <a:pt x="1115855" y="1930874"/>
                    <a:pt x="948948" y="1637440"/>
                    <a:pt x="816364" y="1324489"/>
                  </a:cubicBezTo>
                  <a:cubicBezTo>
                    <a:pt x="775311" y="1228248"/>
                    <a:pt x="734257" y="1131335"/>
                    <a:pt x="702625" y="1031056"/>
                  </a:cubicBezTo>
                  <a:cubicBezTo>
                    <a:pt x="725508" y="1078166"/>
                    <a:pt x="746371" y="1125950"/>
                    <a:pt x="767908" y="1173061"/>
                  </a:cubicBezTo>
                  <a:cubicBezTo>
                    <a:pt x="940872" y="1558025"/>
                    <a:pt x="1158255" y="1913375"/>
                    <a:pt x="1444285" y="2226326"/>
                  </a:cubicBezTo>
                  <a:cubicBezTo>
                    <a:pt x="1671764" y="2475341"/>
                    <a:pt x="2060092" y="2752174"/>
                    <a:pt x="2209501" y="2876457"/>
                  </a:cubicBezTo>
                  <a:cubicBezTo>
                    <a:pt x="2358910" y="3000740"/>
                    <a:pt x="2331316" y="2956882"/>
                    <a:pt x="2340738" y="2972025"/>
                  </a:cubicBezTo>
                  <a:lnTo>
                    <a:pt x="2266034" y="2967313"/>
                  </a:lnTo>
                  <a:cubicBezTo>
                    <a:pt x="2113260" y="2959910"/>
                    <a:pt x="1964524" y="2985485"/>
                    <a:pt x="1817807" y="3025866"/>
                  </a:cubicBezTo>
                  <a:cubicBezTo>
                    <a:pt x="1541199" y="3102589"/>
                    <a:pt x="1276032" y="3210944"/>
                    <a:pt x="1007500" y="3309877"/>
                  </a:cubicBezTo>
                  <a:cubicBezTo>
                    <a:pt x="985291" y="3317953"/>
                    <a:pt x="972503" y="3320645"/>
                    <a:pt x="960389" y="3293725"/>
                  </a:cubicBezTo>
                  <a:cubicBezTo>
                    <a:pt x="865494" y="3082399"/>
                    <a:pt x="617153" y="3022500"/>
                    <a:pt x="446207" y="3134221"/>
                  </a:cubicBezTo>
                  <a:cubicBezTo>
                    <a:pt x="376214" y="3179312"/>
                    <a:pt x="299491" y="3210944"/>
                    <a:pt x="217383" y="3227096"/>
                  </a:cubicBezTo>
                  <a:cubicBezTo>
                    <a:pt x="145371" y="3241230"/>
                    <a:pt x="72685" y="3237865"/>
                    <a:pt x="0" y="3236518"/>
                  </a:cubicBezTo>
                  <a:lnTo>
                    <a:pt x="0" y="3330740"/>
                  </a:lnTo>
                  <a:cubicBezTo>
                    <a:pt x="8749" y="3332759"/>
                    <a:pt x="8076" y="3340835"/>
                    <a:pt x="9422" y="3346892"/>
                  </a:cubicBezTo>
                  <a:cubicBezTo>
                    <a:pt x="43073" y="3502359"/>
                    <a:pt x="126526" y="3625520"/>
                    <a:pt x="255072" y="3717723"/>
                  </a:cubicBezTo>
                  <a:cubicBezTo>
                    <a:pt x="403135" y="3824059"/>
                    <a:pt x="565331" y="3869823"/>
                    <a:pt x="747044" y="3826078"/>
                  </a:cubicBezTo>
                  <a:cubicBezTo>
                    <a:pt x="930777" y="3781659"/>
                    <a:pt x="1026344" y="3661862"/>
                    <a:pt x="1016249" y="3490244"/>
                  </a:cubicBezTo>
                  <a:cubicBezTo>
                    <a:pt x="1014903" y="3464670"/>
                    <a:pt x="1009519" y="3455921"/>
                    <a:pt x="981253" y="3461305"/>
                  </a:cubicBezTo>
                  <a:cubicBezTo>
                    <a:pt x="843285" y="3487552"/>
                    <a:pt x="703971" y="3500339"/>
                    <a:pt x="563312" y="3490917"/>
                  </a:cubicBezTo>
                  <a:cubicBezTo>
                    <a:pt x="506779" y="3487552"/>
                    <a:pt x="450246" y="3478803"/>
                    <a:pt x="390347" y="3460632"/>
                  </a:cubicBezTo>
                  <a:cubicBezTo>
                    <a:pt x="428036" y="3453228"/>
                    <a:pt x="458995" y="3462651"/>
                    <a:pt x="489953" y="3463997"/>
                  </a:cubicBezTo>
                  <a:cubicBezTo>
                    <a:pt x="631286" y="3470727"/>
                    <a:pt x="767235" y="3443133"/>
                    <a:pt x="903183" y="3408137"/>
                  </a:cubicBezTo>
                  <a:cubicBezTo>
                    <a:pt x="949621" y="3396023"/>
                    <a:pt x="997405" y="3385927"/>
                    <a:pt x="1043170" y="3372467"/>
                  </a:cubicBezTo>
                  <a:cubicBezTo>
                    <a:pt x="1200655" y="3328048"/>
                    <a:pt x="1354102" y="3270842"/>
                    <a:pt x="1508895" y="3218347"/>
                  </a:cubicBezTo>
                  <a:cubicBezTo>
                    <a:pt x="1641478" y="3173255"/>
                    <a:pt x="1776081" y="3134893"/>
                    <a:pt x="1912029" y="3101243"/>
                  </a:cubicBezTo>
                  <a:lnTo>
                    <a:pt x="1912029" y="3101243"/>
                  </a:lnTo>
                  <a:lnTo>
                    <a:pt x="2113933" y="3072976"/>
                  </a:lnTo>
                  <a:cubicBezTo>
                    <a:pt x="2220786" y="3077800"/>
                    <a:pt x="2358418" y="3030663"/>
                    <a:pt x="2553150" y="3130187"/>
                  </a:cubicBezTo>
                  <a:cubicBezTo>
                    <a:pt x="2747882" y="3229711"/>
                    <a:pt x="3111111" y="3510502"/>
                    <a:pt x="3282324" y="3670118"/>
                  </a:cubicBezTo>
                  <a:cubicBezTo>
                    <a:pt x="3453537" y="3829734"/>
                    <a:pt x="3498103" y="3928518"/>
                    <a:pt x="3580428" y="4087880"/>
                  </a:cubicBezTo>
                  <a:cubicBezTo>
                    <a:pt x="3662753" y="4247242"/>
                    <a:pt x="3724453" y="4441884"/>
                    <a:pt x="3776274" y="4626290"/>
                  </a:cubicBezTo>
                  <a:cubicBezTo>
                    <a:pt x="3792427" y="4684169"/>
                    <a:pt x="3815982" y="4741375"/>
                    <a:pt x="3813963" y="4802619"/>
                  </a:cubicBezTo>
                  <a:cubicBezTo>
                    <a:pt x="3807906" y="5004523"/>
                    <a:pt x="3803868" y="5206427"/>
                    <a:pt x="3811944" y="5407658"/>
                  </a:cubicBezTo>
                  <a:cubicBezTo>
                    <a:pt x="3818001" y="5565143"/>
                    <a:pt x="3820020" y="5723974"/>
                    <a:pt x="3881265" y="5874056"/>
                  </a:cubicBezTo>
                  <a:cubicBezTo>
                    <a:pt x="3884630" y="5882805"/>
                    <a:pt x="3885303" y="5890208"/>
                    <a:pt x="3879919" y="5898957"/>
                  </a:cubicBezTo>
                  <a:cubicBezTo>
                    <a:pt x="3850979" y="5945395"/>
                    <a:pt x="3808579" y="5962220"/>
                    <a:pt x="3757430" y="5946068"/>
                  </a:cubicBezTo>
                  <a:cubicBezTo>
                    <a:pt x="3746662" y="5981065"/>
                    <a:pt x="3742624" y="6017407"/>
                    <a:pt x="3743970" y="6053750"/>
                  </a:cubicBezTo>
                  <a:cubicBezTo>
                    <a:pt x="3745316" y="6079998"/>
                    <a:pt x="3777621" y="6099515"/>
                    <a:pt x="3803195" y="6092112"/>
                  </a:cubicBezTo>
                  <a:cubicBezTo>
                    <a:pt x="3842230" y="6080671"/>
                    <a:pt x="3871842" y="6055769"/>
                    <a:pt x="3896071" y="6023464"/>
                  </a:cubicBezTo>
                  <a:cubicBezTo>
                    <a:pt x="3903474" y="6013369"/>
                    <a:pt x="3910204" y="6004620"/>
                    <a:pt x="3920972" y="5996544"/>
                  </a:cubicBezTo>
                  <a:cubicBezTo>
                    <a:pt x="3931741" y="6017407"/>
                    <a:pt x="3912223" y="6034906"/>
                    <a:pt x="3918953" y="6053077"/>
                  </a:cubicBezTo>
                  <a:cubicBezTo>
                    <a:pt x="3922318" y="6061826"/>
                    <a:pt x="3921645" y="6076633"/>
                    <a:pt x="3931741" y="6077978"/>
                  </a:cubicBezTo>
                  <a:cubicBezTo>
                    <a:pt x="3944528" y="6079324"/>
                    <a:pt x="3948566" y="6067210"/>
                    <a:pt x="3951931" y="6055769"/>
                  </a:cubicBezTo>
                  <a:cubicBezTo>
                    <a:pt x="3957988" y="6032887"/>
                    <a:pt x="3964045" y="6010677"/>
                    <a:pt x="3972121" y="5988468"/>
                  </a:cubicBezTo>
                  <a:cubicBezTo>
                    <a:pt x="3975486" y="5978372"/>
                    <a:pt x="3979524" y="5965585"/>
                    <a:pt x="3994331" y="5968277"/>
                  </a:cubicBezTo>
                  <a:cubicBezTo>
                    <a:pt x="4011156" y="5971642"/>
                    <a:pt x="4005099" y="5985776"/>
                    <a:pt x="4005099" y="5995198"/>
                  </a:cubicBezTo>
                  <a:cubicBezTo>
                    <a:pt x="4005099" y="6063172"/>
                    <a:pt x="3999042" y="6064518"/>
                    <a:pt x="4071054" y="6040290"/>
                  </a:cubicBezTo>
                  <a:cubicBezTo>
                    <a:pt x="4081150" y="6036925"/>
                    <a:pt x="4093264" y="6036925"/>
                    <a:pt x="4100667" y="6026829"/>
                  </a:cubicBezTo>
                  <a:cubicBezTo>
                    <a:pt x="4086534" y="6014042"/>
                    <a:pt x="4086534" y="6014042"/>
                    <a:pt x="4110089" y="5993179"/>
                  </a:cubicBezTo>
                  <a:cubicBezTo>
                    <a:pt x="4118838" y="6004620"/>
                    <a:pt x="4122876" y="6018080"/>
                    <a:pt x="4124895" y="6032214"/>
                  </a:cubicBezTo>
                  <a:cubicBezTo>
                    <a:pt x="4146431" y="6054423"/>
                    <a:pt x="4145086" y="6076633"/>
                    <a:pt x="4117492" y="6106918"/>
                  </a:cubicBezTo>
                  <a:cubicBezTo>
                    <a:pt x="4106051" y="6119032"/>
                    <a:pt x="4091245" y="6127781"/>
                    <a:pt x="4080476" y="6141242"/>
                  </a:cubicBezTo>
                  <a:cubicBezTo>
                    <a:pt x="4118838" y="6152683"/>
                    <a:pt x="4149796" y="6167489"/>
                    <a:pt x="4176717" y="6189025"/>
                  </a:cubicBezTo>
                  <a:cubicBezTo>
                    <a:pt x="4219790" y="6223349"/>
                    <a:pt x="4218444" y="6244213"/>
                    <a:pt x="4170660" y="6271133"/>
                  </a:cubicBezTo>
                  <a:cubicBezTo>
                    <a:pt x="4178063" y="6278536"/>
                    <a:pt x="4184793" y="6286612"/>
                    <a:pt x="4195562" y="6277863"/>
                  </a:cubicBezTo>
                  <a:cubicBezTo>
                    <a:pt x="4215752" y="6261711"/>
                    <a:pt x="4237288" y="6259692"/>
                    <a:pt x="4261517" y="6267768"/>
                  </a:cubicBezTo>
                  <a:cubicBezTo>
                    <a:pt x="4277669" y="6273152"/>
                    <a:pt x="4289784" y="6269787"/>
                    <a:pt x="4289784" y="6247578"/>
                  </a:cubicBezTo>
                  <a:cubicBezTo>
                    <a:pt x="4289784" y="6233444"/>
                    <a:pt x="4293821" y="6218638"/>
                    <a:pt x="4295840" y="6204505"/>
                  </a:cubicBezTo>
                  <a:cubicBezTo>
                    <a:pt x="4297187" y="6196429"/>
                    <a:pt x="4293149" y="6184315"/>
                    <a:pt x="4305936" y="6182969"/>
                  </a:cubicBezTo>
                  <a:cubicBezTo>
                    <a:pt x="4316704" y="6181622"/>
                    <a:pt x="4320742" y="6191718"/>
                    <a:pt x="4324107" y="6199794"/>
                  </a:cubicBezTo>
                  <a:cubicBezTo>
                    <a:pt x="4328818" y="6209889"/>
                    <a:pt x="4332183" y="6219984"/>
                    <a:pt x="4336894" y="6230752"/>
                  </a:cubicBezTo>
                  <a:cubicBezTo>
                    <a:pt x="4339586" y="6228733"/>
                    <a:pt x="4341605" y="6228060"/>
                    <a:pt x="4342951" y="6226714"/>
                  </a:cubicBezTo>
                  <a:cubicBezTo>
                    <a:pt x="4350355" y="6211235"/>
                    <a:pt x="4352374" y="6182969"/>
                    <a:pt x="4369872" y="6185660"/>
                  </a:cubicBezTo>
                  <a:cubicBezTo>
                    <a:pt x="4394101" y="6189699"/>
                    <a:pt x="4381986" y="6217292"/>
                    <a:pt x="4382659" y="6234791"/>
                  </a:cubicBezTo>
                  <a:cubicBezTo>
                    <a:pt x="4383332" y="6253635"/>
                    <a:pt x="4388716" y="6269114"/>
                    <a:pt x="4406888" y="6265749"/>
                  </a:cubicBezTo>
                  <a:cubicBezTo>
                    <a:pt x="4434481" y="6261038"/>
                    <a:pt x="4459382" y="6262384"/>
                    <a:pt x="4484284" y="6275171"/>
                  </a:cubicBezTo>
                  <a:cubicBezTo>
                    <a:pt x="4488322" y="6277190"/>
                    <a:pt x="4495052" y="6277190"/>
                    <a:pt x="4499090" y="6272479"/>
                  </a:cubicBezTo>
                  <a:cubicBezTo>
                    <a:pt x="4458710" y="6233444"/>
                    <a:pt x="4461402" y="6209216"/>
                    <a:pt x="4512551" y="6181622"/>
                  </a:cubicBezTo>
                  <a:cubicBezTo>
                    <a:pt x="4532068" y="6170854"/>
                    <a:pt x="4549566" y="6157394"/>
                    <a:pt x="4572449" y="6153356"/>
                  </a:cubicBezTo>
                  <a:cubicBezTo>
                    <a:pt x="4591293" y="6149991"/>
                    <a:pt x="4593312" y="6140569"/>
                    <a:pt x="4575814" y="6127781"/>
                  </a:cubicBezTo>
                  <a:cubicBezTo>
                    <a:pt x="4558989" y="6114994"/>
                    <a:pt x="4548220" y="6095477"/>
                    <a:pt x="4538125" y="6076633"/>
                  </a:cubicBezTo>
                  <a:cubicBezTo>
                    <a:pt x="4532068" y="6065191"/>
                    <a:pt x="4527357" y="6053750"/>
                    <a:pt x="4536779" y="6042309"/>
                  </a:cubicBezTo>
                  <a:cubicBezTo>
                    <a:pt x="4546201" y="6030867"/>
                    <a:pt x="4558989" y="6028176"/>
                    <a:pt x="4573122" y="6032214"/>
                  </a:cubicBezTo>
                  <a:cubicBezTo>
                    <a:pt x="4594658" y="6038271"/>
                    <a:pt x="4616195" y="6044328"/>
                    <a:pt x="4637731" y="6051058"/>
                  </a:cubicBezTo>
                  <a:cubicBezTo>
                    <a:pt x="4659267" y="6058461"/>
                    <a:pt x="4667344" y="6051058"/>
                    <a:pt x="4665997" y="6029522"/>
                  </a:cubicBezTo>
                  <a:cubicBezTo>
                    <a:pt x="4665325" y="6014715"/>
                    <a:pt x="4665325" y="6000582"/>
                    <a:pt x="4665997" y="5985776"/>
                  </a:cubicBezTo>
                  <a:cubicBezTo>
                    <a:pt x="4665997" y="5975681"/>
                    <a:pt x="4671381" y="5968277"/>
                    <a:pt x="4681477" y="5966931"/>
                  </a:cubicBezTo>
                  <a:cubicBezTo>
                    <a:pt x="4692245" y="5964912"/>
                    <a:pt x="4698975" y="5971642"/>
                    <a:pt x="4701667" y="5981065"/>
                  </a:cubicBezTo>
                  <a:cubicBezTo>
                    <a:pt x="4709743" y="6005293"/>
                    <a:pt x="4717147" y="6030195"/>
                    <a:pt x="4724550" y="6054423"/>
                  </a:cubicBezTo>
                  <a:cubicBezTo>
                    <a:pt x="4727242" y="6064518"/>
                    <a:pt x="4730607" y="6075959"/>
                    <a:pt x="4743394" y="6073268"/>
                  </a:cubicBezTo>
                  <a:cubicBezTo>
                    <a:pt x="4754835" y="6071248"/>
                    <a:pt x="4752143" y="6059134"/>
                    <a:pt x="4752143" y="6050385"/>
                  </a:cubicBezTo>
                  <a:lnTo>
                    <a:pt x="4752143" y="5996544"/>
                  </a:lnTo>
                  <a:cubicBezTo>
                    <a:pt x="4775698" y="6008658"/>
                    <a:pt x="4783775" y="6032214"/>
                    <a:pt x="4800600" y="6046347"/>
                  </a:cubicBezTo>
                  <a:cubicBezTo>
                    <a:pt x="4819444" y="6061826"/>
                    <a:pt x="4835597" y="6080671"/>
                    <a:pt x="4859825" y="6088747"/>
                  </a:cubicBezTo>
                  <a:cubicBezTo>
                    <a:pt x="4901552" y="6102880"/>
                    <a:pt x="4935203" y="6080671"/>
                    <a:pt x="4932511" y="6036252"/>
                  </a:cubicBezTo>
                  <a:cubicBezTo>
                    <a:pt x="4930491" y="6003947"/>
                    <a:pt x="4923761" y="5972316"/>
                    <a:pt x="4919050" y="5940011"/>
                  </a:cubicBezTo>
                  <a:cubicBezTo>
                    <a:pt x="4887419" y="5962893"/>
                    <a:pt x="4858479" y="5956836"/>
                    <a:pt x="4830213" y="5933281"/>
                  </a:cubicBezTo>
                  <a:cubicBezTo>
                    <a:pt x="4810022" y="5916455"/>
                    <a:pt x="4795216" y="5895592"/>
                    <a:pt x="4779064" y="5876074"/>
                  </a:cubicBezTo>
                  <a:cubicBezTo>
                    <a:pt x="4765603" y="5859249"/>
                    <a:pt x="4766949" y="5847135"/>
                    <a:pt x="4778391" y="5829637"/>
                  </a:cubicBezTo>
                  <a:cubicBezTo>
                    <a:pt x="4900879" y="5641866"/>
                    <a:pt x="5008561" y="5446020"/>
                    <a:pt x="5091342" y="5236712"/>
                  </a:cubicBezTo>
                  <a:cubicBezTo>
                    <a:pt x="5096726" y="5222579"/>
                    <a:pt x="5104129" y="5211138"/>
                    <a:pt x="5116243" y="5202389"/>
                  </a:cubicBezTo>
                  <a:cubicBezTo>
                    <a:pt x="5168738" y="5166046"/>
                    <a:pt x="5216522" y="5122973"/>
                    <a:pt x="5269690" y="5086631"/>
                  </a:cubicBezTo>
                  <a:cubicBezTo>
                    <a:pt x="5423810" y="4982314"/>
                    <a:pt x="5582641" y="4886746"/>
                    <a:pt x="5744837" y="4795889"/>
                  </a:cubicBezTo>
                  <a:cubicBezTo>
                    <a:pt x="5767047" y="4783775"/>
                    <a:pt x="5789929" y="4777718"/>
                    <a:pt x="5814830" y="4775699"/>
                  </a:cubicBezTo>
                  <a:cubicBezTo>
                    <a:pt x="5911071" y="4769642"/>
                    <a:pt x="6007312" y="4767623"/>
                    <a:pt x="6103553" y="4765603"/>
                  </a:cubicBezTo>
                  <a:cubicBezTo>
                    <a:pt x="6432656" y="4758200"/>
                    <a:pt x="6759067" y="4795216"/>
                    <a:pt x="7086824" y="4811369"/>
                  </a:cubicBezTo>
                  <a:cubicBezTo>
                    <a:pt x="7221427" y="4818099"/>
                    <a:pt x="7355357" y="4819444"/>
                    <a:pt x="7489959" y="4805311"/>
                  </a:cubicBezTo>
                  <a:cubicBezTo>
                    <a:pt x="7497362" y="4790505"/>
                    <a:pt x="7506784" y="4792524"/>
                    <a:pt x="7516880" y="4801946"/>
                  </a:cubicBezTo>
                  <a:cubicBezTo>
                    <a:pt x="7523610" y="4801273"/>
                    <a:pt x="7530340" y="4801273"/>
                    <a:pt x="7536397" y="4800600"/>
                  </a:cubicBezTo>
                  <a:cubicBezTo>
                    <a:pt x="7563991" y="4797908"/>
                    <a:pt x="7592257" y="4796562"/>
                    <a:pt x="7619850" y="4791178"/>
                  </a:cubicBezTo>
                  <a:cubicBezTo>
                    <a:pt x="7642060" y="4787140"/>
                    <a:pt x="7652828" y="4789832"/>
                    <a:pt x="7661577" y="4813388"/>
                  </a:cubicBezTo>
                  <a:cubicBezTo>
                    <a:pt x="7705996" y="4932511"/>
                    <a:pt x="7794161" y="4997793"/>
                    <a:pt x="7920014" y="5004523"/>
                  </a:cubicBezTo>
                  <a:cubicBezTo>
                    <a:pt x="8090959" y="5013945"/>
                    <a:pt x="8235657" y="4952701"/>
                    <a:pt x="8354780" y="4830886"/>
                  </a:cubicBezTo>
                  <a:cubicBezTo>
                    <a:pt x="8470538" y="4712436"/>
                    <a:pt x="8539186" y="4568411"/>
                    <a:pt x="8579567" y="4409580"/>
                  </a:cubicBezTo>
                  <a:cubicBezTo>
                    <a:pt x="8593027" y="4357085"/>
                    <a:pt x="8602448" y="4303244"/>
                    <a:pt x="8613217" y="4250076"/>
                  </a:cubicBezTo>
                  <a:lnTo>
                    <a:pt x="8613217" y="4196235"/>
                  </a:lnTo>
                  <a:cubicBezTo>
                    <a:pt x="8549954" y="4202292"/>
                    <a:pt x="8484671" y="4207003"/>
                    <a:pt x="8420062" y="4211041"/>
                  </a:cubicBezTo>
                  <a:close/>
                  <a:moveTo>
                    <a:pt x="4571776" y="915970"/>
                  </a:moveTo>
                  <a:cubicBezTo>
                    <a:pt x="4567065" y="903183"/>
                    <a:pt x="4575141" y="897126"/>
                    <a:pt x="4583890" y="888377"/>
                  </a:cubicBezTo>
                  <a:cubicBezTo>
                    <a:pt x="4586582" y="902510"/>
                    <a:pt x="4580525" y="909240"/>
                    <a:pt x="4571776" y="915970"/>
                  </a:cubicBezTo>
                  <a:close/>
                  <a:moveTo>
                    <a:pt x="2362948" y="965100"/>
                  </a:moveTo>
                  <a:cubicBezTo>
                    <a:pt x="2362948" y="964427"/>
                    <a:pt x="2363621" y="963081"/>
                    <a:pt x="2363621" y="962408"/>
                  </a:cubicBezTo>
                  <a:lnTo>
                    <a:pt x="2368332" y="967119"/>
                  </a:lnTo>
                  <a:cubicBezTo>
                    <a:pt x="2366313" y="969138"/>
                    <a:pt x="2364294" y="968465"/>
                    <a:pt x="2362948" y="965100"/>
                  </a:cubicBezTo>
                  <a:close/>
                  <a:moveTo>
                    <a:pt x="2435633" y="1055284"/>
                  </a:moveTo>
                  <a:cubicBezTo>
                    <a:pt x="2431595" y="1059995"/>
                    <a:pt x="2428903" y="1055957"/>
                    <a:pt x="2426211" y="1053265"/>
                  </a:cubicBezTo>
                  <a:cubicBezTo>
                    <a:pt x="2406694" y="1025671"/>
                    <a:pt x="2379773" y="1002789"/>
                    <a:pt x="2370351" y="968465"/>
                  </a:cubicBezTo>
                  <a:cubicBezTo>
                    <a:pt x="2394579" y="991348"/>
                    <a:pt x="2413424" y="1018268"/>
                    <a:pt x="2432268" y="1045862"/>
                  </a:cubicBezTo>
                  <a:cubicBezTo>
                    <a:pt x="2434287" y="1048554"/>
                    <a:pt x="2438998" y="1050573"/>
                    <a:pt x="2435633" y="1055284"/>
                  </a:cubicBezTo>
                  <a:close/>
                  <a:moveTo>
                    <a:pt x="695895" y="1016922"/>
                  </a:moveTo>
                  <a:cubicBezTo>
                    <a:pt x="694549" y="1012884"/>
                    <a:pt x="693876" y="1009519"/>
                    <a:pt x="692530" y="1005481"/>
                  </a:cubicBezTo>
                  <a:cubicBezTo>
                    <a:pt x="695222" y="1008846"/>
                    <a:pt x="699260" y="1012211"/>
                    <a:pt x="695895" y="1016922"/>
                  </a:cubicBezTo>
                  <a:close/>
                  <a:moveTo>
                    <a:pt x="4511205" y="6014042"/>
                  </a:moveTo>
                  <a:cubicBezTo>
                    <a:pt x="4518608" y="5993179"/>
                    <a:pt x="4526684" y="5972988"/>
                    <a:pt x="4537452" y="5944049"/>
                  </a:cubicBezTo>
                  <a:cubicBezTo>
                    <a:pt x="4556969" y="5983757"/>
                    <a:pt x="4521973" y="5995198"/>
                    <a:pt x="4511205" y="6014042"/>
                  </a:cubicBezTo>
                  <a:close/>
                  <a:moveTo>
                    <a:pt x="4750797" y="5917128"/>
                  </a:moveTo>
                  <a:cubicBezTo>
                    <a:pt x="4750124" y="5925878"/>
                    <a:pt x="4751470" y="5935300"/>
                    <a:pt x="4741375" y="5939338"/>
                  </a:cubicBezTo>
                  <a:cubicBezTo>
                    <a:pt x="4739356" y="5940011"/>
                    <a:pt x="4734645" y="5937992"/>
                    <a:pt x="4732626" y="5935300"/>
                  </a:cubicBezTo>
                  <a:cubicBezTo>
                    <a:pt x="4726569" y="5927224"/>
                    <a:pt x="4721857" y="5917801"/>
                    <a:pt x="4727915" y="5907706"/>
                  </a:cubicBezTo>
                  <a:cubicBezTo>
                    <a:pt x="4733299" y="5899630"/>
                    <a:pt x="4739356" y="5891554"/>
                    <a:pt x="4750797" y="5875402"/>
                  </a:cubicBezTo>
                  <a:cubicBezTo>
                    <a:pt x="4750797" y="5896265"/>
                    <a:pt x="4751470" y="5907033"/>
                    <a:pt x="4750797" y="5917128"/>
                  </a:cubicBezTo>
                  <a:close/>
                  <a:moveTo>
                    <a:pt x="4875978" y="5457461"/>
                  </a:moveTo>
                  <a:cubicBezTo>
                    <a:pt x="4798581" y="5602831"/>
                    <a:pt x="4710417" y="5741472"/>
                    <a:pt x="4616868" y="5877421"/>
                  </a:cubicBezTo>
                  <a:cubicBezTo>
                    <a:pt x="4598696" y="5903668"/>
                    <a:pt x="4582544" y="5885497"/>
                    <a:pt x="4562354" y="5884824"/>
                  </a:cubicBezTo>
                  <a:cubicBezTo>
                    <a:pt x="4641096" y="5709841"/>
                    <a:pt x="4748778" y="5558413"/>
                    <a:pt x="4880015" y="5419772"/>
                  </a:cubicBezTo>
                  <a:cubicBezTo>
                    <a:pt x="4891457" y="5437270"/>
                    <a:pt x="4881362" y="5447366"/>
                    <a:pt x="4875978" y="5457461"/>
                  </a:cubicBezTo>
                  <a:close/>
                  <a:moveTo>
                    <a:pt x="5020675" y="5141145"/>
                  </a:moveTo>
                  <a:cubicBezTo>
                    <a:pt x="5014618" y="5157970"/>
                    <a:pt x="5003177" y="5168738"/>
                    <a:pt x="4989717" y="5179506"/>
                  </a:cubicBezTo>
                  <a:cubicBezTo>
                    <a:pt x="4756854" y="5372661"/>
                    <a:pt x="4566392" y="5598794"/>
                    <a:pt x="4445922" y="5878767"/>
                  </a:cubicBezTo>
                  <a:cubicBezTo>
                    <a:pt x="4435154" y="5903668"/>
                    <a:pt x="4427078" y="5929243"/>
                    <a:pt x="4415637" y="5953471"/>
                  </a:cubicBezTo>
                  <a:cubicBezTo>
                    <a:pt x="4396120" y="5993852"/>
                    <a:pt x="4398138" y="6043655"/>
                    <a:pt x="4357085" y="6075286"/>
                  </a:cubicBezTo>
                  <a:cubicBezTo>
                    <a:pt x="4344970" y="6084036"/>
                    <a:pt x="4344297" y="6107591"/>
                    <a:pt x="4338240" y="6125762"/>
                  </a:cubicBezTo>
                  <a:cubicBezTo>
                    <a:pt x="4332856" y="6109610"/>
                    <a:pt x="4328145" y="6094804"/>
                    <a:pt x="4322761" y="6080671"/>
                  </a:cubicBezTo>
                  <a:cubicBezTo>
                    <a:pt x="4319396" y="6072594"/>
                    <a:pt x="4316704" y="6061153"/>
                    <a:pt x="4306609" y="6061826"/>
                  </a:cubicBezTo>
                  <a:cubicBezTo>
                    <a:pt x="4295168" y="6062499"/>
                    <a:pt x="4296514" y="6074613"/>
                    <a:pt x="4295168" y="6082689"/>
                  </a:cubicBezTo>
                  <a:cubicBezTo>
                    <a:pt x="4293821" y="6092785"/>
                    <a:pt x="4293149" y="6102207"/>
                    <a:pt x="4292475" y="6112302"/>
                  </a:cubicBezTo>
                  <a:cubicBezTo>
                    <a:pt x="4279688" y="6114321"/>
                    <a:pt x="4280361" y="6102880"/>
                    <a:pt x="4277669" y="6097496"/>
                  </a:cubicBezTo>
                  <a:cubicBezTo>
                    <a:pt x="4149796" y="5837040"/>
                    <a:pt x="4118165" y="5565143"/>
                    <a:pt x="4183447" y="5282478"/>
                  </a:cubicBezTo>
                  <a:cubicBezTo>
                    <a:pt x="4227866" y="5089323"/>
                    <a:pt x="4311320" y="4912321"/>
                    <a:pt x="4412945" y="4743394"/>
                  </a:cubicBezTo>
                  <a:cubicBezTo>
                    <a:pt x="4589274" y="4449961"/>
                    <a:pt x="4810022" y="4190177"/>
                    <a:pt x="5036828" y="3935106"/>
                  </a:cubicBezTo>
                  <a:cubicBezTo>
                    <a:pt x="5050288" y="3941836"/>
                    <a:pt x="5050961" y="3955296"/>
                    <a:pt x="5054999" y="3966064"/>
                  </a:cubicBezTo>
                  <a:cubicBezTo>
                    <a:pt x="5190947" y="4362469"/>
                    <a:pt x="5167392" y="4753489"/>
                    <a:pt x="5020675" y="5141145"/>
                  </a:cubicBezTo>
                  <a:close/>
                </a:path>
              </a:pathLst>
            </a:custGeom>
            <a:grpFill/>
            <a:ln w="6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850A7B0-E89F-47E7-B767-AC0E534EEFE6}"/>
                </a:ext>
              </a:extLst>
            </p:cNvPr>
            <p:cNvSpPr/>
            <p:nvPr/>
          </p:nvSpPr>
          <p:spPr>
            <a:xfrm>
              <a:off x="2490299" y="5690409"/>
              <a:ext cx="7268540" cy="1164310"/>
            </a:xfrm>
            <a:custGeom>
              <a:avLst/>
              <a:gdLst>
                <a:gd name="connsiteX0" fmla="*/ 7261508 w 7268537"/>
                <a:gd name="connsiteY0" fmla="*/ 1038374 h 1164312"/>
                <a:gd name="connsiteX1" fmla="*/ 7246702 w 7268537"/>
                <a:gd name="connsiteY1" fmla="*/ 1000012 h 1164312"/>
                <a:gd name="connsiteX2" fmla="*/ 7192861 w 7268537"/>
                <a:gd name="connsiteY2" fmla="*/ 836470 h 1164312"/>
                <a:gd name="connsiteX3" fmla="*/ 7119502 w 7268537"/>
                <a:gd name="connsiteY3" fmla="*/ 823683 h 1164312"/>
                <a:gd name="connsiteX4" fmla="*/ 7047490 w 7268537"/>
                <a:gd name="connsiteY4" fmla="*/ 883581 h 1164312"/>
                <a:gd name="connsiteX5" fmla="*/ 7019897 w 7268537"/>
                <a:gd name="connsiteY5" fmla="*/ 874159 h 1164312"/>
                <a:gd name="connsiteX6" fmla="*/ 6933751 w 7268537"/>
                <a:gd name="connsiteY6" fmla="*/ 837816 h 1164312"/>
                <a:gd name="connsiteX7" fmla="*/ 6848278 w 7268537"/>
                <a:gd name="connsiteY7" fmla="*/ 829067 h 1164312"/>
                <a:gd name="connsiteX8" fmla="*/ 6843567 w 7268537"/>
                <a:gd name="connsiteY8" fmla="*/ 741575 h 1164312"/>
                <a:gd name="connsiteX9" fmla="*/ 6809243 w 7268537"/>
                <a:gd name="connsiteY9" fmla="*/ 759074 h 1164312"/>
                <a:gd name="connsiteX10" fmla="*/ 6781650 w 7268537"/>
                <a:gd name="connsiteY10" fmla="*/ 708598 h 1164312"/>
                <a:gd name="connsiteX11" fmla="*/ 6716367 w 7268537"/>
                <a:gd name="connsiteY11" fmla="*/ 648026 h 1164312"/>
                <a:gd name="connsiteX12" fmla="*/ 6714349 w 7268537"/>
                <a:gd name="connsiteY12" fmla="*/ 705232 h 1164312"/>
                <a:gd name="connsiteX13" fmla="*/ 6716367 w 7268537"/>
                <a:gd name="connsiteY13" fmla="*/ 732153 h 1164312"/>
                <a:gd name="connsiteX14" fmla="*/ 6707619 w 7268537"/>
                <a:gd name="connsiteY14" fmla="*/ 777245 h 1164312"/>
                <a:gd name="connsiteX15" fmla="*/ 6663873 w 7268537"/>
                <a:gd name="connsiteY15" fmla="*/ 761092 h 1164312"/>
                <a:gd name="connsiteX16" fmla="*/ 6634933 w 7268537"/>
                <a:gd name="connsiteY16" fmla="*/ 738210 h 1164312"/>
                <a:gd name="connsiteX17" fmla="*/ 6527251 w 7268537"/>
                <a:gd name="connsiteY17" fmla="*/ 732153 h 1164312"/>
                <a:gd name="connsiteX18" fmla="*/ 6444471 w 7268537"/>
                <a:gd name="connsiteY18" fmla="*/ 775226 h 1164312"/>
                <a:gd name="connsiteX19" fmla="*/ 6382553 w 7268537"/>
                <a:gd name="connsiteY19" fmla="*/ 760420 h 1164312"/>
                <a:gd name="connsiteX20" fmla="*/ 6398706 w 7268537"/>
                <a:gd name="connsiteY20" fmla="*/ 706579 h 1164312"/>
                <a:gd name="connsiteX21" fmla="*/ 6408128 w 7268537"/>
                <a:gd name="connsiteY21" fmla="*/ 671582 h 1164312"/>
                <a:gd name="connsiteX22" fmla="*/ 6390630 w 7268537"/>
                <a:gd name="connsiteY22" fmla="*/ 648026 h 1164312"/>
                <a:gd name="connsiteX23" fmla="*/ 6367747 w 7268537"/>
                <a:gd name="connsiteY23" fmla="*/ 650719 h 1164312"/>
                <a:gd name="connsiteX24" fmla="*/ 6272179 w 7268537"/>
                <a:gd name="connsiteY24" fmla="*/ 553132 h 1164312"/>
                <a:gd name="connsiteX25" fmla="*/ 6283621 w 7268537"/>
                <a:gd name="connsiteY25" fmla="*/ 526211 h 1164312"/>
                <a:gd name="connsiteX26" fmla="*/ 6291696 w 7268537"/>
                <a:gd name="connsiteY26" fmla="*/ 487177 h 1164312"/>
                <a:gd name="connsiteX27" fmla="*/ 6276218 w 7268537"/>
                <a:gd name="connsiteY27" fmla="*/ 426605 h 1164312"/>
                <a:gd name="connsiteX28" fmla="*/ 6161805 w 7268537"/>
                <a:gd name="connsiteY28" fmla="*/ 474389 h 1164312"/>
                <a:gd name="connsiteX29" fmla="*/ 6141615 w 7268537"/>
                <a:gd name="connsiteY29" fmla="*/ 518808 h 1164312"/>
                <a:gd name="connsiteX30" fmla="*/ 6109983 w 7268537"/>
                <a:gd name="connsiteY30" fmla="*/ 639950 h 1164312"/>
                <a:gd name="connsiteX31" fmla="*/ 5951825 w 7268537"/>
                <a:gd name="connsiteY31" fmla="*/ 668890 h 1164312"/>
                <a:gd name="connsiteX32" fmla="*/ 5920866 w 7268537"/>
                <a:gd name="connsiteY32" fmla="*/ 626490 h 1164312"/>
                <a:gd name="connsiteX33" fmla="*/ 5934327 w 7268537"/>
                <a:gd name="connsiteY33" fmla="*/ 571303 h 1164312"/>
                <a:gd name="connsiteX34" fmla="*/ 5922213 w 7268537"/>
                <a:gd name="connsiteY34" fmla="*/ 526884 h 1164312"/>
                <a:gd name="connsiteX35" fmla="*/ 5915482 w 7268537"/>
                <a:gd name="connsiteY35" fmla="*/ 526884 h 1164312"/>
                <a:gd name="connsiteX36" fmla="*/ 5865679 w 7268537"/>
                <a:gd name="connsiteY36" fmla="*/ 471024 h 1164312"/>
                <a:gd name="connsiteX37" fmla="*/ 5855584 w 7268537"/>
                <a:gd name="connsiteY37" fmla="*/ 435355 h 1164312"/>
                <a:gd name="connsiteX38" fmla="*/ 5825299 w 7268537"/>
                <a:gd name="connsiteY38" fmla="*/ 450834 h 1164312"/>
                <a:gd name="connsiteX39" fmla="*/ 5759343 w 7268537"/>
                <a:gd name="connsiteY39" fmla="*/ 547074 h 1164312"/>
                <a:gd name="connsiteX40" fmla="*/ 5704156 w 7268537"/>
                <a:gd name="connsiteY40" fmla="*/ 574668 h 1164312"/>
                <a:gd name="connsiteX41" fmla="*/ 5646950 w 7268537"/>
                <a:gd name="connsiteY41" fmla="*/ 497272 h 1164312"/>
                <a:gd name="connsiteX42" fmla="*/ 5653007 w 7268537"/>
                <a:gd name="connsiteY42" fmla="*/ 438720 h 1164312"/>
                <a:gd name="connsiteX43" fmla="*/ 5472640 w 7268537"/>
                <a:gd name="connsiteY43" fmla="*/ 503329 h 1164312"/>
                <a:gd name="connsiteX44" fmla="*/ 5406685 w 7268537"/>
                <a:gd name="connsiteY44" fmla="*/ 478427 h 1164312"/>
                <a:gd name="connsiteX45" fmla="*/ 5423510 w 7268537"/>
                <a:gd name="connsiteY45" fmla="*/ 415164 h 1164312"/>
                <a:gd name="connsiteX46" fmla="*/ 5465910 w 7268537"/>
                <a:gd name="connsiteY46" fmla="*/ 384205 h 1164312"/>
                <a:gd name="connsiteX47" fmla="*/ 5494176 w 7268537"/>
                <a:gd name="connsiteY47" fmla="*/ 346517 h 1164312"/>
                <a:gd name="connsiteX48" fmla="*/ 5452450 w 7268537"/>
                <a:gd name="connsiteY48" fmla="*/ 359304 h 1164312"/>
                <a:gd name="connsiteX49" fmla="*/ 5403993 w 7268537"/>
                <a:gd name="connsiteY49" fmla="*/ 345171 h 1164312"/>
                <a:gd name="connsiteX50" fmla="*/ 5396589 w 7268537"/>
                <a:gd name="connsiteY50" fmla="*/ 273831 h 1164312"/>
                <a:gd name="connsiteX51" fmla="*/ 5396589 w 7268537"/>
                <a:gd name="connsiteY51" fmla="*/ 253641 h 1164312"/>
                <a:gd name="connsiteX52" fmla="*/ 5294965 w 7268537"/>
                <a:gd name="connsiteY52" fmla="*/ 184321 h 1164312"/>
                <a:gd name="connsiteX53" fmla="*/ 5274774 w 7268537"/>
                <a:gd name="connsiteY53" fmla="*/ 205184 h 1164312"/>
                <a:gd name="connsiteX54" fmla="*/ 5261314 w 7268537"/>
                <a:gd name="connsiteY54" fmla="*/ 221337 h 1164312"/>
                <a:gd name="connsiteX55" fmla="*/ 5248527 w 7268537"/>
                <a:gd name="connsiteY55" fmla="*/ 203165 h 1164312"/>
                <a:gd name="connsiteX56" fmla="*/ 5228336 w 7268537"/>
                <a:gd name="connsiteY56" fmla="*/ 82696 h 1164312"/>
                <a:gd name="connsiteX57" fmla="*/ 5202089 w 7268537"/>
                <a:gd name="connsiteY57" fmla="*/ 146632 h 1164312"/>
                <a:gd name="connsiteX58" fmla="*/ 5198051 w 7268537"/>
                <a:gd name="connsiteY58" fmla="*/ 159419 h 1164312"/>
                <a:gd name="connsiteX59" fmla="*/ 5169784 w 7268537"/>
                <a:gd name="connsiteY59" fmla="*/ 201819 h 1164312"/>
                <a:gd name="connsiteX60" fmla="*/ 5131423 w 7268537"/>
                <a:gd name="connsiteY60" fmla="*/ 166149 h 1164312"/>
                <a:gd name="connsiteX61" fmla="*/ 5054699 w 7268537"/>
                <a:gd name="connsiteY61" fmla="*/ 149324 h 1164312"/>
                <a:gd name="connsiteX62" fmla="*/ 4948363 w 7268537"/>
                <a:gd name="connsiteY62" fmla="*/ 230086 h 1164312"/>
                <a:gd name="connsiteX63" fmla="*/ 4918750 w 7268537"/>
                <a:gd name="connsiteY63" fmla="*/ 246238 h 1164312"/>
                <a:gd name="connsiteX64" fmla="*/ 4897887 w 7268537"/>
                <a:gd name="connsiteY64" fmla="*/ 213260 h 1164312"/>
                <a:gd name="connsiteX65" fmla="*/ 4884427 w 7268537"/>
                <a:gd name="connsiteY65" fmla="*/ 123750 h 1164312"/>
                <a:gd name="connsiteX66" fmla="*/ 4850103 w 7268537"/>
                <a:gd name="connsiteY66" fmla="*/ 105578 h 1164312"/>
                <a:gd name="connsiteX67" fmla="*/ 4774053 w 7268537"/>
                <a:gd name="connsiteY67" fmla="*/ 88753 h 1164312"/>
                <a:gd name="connsiteX68" fmla="*/ 4689253 w 7268537"/>
                <a:gd name="connsiteY68" fmla="*/ 13375 h 1164312"/>
                <a:gd name="connsiteX69" fmla="*/ 4617914 w 7268537"/>
                <a:gd name="connsiteY69" fmla="*/ 20778 h 1164312"/>
                <a:gd name="connsiteX70" fmla="*/ 4578206 w 7268537"/>
                <a:gd name="connsiteY70" fmla="*/ 66544 h 1164312"/>
                <a:gd name="connsiteX71" fmla="*/ 4570803 w 7268537"/>
                <a:gd name="connsiteY71" fmla="*/ 103559 h 1164312"/>
                <a:gd name="connsiteX72" fmla="*/ 4562727 w 7268537"/>
                <a:gd name="connsiteY72" fmla="*/ 136537 h 1164312"/>
                <a:gd name="connsiteX73" fmla="*/ 4531768 w 7268537"/>
                <a:gd name="connsiteY73" fmla="*/ 124423 h 1164312"/>
                <a:gd name="connsiteX74" fmla="*/ 4483984 w 7268537"/>
                <a:gd name="connsiteY74" fmla="*/ 76639 h 1164312"/>
                <a:gd name="connsiteX75" fmla="*/ 4437546 w 7268537"/>
                <a:gd name="connsiteY75" fmla="*/ 63851 h 1164312"/>
                <a:gd name="connsiteX76" fmla="*/ 4425432 w 7268537"/>
                <a:gd name="connsiteY76" fmla="*/ 102213 h 1164312"/>
                <a:gd name="connsiteX77" fmla="*/ 4425432 w 7268537"/>
                <a:gd name="connsiteY77" fmla="*/ 152016 h 1164312"/>
                <a:gd name="connsiteX78" fmla="*/ 4385725 w 7268537"/>
                <a:gd name="connsiteY78" fmla="*/ 117692 h 1164312"/>
                <a:gd name="connsiteX79" fmla="*/ 4325153 w 7268537"/>
                <a:gd name="connsiteY79" fmla="*/ 96829 h 1164312"/>
                <a:gd name="connsiteX80" fmla="*/ 4297560 w 7268537"/>
                <a:gd name="connsiteY80" fmla="*/ 144613 h 1164312"/>
                <a:gd name="connsiteX81" fmla="*/ 4270639 w 7268537"/>
                <a:gd name="connsiteY81" fmla="*/ 176245 h 1164312"/>
                <a:gd name="connsiteX82" fmla="*/ 4232277 w 7268537"/>
                <a:gd name="connsiteY82" fmla="*/ 208549 h 1164312"/>
                <a:gd name="connsiteX83" fmla="*/ 4217471 w 7268537"/>
                <a:gd name="connsiteY83" fmla="*/ 250276 h 1164312"/>
                <a:gd name="connsiteX84" fmla="*/ 4230932 w 7268537"/>
                <a:gd name="connsiteY84" fmla="*/ 346517 h 1164312"/>
                <a:gd name="connsiteX85" fmla="*/ 4158246 w 7268537"/>
                <a:gd name="connsiteY85" fmla="*/ 399012 h 1164312"/>
                <a:gd name="connsiteX86" fmla="*/ 4099021 w 7268537"/>
                <a:gd name="connsiteY86" fmla="*/ 356612 h 1164312"/>
                <a:gd name="connsiteX87" fmla="*/ 4050564 w 7268537"/>
                <a:gd name="connsiteY87" fmla="*/ 306809 h 1164312"/>
                <a:gd name="connsiteX88" fmla="*/ 4050564 w 7268537"/>
                <a:gd name="connsiteY88" fmla="*/ 360650 h 1164312"/>
                <a:gd name="connsiteX89" fmla="*/ 4041815 w 7268537"/>
                <a:gd name="connsiteY89" fmla="*/ 383532 h 1164312"/>
                <a:gd name="connsiteX90" fmla="*/ 4022970 w 7268537"/>
                <a:gd name="connsiteY90" fmla="*/ 364688 h 1164312"/>
                <a:gd name="connsiteX91" fmla="*/ 4000088 w 7268537"/>
                <a:gd name="connsiteY91" fmla="*/ 291330 h 1164312"/>
                <a:gd name="connsiteX92" fmla="*/ 3979897 w 7268537"/>
                <a:gd name="connsiteY92" fmla="*/ 277197 h 1164312"/>
                <a:gd name="connsiteX93" fmla="*/ 3964418 w 7268537"/>
                <a:gd name="connsiteY93" fmla="*/ 296041 h 1164312"/>
                <a:gd name="connsiteX94" fmla="*/ 3964418 w 7268537"/>
                <a:gd name="connsiteY94" fmla="*/ 339787 h 1164312"/>
                <a:gd name="connsiteX95" fmla="*/ 3936152 w 7268537"/>
                <a:gd name="connsiteY95" fmla="*/ 361323 h 1164312"/>
                <a:gd name="connsiteX96" fmla="*/ 3871543 w 7268537"/>
                <a:gd name="connsiteY96" fmla="*/ 342479 h 1164312"/>
                <a:gd name="connsiteX97" fmla="*/ 3835200 w 7268537"/>
                <a:gd name="connsiteY97" fmla="*/ 352574 h 1164312"/>
                <a:gd name="connsiteX98" fmla="*/ 3836546 w 7268537"/>
                <a:gd name="connsiteY98" fmla="*/ 386898 h 1164312"/>
                <a:gd name="connsiteX99" fmla="*/ 3874235 w 7268537"/>
                <a:gd name="connsiteY99" fmla="*/ 438046 h 1164312"/>
                <a:gd name="connsiteX100" fmla="*/ 3870870 w 7268537"/>
                <a:gd name="connsiteY100" fmla="*/ 463621 h 1164312"/>
                <a:gd name="connsiteX101" fmla="*/ 3810971 w 7268537"/>
                <a:gd name="connsiteY101" fmla="*/ 491887 h 1164312"/>
                <a:gd name="connsiteX102" fmla="*/ 3797511 w 7268537"/>
                <a:gd name="connsiteY102" fmla="*/ 582744 h 1164312"/>
                <a:gd name="connsiteX103" fmla="*/ 3782705 w 7268537"/>
                <a:gd name="connsiteY103" fmla="*/ 585436 h 1164312"/>
                <a:gd name="connsiteX104" fmla="*/ 3705308 w 7268537"/>
                <a:gd name="connsiteY104" fmla="*/ 576014 h 1164312"/>
                <a:gd name="connsiteX105" fmla="*/ 3681080 w 7268537"/>
                <a:gd name="connsiteY105" fmla="*/ 545056 h 1164312"/>
                <a:gd name="connsiteX106" fmla="*/ 3668293 w 7268537"/>
                <a:gd name="connsiteY106" fmla="*/ 495926 h 1164312"/>
                <a:gd name="connsiteX107" fmla="*/ 3641372 w 7268537"/>
                <a:gd name="connsiteY107" fmla="*/ 536979 h 1164312"/>
                <a:gd name="connsiteX108" fmla="*/ 3635315 w 7268537"/>
                <a:gd name="connsiteY108" fmla="*/ 541018 h 1164312"/>
                <a:gd name="connsiteX109" fmla="*/ 3622528 w 7268537"/>
                <a:gd name="connsiteY109" fmla="*/ 510059 h 1164312"/>
                <a:gd name="connsiteX110" fmla="*/ 3604356 w 7268537"/>
                <a:gd name="connsiteY110" fmla="*/ 493233 h 1164312"/>
                <a:gd name="connsiteX111" fmla="*/ 3594261 w 7268537"/>
                <a:gd name="connsiteY111" fmla="*/ 514770 h 1164312"/>
                <a:gd name="connsiteX112" fmla="*/ 3588204 w 7268537"/>
                <a:gd name="connsiteY112" fmla="*/ 557843 h 1164312"/>
                <a:gd name="connsiteX113" fmla="*/ 3559938 w 7268537"/>
                <a:gd name="connsiteY113" fmla="*/ 578033 h 1164312"/>
                <a:gd name="connsiteX114" fmla="*/ 3493983 w 7268537"/>
                <a:gd name="connsiteY114" fmla="*/ 588129 h 1164312"/>
                <a:gd name="connsiteX115" fmla="*/ 3469081 w 7268537"/>
                <a:gd name="connsiteY115" fmla="*/ 581398 h 1164312"/>
                <a:gd name="connsiteX116" fmla="*/ 3475138 w 7268537"/>
                <a:gd name="connsiteY116" fmla="*/ 499291 h 1164312"/>
                <a:gd name="connsiteX117" fmla="*/ 3378897 w 7268537"/>
                <a:gd name="connsiteY117" fmla="*/ 451507 h 1164312"/>
                <a:gd name="connsiteX118" fmla="*/ 3415913 w 7268537"/>
                <a:gd name="connsiteY118" fmla="*/ 417183 h 1164312"/>
                <a:gd name="connsiteX119" fmla="*/ 3423316 w 7268537"/>
                <a:gd name="connsiteY119" fmla="*/ 342479 h 1164312"/>
                <a:gd name="connsiteX120" fmla="*/ 3399088 w 7268537"/>
                <a:gd name="connsiteY120" fmla="*/ 336422 h 1164312"/>
                <a:gd name="connsiteX121" fmla="*/ 3369475 w 7268537"/>
                <a:gd name="connsiteY121" fmla="*/ 349882 h 1164312"/>
                <a:gd name="connsiteX122" fmla="*/ 3303520 w 7268537"/>
                <a:gd name="connsiteY122" fmla="*/ 304790 h 1164312"/>
                <a:gd name="connsiteX123" fmla="*/ 3292752 w 7268537"/>
                <a:gd name="connsiteY123" fmla="*/ 277869 h 1164312"/>
                <a:gd name="connsiteX124" fmla="*/ 3270542 w 7268537"/>
                <a:gd name="connsiteY124" fmla="*/ 298060 h 1164312"/>
                <a:gd name="connsiteX125" fmla="*/ 3250352 w 7268537"/>
                <a:gd name="connsiteY125" fmla="*/ 365361 h 1164312"/>
                <a:gd name="connsiteX126" fmla="*/ 3230162 w 7268537"/>
                <a:gd name="connsiteY126" fmla="*/ 387570 h 1164312"/>
                <a:gd name="connsiteX127" fmla="*/ 3217374 w 7268537"/>
                <a:gd name="connsiteY127" fmla="*/ 362669 h 1164312"/>
                <a:gd name="connsiteX128" fmla="*/ 3219393 w 7268537"/>
                <a:gd name="connsiteY128" fmla="*/ 306136 h 1164312"/>
                <a:gd name="connsiteX129" fmla="*/ 3194492 w 7268537"/>
                <a:gd name="connsiteY129" fmla="*/ 333056 h 1164312"/>
                <a:gd name="connsiteX130" fmla="*/ 3101616 w 7268537"/>
                <a:gd name="connsiteY130" fmla="*/ 401704 h 1164312"/>
                <a:gd name="connsiteX131" fmla="*/ 3042391 w 7268537"/>
                <a:gd name="connsiteY131" fmla="*/ 363342 h 1164312"/>
                <a:gd name="connsiteX132" fmla="*/ 3055851 w 7268537"/>
                <a:gd name="connsiteY132" fmla="*/ 255660 h 1164312"/>
                <a:gd name="connsiteX133" fmla="*/ 3040372 w 7268537"/>
                <a:gd name="connsiteY133" fmla="*/ 208549 h 1164312"/>
                <a:gd name="connsiteX134" fmla="*/ 2977108 w 7268537"/>
                <a:gd name="connsiteY134" fmla="*/ 160092 h 1164312"/>
                <a:gd name="connsiteX135" fmla="*/ 2969033 w 7268537"/>
                <a:gd name="connsiteY135" fmla="*/ 139229 h 1164312"/>
                <a:gd name="connsiteX136" fmla="*/ 2919902 w 7268537"/>
                <a:gd name="connsiteY136" fmla="*/ 98175 h 1164312"/>
                <a:gd name="connsiteX137" fmla="*/ 2860677 w 7268537"/>
                <a:gd name="connsiteY137" fmla="*/ 139902 h 1164312"/>
                <a:gd name="connsiteX138" fmla="*/ 2843852 w 7268537"/>
                <a:gd name="connsiteY138" fmla="*/ 151343 h 1164312"/>
                <a:gd name="connsiteX139" fmla="*/ 2841160 w 7268537"/>
                <a:gd name="connsiteY139" fmla="*/ 133172 h 1164312"/>
                <a:gd name="connsiteX140" fmla="*/ 2829046 w 7268537"/>
                <a:gd name="connsiteY140" fmla="*/ 61159 h 1164312"/>
                <a:gd name="connsiteX141" fmla="*/ 2767802 w 7268537"/>
                <a:gd name="connsiteY141" fmla="*/ 91445 h 1164312"/>
                <a:gd name="connsiteX142" fmla="*/ 2728767 w 7268537"/>
                <a:gd name="connsiteY142" fmla="*/ 128460 h 1164312"/>
                <a:gd name="connsiteX143" fmla="*/ 2704539 w 7268537"/>
                <a:gd name="connsiteY143" fmla="*/ 133172 h 1164312"/>
                <a:gd name="connsiteX144" fmla="*/ 2699154 w 7268537"/>
                <a:gd name="connsiteY144" fmla="*/ 111635 h 1164312"/>
                <a:gd name="connsiteX145" fmla="*/ 2632526 w 7268537"/>
                <a:gd name="connsiteY145" fmla="*/ 2607 h 1164312"/>
                <a:gd name="connsiteX146" fmla="*/ 2569936 w 7268537"/>
                <a:gd name="connsiteY146" fmla="*/ 19433 h 1164312"/>
                <a:gd name="connsiteX147" fmla="*/ 2487828 w 7268537"/>
                <a:gd name="connsiteY147" fmla="*/ 98175 h 1164312"/>
                <a:gd name="connsiteX148" fmla="*/ 2425911 w 7268537"/>
                <a:gd name="connsiteY148" fmla="*/ 108270 h 1164312"/>
                <a:gd name="connsiteX149" fmla="*/ 2386203 w 7268537"/>
                <a:gd name="connsiteY149" fmla="*/ 123076 h 1164312"/>
                <a:gd name="connsiteX150" fmla="*/ 2370051 w 7268537"/>
                <a:gd name="connsiteY150" fmla="*/ 211241 h 1164312"/>
                <a:gd name="connsiteX151" fmla="*/ 2314864 w 7268537"/>
                <a:gd name="connsiteY151" fmla="*/ 226721 h 1164312"/>
                <a:gd name="connsiteX152" fmla="*/ 2203144 w 7268537"/>
                <a:gd name="connsiteY152" fmla="*/ 143267 h 1164312"/>
                <a:gd name="connsiteX153" fmla="*/ 2138535 w 7268537"/>
                <a:gd name="connsiteY153" fmla="*/ 161438 h 1164312"/>
                <a:gd name="connsiteX154" fmla="*/ 2101519 w 7268537"/>
                <a:gd name="connsiteY154" fmla="*/ 199800 h 1164312"/>
                <a:gd name="connsiteX155" fmla="*/ 2067868 w 7268537"/>
                <a:gd name="connsiteY155" fmla="*/ 150670 h 1164312"/>
                <a:gd name="connsiteX156" fmla="*/ 2044313 w 7268537"/>
                <a:gd name="connsiteY156" fmla="*/ 82696 h 1164312"/>
                <a:gd name="connsiteX157" fmla="*/ 2036237 w 7268537"/>
                <a:gd name="connsiteY157" fmla="*/ 83369 h 1164312"/>
                <a:gd name="connsiteX158" fmla="*/ 2026142 w 7268537"/>
                <a:gd name="connsiteY158" fmla="*/ 160765 h 1164312"/>
                <a:gd name="connsiteX159" fmla="*/ 2021431 w 7268537"/>
                <a:gd name="connsiteY159" fmla="*/ 197108 h 1164312"/>
                <a:gd name="connsiteX160" fmla="*/ 2005278 w 7268537"/>
                <a:gd name="connsiteY160" fmla="*/ 218644 h 1164312"/>
                <a:gd name="connsiteX161" fmla="*/ 1991818 w 7268537"/>
                <a:gd name="connsiteY161" fmla="*/ 199127 h 1164312"/>
                <a:gd name="connsiteX162" fmla="*/ 1878752 w 7268537"/>
                <a:gd name="connsiteY162" fmla="*/ 180956 h 1164312"/>
                <a:gd name="connsiteX163" fmla="*/ 1872695 w 7268537"/>
                <a:gd name="connsiteY163" fmla="*/ 201819 h 1164312"/>
                <a:gd name="connsiteX164" fmla="*/ 1876733 w 7268537"/>
                <a:gd name="connsiteY164" fmla="*/ 333056 h 1164312"/>
                <a:gd name="connsiteX165" fmla="*/ 1865965 w 7268537"/>
                <a:gd name="connsiteY165" fmla="*/ 349209 h 1164312"/>
                <a:gd name="connsiteX166" fmla="*/ 1784530 w 7268537"/>
                <a:gd name="connsiteY166" fmla="*/ 348536 h 1164312"/>
                <a:gd name="connsiteX167" fmla="*/ 1783184 w 7268537"/>
                <a:gd name="connsiteY167" fmla="*/ 349882 h 1164312"/>
                <a:gd name="connsiteX168" fmla="*/ 1806740 w 7268537"/>
                <a:gd name="connsiteY168" fmla="*/ 381513 h 1164312"/>
                <a:gd name="connsiteX169" fmla="*/ 1851158 w 7268537"/>
                <a:gd name="connsiteY169" fmla="*/ 415837 h 1164312"/>
                <a:gd name="connsiteX170" fmla="*/ 1860581 w 7268537"/>
                <a:gd name="connsiteY170" fmla="*/ 477081 h 1164312"/>
                <a:gd name="connsiteX171" fmla="*/ 1796644 w 7268537"/>
                <a:gd name="connsiteY171" fmla="*/ 501310 h 1164312"/>
                <a:gd name="connsiteX172" fmla="*/ 1615604 w 7268537"/>
                <a:gd name="connsiteY172" fmla="*/ 436701 h 1164312"/>
                <a:gd name="connsiteX173" fmla="*/ 1614258 w 7268537"/>
                <a:gd name="connsiteY173" fmla="*/ 442757 h 1164312"/>
                <a:gd name="connsiteX174" fmla="*/ 1623680 w 7268537"/>
                <a:gd name="connsiteY174" fmla="*/ 522173 h 1164312"/>
                <a:gd name="connsiteX175" fmla="*/ 1557725 w 7268537"/>
                <a:gd name="connsiteY175" fmla="*/ 576014 h 1164312"/>
                <a:gd name="connsiteX176" fmla="*/ 1514652 w 7268537"/>
                <a:gd name="connsiteY176" fmla="*/ 553805 h 1164312"/>
                <a:gd name="connsiteX177" fmla="*/ 1453408 w 7268537"/>
                <a:gd name="connsiteY177" fmla="*/ 458237 h 1164312"/>
                <a:gd name="connsiteX178" fmla="*/ 1417065 w 7268537"/>
                <a:gd name="connsiteY178" fmla="*/ 434681 h 1164312"/>
                <a:gd name="connsiteX179" fmla="*/ 1406970 w 7268537"/>
                <a:gd name="connsiteY179" fmla="*/ 476408 h 1164312"/>
                <a:gd name="connsiteX180" fmla="*/ 1411008 w 7268537"/>
                <a:gd name="connsiteY180" fmla="*/ 495926 h 1164312"/>
                <a:gd name="connsiteX181" fmla="*/ 1379376 w 7268537"/>
                <a:gd name="connsiteY181" fmla="*/ 526884 h 1164312"/>
                <a:gd name="connsiteX182" fmla="*/ 1349091 w 7268537"/>
                <a:gd name="connsiteY182" fmla="*/ 525538 h 1164312"/>
                <a:gd name="connsiteX183" fmla="*/ 1337650 w 7268537"/>
                <a:gd name="connsiteY183" fmla="*/ 569284 h 1164312"/>
                <a:gd name="connsiteX184" fmla="*/ 1350437 w 7268537"/>
                <a:gd name="connsiteY184" fmla="*/ 624471 h 1164312"/>
                <a:gd name="connsiteX185" fmla="*/ 1324189 w 7268537"/>
                <a:gd name="connsiteY185" fmla="*/ 666871 h 1164312"/>
                <a:gd name="connsiteX186" fmla="*/ 1151225 w 7268537"/>
                <a:gd name="connsiteY186" fmla="*/ 635239 h 1164312"/>
                <a:gd name="connsiteX187" fmla="*/ 1130362 w 7268537"/>
                <a:gd name="connsiteY187" fmla="*/ 518135 h 1164312"/>
                <a:gd name="connsiteX188" fmla="*/ 1110171 w 7268537"/>
                <a:gd name="connsiteY188" fmla="*/ 473043 h 1164312"/>
                <a:gd name="connsiteX189" fmla="*/ 995759 w 7268537"/>
                <a:gd name="connsiteY189" fmla="*/ 425259 h 1164312"/>
                <a:gd name="connsiteX190" fmla="*/ 978934 w 7268537"/>
                <a:gd name="connsiteY190" fmla="*/ 481119 h 1164312"/>
                <a:gd name="connsiteX191" fmla="*/ 989702 w 7268537"/>
                <a:gd name="connsiteY191" fmla="*/ 525538 h 1164312"/>
                <a:gd name="connsiteX192" fmla="*/ 973550 w 7268537"/>
                <a:gd name="connsiteY192" fmla="*/ 645335 h 1164312"/>
                <a:gd name="connsiteX193" fmla="*/ 909613 w 7268537"/>
                <a:gd name="connsiteY193" fmla="*/ 653410 h 1164312"/>
                <a:gd name="connsiteX194" fmla="*/ 880674 w 7268537"/>
                <a:gd name="connsiteY194" fmla="*/ 646680 h 1164312"/>
                <a:gd name="connsiteX195" fmla="*/ 868560 w 7268537"/>
                <a:gd name="connsiteY195" fmla="*/ 664852 h 1164312"/>
                <a:gd name="connsiteX196" fmla="*/ 874617 w 7268537"/>
                <a:gd name="connsiteY196" fmla="*/ 706579 h 1164312"/>
                <a:gd name="connsiteX197" fmla="*/ 887404 w 7268537"/>
                <a:gd name="connsiteY197" fmla="*/ 761766 h 1164312"/>
                <a:gd name="connsiteX198" fmla="*/ 812027 w 7268537"/>
                <a:gd name="connsiteY198" fmla="*/ 769842 h 1164312"/>
                <a:gd name="connsiteX199" fmla="*/ 713094 w 7268537"/>
                <a:gd name="connsiteY199" fmla="*/ 721385 h 1164312"/>
                <a:gd name="connsiteX200" fmla="*/ 630986 w 7268537"/>
                <a:gd name="connsiteY200" fmla="*/ 740229 h 1164312"/>
                <a:gd name="connsiteX201" fmla="*/ 578491 w 7268537"/>
                <a:gd name="connsiteY201" fmla="*/ 775899 h 1164312"/>
                <a:gd name="connsiteX202" fmla="*/ 552244 w 7268537"/>
                <a:gd name="connsiteY202" fmla="*/ 761092 h 1164312"/>
                <a:gd name="connsiteX203" fmla="*/ 559647 w 7268537"/>
                <a:gd name="connsiteY203" fmla="*/ 706579 h 1164312"/>
                <a:gd name="connsiteX204" fmla="*/ 555609 w 7268537"/>
                <a:gd name="connsiteY204" fmla="*/ 648026 h 1164312"/>
                <a:gd name="connsiteX205" fmla="*/ 488980 w 7268537"/>
                <a:gd name="connsiteY205" fmla="*/ 698502 h 1164312"/>
                <a:gd name="connsiteX206" fmla="*/ 484942 w 7268537"/>
                <a:gd name="connsiteY206" fmla="*/ 721385 h 1164312"/>
                <a:gd name="connsiteX207" fmla="*/ 424371 w 7268537"/>
                <a:gd name="connsiteY207" fmla="*/ 741575 h 1164312"/>
                <a:gd name="connsiteX208" fmla="*/ 423025 w 7268537"/>
                <a:gd name="connsiteY208" fmla="*/ 832432 h 1164312"/>
                <a:gd name="connsiteX209" fmla="*/ 335534 w 7268537"/>
                <a:gd name="connsiteY209" fmla="*/ 836470 h 1164312"/>
                <a:gd name="connsiteX210" fmla="*/ 252753 w 7268537"/>
                <a:gd name="connsiteY210" fmla="*/ 870121 h 1164312"/>
                <a:gd name="connsiteX211" fmla="*/ 223140 w 7268537"/>
                <a:gd name="connsiteY211" fmla="*/ 882235 h 1164312"/>
                <a:gd name="connsiteX212" fmla="*/ 153820 w 7268537"/>
                <a:gd name="connsiteY212" fmla="*/ 823683 h 1164312"/>
                <a:gd name="connsiteX213" fmla="*/ 80462 w 7268537"/>
                <a:gd name="connsiteY213" fmla="*/ 835124 h 1164312"/>
                <a:gd name="connsiteX214" fmla="*/ 29313 w 7268537"/>
                <a:gd name="connsiteY214" fmla="*/ 984533 h 1164312"/>
                <a:gd name="connsiteX215" fmla="*/ 9795 w 7268537"/>
                <a:gd name="connsiteY215" fmla="*/ 1059910 h 1164312"/>
                <a:gd name="connsiteX216" fmla="*/ 4411 w 7268537"/>
                <a:gd name="connsiteY216" fmla="*/ 1122500 h 1164312"/>
                <a:gd name="connsiteX217" fmla="*/ 13160 w 7268537"/>
                <a:gd name="connsiteY217" fmla="*/ 1164900 h 1164312"/>
                <a:gd name="connsiteX218" fmla="*/ 7261508 w 7268537"/>
                <a:gd name="connsiteY218" fmla="*/ 1164900 h 1164312"/>
                <a:gd name="connsiteX219" fmla="*/ 7261508 w 7268537"/>
                <a:gd name="connsiteY219" fmla="*/ 1038374 h 116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7268537" h="1164312">
                  <a:moveTo>
                    <a:pt x="7261508" y="1038374"/>
                  </a:moveTo>
                  <a:cubicBezTo>
                    <a:pt x="7256124" y="1026932"/>
                    <a:pt x="7248721" y="1015492"/>
                    <a:pt x="7246702" y="1000012"/>
                  </a:cubicBezTo>
                  <a:cubicBezTo>
                    <a:pt x="7238626" y="942806"/>
                    <a:pt x="7223819" y="886946"/>
                    <a:pt x="7192861" y="836470"/>
                  </a:cubicBezTo>
                  <a:cubicBezTo>
                    <a:pt x="7171324" y="800800"/>
                    <a:pt x="7151807" y="797435"/>
                    <a:pt x="7119502" y="823683"/>
                  </a:cubicBezTo>
                  <a:cubicBezTo>
                    <a:pt x="7095274" y="843200"/>
                    <a:pt x="7071718" y="864064"/>
                    <a:pt x="7047490" y="883581"/>
                  </a:cubicBezTo>
                  <a:cubicBezTo>
                    <a:pt x="7035375" y="893676"/>
                    <a:pt x="7025280" y="895695"/>
                    <a:pt x="7019897" y="874159"/>
                  </a:cubicBezTo>
                  <a:cubicBezTo>
                    <a:pt x="7006436" y="814261"/>
                    <a:pt x="6987592" y="806184"/>
                    <a:pt x="6933751" y="837816"/>
                  </a:cubicBezTo>
                  <a:cubicBezTo>
                    <a:pt x="6894043" y="861372"/>
                    <a:pt x="6881929" y="860025"/>
                    <a:pt x="6848278" y="829067"/>
                  </a:cubicBezTo>
                  <a:cubicBezTo>
                    <a:pt x="6845586" y="800128"/>
                    <a:pt x="6858374" y="769842"/>
                    <a:pt x="6843567" y="741575"/>
                  </a:cubicBezTo>
                  <a:cubicBezTo>
                    <a:pt x="6830779" y="744267"/>
                    <a:pt x="6828761" y="770515"/>
                    <a:pt x="6809243" y="759074"/>
                  </a:cubicBezTo>
                  <a:cubicBezTo>
                    <a:pt x="6789726" y="748305"/>
                    <a:pt x="6783668" y="729461"/>
                    <a:pt x="6781650" y="708598"/>
                  </a:cubicBezTo>
                  <a:cubicBezTo>
                    <a:pt x="6776938" y="661487"/>
                    <a:pt x="6762805" y="648026"/>
                    <a:pt x="6716367" y="648026"/>
                  </a:cubicBezTo>
                  <a:cubicBezTo>
                    <a:pt x="6711656" y="666871"/>
                    <a:pt x="6711656" y="686388"/>
                    <a:pt x="6714349" y="705232"/>
                  </a:cubicBezTo>
                  <a:cubicBezTo>
                    <a:pt x="6715022" y="713982"/>
                    <a:pt x="6713676" y="724077"/>
                    <a:pt x="6716367" y="732153"/>
                  </a:cubicBezTo>
                  <a:cubicBezTo>
                    <a:pt x="6722424" y="749652"/>
                    <a:pt x="6723771" y="768496"/>
                    <a:pt x="6707619" y="777245"/>
                  </a:cubicBezTo>
                  <a:cubicBezTo>
                    <a:pt x="6691466" y="786667"/>
                    <a:pt x="6677333" y="769842"/>
                    <a:pt x="6663873" y="761092"/>
                  </a:cubicBezTo>
                  <a:cubicBezTo>
                    <a:pt x="6653778" y="754362"/>
                    <a:pt x="6643682" y="746959"/>
                    <a:pt x="6634933" y="738210"/>
                  </a:cubicBezTo>
                  <a:cubicBezTo>
                    <a:pt x="6602629" y="703886"/>
                    <a:pt x="6561574" y="714655"/>
                    <a:pt x="6527251" y="732153"/>
                  </a:cubicBezTo>
                  <a:cubicBezTo>
                    <a:pt x="6499657" y="746287"/>
                    <a:pt x="6473410" y="765131"/>
                    <a:pt x="6444471" y="775226"/>
                  </a:cubicBezTo>
                  <a:cubicBezTo>
                    <a:pt x="6424280" y="781956"/>
                    <a:pt x="6395340" y="784648"/>
                    <a:pt x="6382553" y="760420"/>
                  </a:cubicBezTo>
                  <a:cubicBezTo>
                    <a:pt x="6371785" y="740902"/>
                    <a:pt x="6377169" y="719366"/>
                    <a:pt x="6398706" y="706579"/>
                  </a:cubicBezTo>
                  <a:cubicBezTo>
                    <a:pt x="6396013" y="693118"/>
                    <a:pt x="6405436" y="683696"/>
                    <a:pt x="6408128" y="671582"/>
                  </a:cubicBezTo>
                  <a:cubicBezTo>
                    <a:pt x="6410820" y="656775"/>
                    <a:pt x="6408128" y="647354"/>
                    <a:pt x="6390630" y="648026"/>
                  </a:cubicBezTo>
                  <a:cubicBezTo>
                    <a:pt x="6383226" y="648700"/>
                    <a:pt x="6375150" y="649373"/>
                    <a:pt x="6367747" y="650719"/>
                  </a:cubicBezTo>
                  <a:cubicBezTo>
                    <a:pt x="6299773" y="666871"/>
                    <a:pt x="6256700" y="623125"/>
                    <a:pt x="6272179" y="553132"/>
                  </a:cubicBezTo>
                  <a:cubicBezTo>
                    <a:pt x="6274198" y="543709"/>
                    <a:pt x="6279583" y="534960"/>
                    <a:pt x="6283621" y="526211"/>
                  </a:cubicBezTo>
                  <a:cubicBezTo>
                    <a:pt x="6286313" y="513424"/>
                    <a:pt x="6289004" y="499964"/>
                    <a:pt x="6291696" y="487177"/>
                  </a:cubicBezTo>
                  <a:cubicBezTo>
                    <a:pt x="6297081" y="464294"/>
                    <a:pt x="6297081" y="442757"/>
                    <a:pt x="6276218" y="426605"/>
                  </a:cubicBezTo>
                  <a:cubicBezTo>
                    <a:pt x="6232472" y="429297"/>
                    <a:pt x="6202186" y="462948"/>
                    <a:pt x="6161805" y="474389"/>
                  </a:cubicBezTo>
                  <a:cubicBezTo>
                    <a:pt x="6150364" y="487177"/>
                    <a:pt x="6139596" y="499964"/>
                    <a:pt x="6141615" y="518808"/>
                  </a:cubicBezTo>
                  <a:cubicBezTo>
                    <a:pt x="6173919" y="576687"/>
                    <a:pt x="6163824" y="602262"/>
                    <a:pt x="6109983" y="639950"/>
                  </a:cubicBezTo>
                  <a:cubicBezTo>
                    <a:pt x="6059507" y="674947"/>
                    <a:pt x="6009031" y="681677"/>
                    <a:pt x="5951825" y="668890"/>
                  </a:cubicBezTo>
                  <a:cubicBezTo>
                    <a:pt x="5928269" y="663506"/>
                    <a:pt x="5916155" y="651391"/>
                    <a:pt x="5920866" y="626490"/>
                  </a:cubicBezTo>
                  <a:cubicBezTo>
                    <a:pt x="5924232" y="607646"/>
                    <a:pt x="5930289" y="589474"/>
                    <a:pt x="5934327" y="571303"/>
                  </a:cubicBezTo>
                  <a:cubicBezTo>
                    <a:pt x="5935000" y="555151"/>
                    <a:pt x="5934327" y="539672"/>
                    <a:pt x="5922213" y="526884"/>
                  </a:cubicBezTo>
                  <a:cubicBezTo>
                    <a:pt x="5920194" y="526884"/>
                    <a:pt x="5917501" y="526884"/>
                    <a:pt x="5915482" y="526884"/>
                  </a:cubicBezTo>
                  <a:cubicBezTo>
                    <a:pt x="5856930" y="527557"/>
                    <a:pt x="5857603" y="528230"/>
                    <a:pt x="5865679" y="471024"/>
                  </a:cubicBezTo>
                  <a:cubicBezTo>
                    <a:pt x="5867698" y="458237"/>
                    <a:pt x="5871737" y="442757"/>
                    <a:pt x="5855584" y="435355"/>
                  </a:cubicBezTo>
                  <a:cubicBezTo>
                    <a:pt x="5841451" y="429297"/>
                    <a:pt x="5833375" y="442757"/>
                    <a:pt x="5825299" y="450834"/>
                  </a:cubicBezTo>
                  <a:cubicBezTo>
                    <a:pt x="5797032" y="479100"/>
                    <a:pt x="5783572" y="516789"/>
                    <a:pt x="5759343" y="547074"/>
                  </a:cubicBezTo>
                  <a:cubicBezTo>
                    <a:pt x="5745883" y="563900"/>
                    <a:pt x="5736461" y="589474"/>
                    <a:pt x="5704156" y="574668"/>
                  </a:cubicBezTo>
                  <a:cubicBezTo>
                    <a:pt x="5646950" y="547748"/>
                    <a:pt x="5636182" y="536979"/>
                    <a:pt x="5646950" y="497272"/>
                  </a:cubicBezTo>
                  <a:cubicBezTo>
                    <a:pt x="5652334" y="477754"/>
                    <a:pt x="5649642" y="458237"/>
                    <a:pt x="5653007" y="438720"/>
                  </a:cubicBezTo>
                  <a:cubicBezTo>
                    <a:pt x="5593782" y="462948"/>
                    <a:pt x="5536576" y="491887"/>
                    <a:pt x="5472640" y="503329"/>
                  </a:cubicBezTo>
                  <a:cubicBezTo>
                    <a:pt x="5443700" y="508713"/>
                    <a:pt x="5420145" y="502656"/>
                    <a:pt x="5406685" y="478427"/>
                  </a:cubicBezTo>
                  <a:cubicBezTo>
                    <a:pt x="5394570" y="455545"/>
                    <a:pt x="5406012" y="433336"/>
                    <a:pt x="5423510" y="415164"/>
                  </a:cubicBezTo>
                  <a:cubicBezTo>
                    <a:pt x="5435624" y="402377"/>
                    <a:pt x="5448411" y="389590"/>
                    <a:pt x="5465910" y="384205"/>
                  </a:cubicBezTo>
                  <a:cubicBezTo>
                    <a:pt x="5468602" y="367380"/>
                    <a:pt x="5489465" y="364688"/>
                    <a:pt x="5494176" y="346517"/>
                  </a:cubicBezTo>
                  <a:cubicBezTo>
                    <a:pt x="5479370" y="351228"/>
                    <a:pt x="5465910" y="355939"/>
                    <a:pt x="5452450" y="359304"/>
                  </a:cubicBezTo>
                  <a:cubicBezTo>
                    <a:pt x="5433605" y="364015"/>
                    <a:pt x="5414761" y="368726"/>
                    <a:pt x="5403993" y="345171"/>
                  </a:cubicBezTo>
                  <a:cubicBezTo>
                    <a:pt x="5387167" y="322961"/>
                    <a:pt x="5399954" y="297387"/>
                    <a:pt x="5396589" y="273831"/>
                  </a:cubicBezTo>
                  <a:cubicBezTo>
                    <a:pt x="5395917" y="267101"/>
                    <a:pt x="5396589" y="260371"/>
                    <a:pt x="5396589" y="253641"/>
                  </a:cubicBezTo>
                  <a:cubicBezTo>
                    <a:pt x="5396589" y="164803"/>
                    <a:pt x="5378418" y="152016"/>
                    <a:pt x="5294965" y="184321"/>
                  </a:cubicBezTo>
                  <a:cubicBezTo>
                    <a:pt x="5284869" y="188359"/>
                    <a:pt x="5277466" y="194416"/>
                    <a:pt x="5274774" y="205184"/>
                  </a:cubicBezTo>
                  <a:cubicBezTo>
                    <a:pt x="5272755" y="213260"/>
                    <a:pt x="5270736" y="222009"/>
                    <a:pt x="5261314" y="221337"/>
                  </a:cubicBezTo>
                  <a:cubicBezTo>
                    <a:pt x="5251892" y="220663"/>
                    <a:pt x="5251219" y="209895"/>
                    <a:pt x="5248527" y="203165"/>
                  </a:cubicBezTo>
                  <a:cubicBezTo>
                    <a:pt x="5233721" y="165476"/>
                    <a:pt x="5249200" y="123076"/>
                    <a:pt x="5228336" y="82696"/>
                  </a:cubicBezTo>
                  <a:cubicBezTo>
                    <a:pt x="5212184" y="102213"/>
                    <a:pt x="5211511" y="126441"/>
                    <a:pt x="5202089" y="146632"/>
                  </a:cubicBezTo>
                  <a:cubicBezTo>
                    <a:pt x="5200070" y="150670"/>
                    <a:pt x="5200743" y="155381"/>
                    <a:pt x="5198051" y="159419"/>
                  </a:cubicBezTo>
                  <a:cubicBezTo>
                    <a:pt x="5189302" y="174226"/>
                    <a:pt x="5188629" y="199127"/>
                    <a:pt x="5169784" y="201819"/>
                  </a:cubicBezTo>
                  <a:cubicBezTo>
                    <a:pt x="5148248" y="205184"/>
                    <a:pt x="5141518" y="180956"/>
                    <a:pt x="5131423" y="166149"/>
                  </a:cubicBezTo>
                  <a:cubicBezTo>
                    <a:pt x="5106521" y="129807"/>
                    <a:pt x="5093734" y="125769"/>
                    <a:pt x="5054699" y="149324"/>
                  </a:cubicBezTo>
                  <a:cubicBezTo>
                    <a:pt x="5016337" y="172206"/>
                    <a:pt x="4982014" y="201146"/>
                    <a:pt x="4948363" y="230086"/>
                  </a:cubicBezTo>
                  <a:cubicBezTo>
                    <a:pt x="4939614" y="237489"/>
                    <a:pt x="4934230" y="253641"/>
                    <a:pt x="4918750" y="246238"/>
                  </a:cubicBezTo>
                  <a:cubicBezTo>
                    <a:pt x="4905963" y="240181"/>
                    <a:pt x="4900579" y="226721"/>
                    <a:pt x="4897887" y="213260"/>
                  </a:cubicBezTo>
                  <a:cubicBezTo>
                    <a:pt x="4893176" y="183648"/>
                    <a:pt x="4887119" y="154035"/>
                    <a:pt x="4884427" y="123750"/>
                  </a:cubicBezTo>
                  <a:cubicBezTo>
                    <a:pt x="4882408" y="97502"/>
                    <a:pt x="4872986" y="93464"/>
                    <a:pt x="4850103" y="105578"/>
                  </a:cubicBezTo>
                  <a:cubicBezTo>
                    <a:pt x="4807030" y="129134"/>
                    <a:pt x="4804338" y="128460"/>
                    <a:pt x="4774053" y="88753"/>
                  </a:cubicBezTo>
                  <a:cubicBezTo>
                    <a:pt x="4750497" y="57794"/>
                    <a:pt x="4720885" y="34912"/>
                    <a:pt x="4689253" y="13375"/>
                  </a:cubicBezTo>
                  <a:cubicBezTo>
                    <a:pt x="4663679" y="-4123"/>
                    <a:pt x="4639450" y="-4796"/>
                    <a:pt x="4617914" y="20778"/>
                  </a:cubicBezTo>
                  <a:cubicBezTo>
                    <a:pt x="4605127" y="36258"/>
                    <a:pt x="4591666" y="51064"/>
                    <a:pt x="4578206" y="66544"/>
                  </a:cubicBezTo>
                  <a:cubicBezTo>
                    <a:pt x="4568784" y="77312"/>
                    <a:pt x="4564746" y="89426"/>
                    <a:pt x="4570803" y="103559"/>
                  </a:cubicBezTo>
                  <a:cubicBezTo>
                    <a:pt x="4576187" y="116346"/>
                    <a:pt x="4575514" y="129134"/>
                    <a:pt x="4562727" y="136537"/>
                  </a:cubicBezTo>
                  <a:cubicBezTo>
                    <a:pt x="4548593" y="144613"/>
                    <a:pt x="4540518" y="132499"/>
                    <a:pt x="4531768" y="124423"/>
                  </a:cubicBezTo>
                  <a:cubicBezTo>
                    <a:pt x="4515616" y="108943"/>
                    <a:pt x="4500810" y="92118"/>
                    <a:pt x="4483984" y="76639"/>
                  </a:cubicBezTo>
                  <a:cubicBezTo>
                    <a:pt x="4471197" y="64524"/>
                    <a:pt x="4455045" y="57121"/>
                    <a:pt x="4437546" y="63851"/>
                  </a:cubicBezTo>
                  <a:cubicBezTo>
                    <a:pt x="4420048" y="70582"/>
                    <a:pt x="4426105" y="88753"/>
                    <a:pt x="4425432" y="102213"/>
                  </a:cubicBezTo>
                  <a:cubicBezTo>
                    <a:pt x="4424759" y="117692"/>
                    <a:pt x="4425432" y="133845"/>
                    <a:pt x="4425432" y="152016"/>
                  </a:cubicBezTo>
                  <a:cubicBezTo>
                    <a:pt x="4406588" y="145286"/>
                    <a:pt x="4397839" y="129134"/>
                    <a:pt x="4385725" y="117692"/>
                  </a:cubicBezTo>
                  <a:cubicBezTo>
                    <a:pt x="4368226" y="101540"/>
                    <a:pt x="4348709" y="89426"/>
                    <a:pt x="4325153" y="96829"/>
                  </a:cubicBezTo>
                  <a:cubicBezTo>
                    <a:pt x="4302944" y="103559"/>
                    <a:pt x="4296887" y="121730"/>
                    <a:pt x="4297560" y="144613"/>
                  </a:cubicBezTo>
                  <a:cubicBezTo>
                    <a:pt x="4298233" y="160765"/>
                    <a:pt x="4281408" y="167496"/>
                    <a:pt x="4270639" y="176245"/>
                  </a:cubicBezTo>
                  <a:cubicBezTo>
                    <a:pt x="4257179" y="186340"/>
                    <a:pt x="4245065" y="197781"/>
                    <a:pt x="4232277" y="208549"/>
                  </a:cubicBezTo>
                  <a:cubicBezTo>
                    <a:pt x="4222855" y="220663"/>
                    <a:pt x="4216798" y="234124"/>
                    <a:pt x="4217471" y="250276"/>
                  </a:cubicBezTo>
                  <a:cubicBezTo>
                    <a:pt x="4222182" y="282581"/>
                    <a:pt x="4228912" y="314212"/>
                    <a:pt x="4230932" y="346517"/>
                  </a:cubicBezTo>
                  <a:cubicBezTo>
                    <a:pt x="4233623" y="390935"/>
                    <a:pt x="4199973" y="413145"/>
                    <a:pt x="4158246" y="399012"/>
                  </a:cubicBezTo>
                  <a:cubicBezTo>
                    <a:pt x="4134018" y="390935"/>
                    <a:pt x="4117192" y="372764"/>
                    <a:pt x="4099021" y="356612"/>
                  </a:cubicBezTo>
                  <a:cubicBezTo>
                    <a:pt x="4082195" y="342479"/>
                    <a:pt x="4073446" y="318923"/>
                    <a:pt x="4050564" y="306809"/>
                  </a:cubicBezTo>
                  <a:cubicBezTo>
                    <a:pt x="4050564" y="326999"/>
                    <a:pt x="4050564" y="343825"/>
                    <a:pt x="4050564" y="360650"/>
                  </a:cubicBezTo>
                  <a:cubicBezTo>
                    <a:pt x="4050564" y="369399"/>
                    <a:pt x="4052583" y="380840"/>
                    <a:pt x="4041815" y="383532"/>
                  </a:cubicBezTo>
                  <a:cubicBezTo>
                    <a:pt x="4029028" y="386225"/>
                    <a:pt x="4025663" y="374783"/>
                    <a:pt x="4022970" y="364688"/>
                  </a:cubicBezTo>
                  <a:cubicBezTo>
                    <a:pt x="4015567" y="339787"/>
                    <a:pt x="4008164" y="315558"/>
                    <a:pt x="4000088" y="291330"/>
                  </a:cubicBezTo>
                  <a:cubicBezTo>
                    <a:pt x="3997396" y="282581"/>
                    <a:pt x="3990666" y="275178"/>
                    <a:pt x="3979897" y="277197"/>
                  </a:cubicBezTo>
                  <a:cubicBezTo>
                    <a:pt x="3969802" y="279215"/>
                    <a:pt x="3964418" y="286618"/>
                    <a:pt x="3964418" y="296041"/>
                  </a:cubicBezTo>
                  <a:cubicBezTo>
                    <a:pt x="3963745" y="310847"/>
                    <a:pt x="3963745" y="324980"/>
                    <a:pt x="3964418" y="339787"/>
                  </a:cubicBezTo>
                  <a:cubicBezTo>
                    <a:pt x="3965092" y="361323"/>
                    <a:pt x="3957015" y="368726"/>
                    <a:pt x="3936152" y="361323"/>
                  </a:cubicBezTo>
                  <a:cubicBezTo>
                    <a:pt x="3915288" y="353920"/>
                    <a:pt x="3893079" y="348536"/>
                    <a:pt x="3871543" y="342479"/>
                  </a:cubicBezTo>
                  <a:cubicBezTo>
                    <a:pt x="3857409" y="338441"/>
                    <a:pt x="3844622" y="341806"/>
                    <a:pt x="3835200" y="352574"/>
                  </a:cubicBezTo>
                  <a:cubicBezTo>
                    <a:pt x="3825778" y="364015"/>
                    <a:pt x="3830489" y="376129"/>
                    <a:pt x="3836546" y="386898"/>
                  </a:cubicBezTo>
                  <a:cubicBezTo>
                    <a:pt x="3846641" y="405742"/>
                    <a:pt x="3856736" y="425259"/>
                    <a:pt x="3874235" y="438046"/>
                  </a:cubicBezTo>
                  <a:cubicBezTo>
                    <a:pt x="3891060" y="450834"/>
                    <a:pt x="3889041" y="460256"/>
                    <a:pt x="3870870" y="463621"/>
                  </a:cubicBezTo>
                  <a:cubicBezTo>
                    <a:pt x="3847987" y="467659"/>
                    <a:pt x="3829816" y="481792"/>
                    <a:pt x="3810971" y="491887"/>
                  </a:cubicBezTo>
                  <a:cubicBezTo>
                    <a:pt x="3759823" y="519481"/>
                    <a:pt x="3757130" y="543709"/>
                    <a:pt x="3797511" y="582744"/>
                  </a:cubicBezTo>
                  <a:cubicBezTo>
                    <a:pt x="3793473" y="588129"/>
                    <a:pt x="3786743" y="587455"/>
                    <a:pt x="3782705" y="585436"/>
                  </a:cubicBezTo>
                  <a:cubicBezTo>
                    <a:pt x="3757803" y="572649"/>
                    <a:pt x="3732902" y="571303"/>
                    <a:pt x="3705308" y="576014"/>
                  </a:cubicBezTo>
                  <a:cubicBezTo>
                    <a:pt x="3686464" y="579379"/>
                    <a:pt x="3681080" y="563227"/>
                    <a:pt x="3681080" y="545056"/>
                  </a:cubicBezTo>
                  <a:cubicBezTo>
                    <a:pt x="3680407" y="528230"/>
                    <a:pt x="3692521" y="499964"/>
                    <a:pt x="3668293" y="495926"/>
                  </a:cubicBezTo>
                  <a:cubicBezTo>
                    <a:pt x="3650794" y="493233"/>
                    <a:pt x="3648776" y="521500"/>
                    <a:pt x="3641372" y="536979"/>
                  </a:cubicBezTo>
                  <a:cubicBezTo>
                    <a:pt x="3640699" y="538325"/>
                    <a:pt x="3638680" y="538998"/>
                    <a:pt x="3635315" y="541018"/>
                  </a:cubicBezTo>
                  <a:cubicBezTo>
                    <a:pt x="3631277" y="530249"/>
                    <a:pt x="3627239" y="520154"/>
                    <a:pt x="3622528" y="510059"/>
                  </a:cubicBezTo>
                  <a:cubicBezTo>
                    <a:pt x="3619163" y="501983"/>
                    <a:pt x="3615125" y="491887"/>
                    <a:pt x="3604356" y="493233"/>
                  </a:cubicBezTo>
                  <a:cubicBezTo>
                    <a:pt x="3591569" y="495252"/>
                    <a:pt x="3595607" y="506694"/>
                    <a:pt x="3594261" y="514770"/>
                  </a:cubicBezTo>
                  <a:cubicBezTo>
                    <a:pt x="3592242" y="528903"/>
                    <a:pt x="3588204" y="543709"/>
                    <a:pt x="3588204" y="557843"/>
                  </a:cubicBezTo>
                  <a:cubicBezTo>
                    <a:pt x="3588877" y="580052"/>
                    <a:pt x="3576090" y="583417"/>
                    <a:pt x="3559938" y="578033"/>
                  </a:cubicBezTo>
                  <a:cubicBezTo>
                    <a:pt x="3535709" y="569284"/>
                    <a:pt x="3514173" y="571976"/>
                    <a:pt x="3493983" y="588129"/>
                  </a:cubicBezTo>
                  <a:cubicBezTo>
                    <a:pt x="3483214" y="596204"/>
                    <a:pt x="3476484" y="588801"/>
                    <a:pt x="3469081" y="581398"/>
                  </a:cubicBezTo>
                  <a:cubicBezTo>
                    <a:pt x="3516865" y="554478"/>
                    <a:pt x="3518211" y="533614"/>
                    <a:pt x="3475138" y="499291"/>
                  </a:cubicBezTo>
                  <a:cubicBezTo>
                    <a:pt x="3448217" y="477754"/>
                    <a:pt x="3417259" y="462948"/>
                    <a:pt x="3378897" y="451507"/>
                  </a:cubicBezTo>
                  <a:cubicBezTo>
                    <a:pt x="3389666" y="438046"/>
                    <a:pt x="3404472" y="429297"/>
                    <a:pt x="3415913" y="417183"/>
                  </a:cubicBezTo>
                  <a:cubicBezTo>
                    <a:pt x="3443507" y="387570"/>
                    <a:pt x="3444852" y="364688"/>
                    <a:pt x="3423316" y="342479"/>
                  </a:cubicBezTo>
                  <a:cubicBezTo>
                    <a:pt x="3415240" y="340459"/>
                    <a:pt x="3407164" y="338441"/>
                    <a:pt x="3399088" y="336422"/>
                  </a:cubicBezTo>
                  <a:cubicBezTo>
                    <a:pt x="3391685" y="346517"/>
                    <a:pt x="3379570" y="346517"/>
                    <a:pt x="3369475" y="349882"/>
                  </a:cubicBezTo>
                  <a:cubicBezTo>
                    <a:pt x="3297463" y="374110"/>
                    <a:pt x="3304193" y="373437"/>
                    <a:pt x="3303520" y="304790"/>
                  </a:cubicBezTo>
                  <a:cubicBezTo>
                    <a:pt x="3303520" y="294695"/>
                    <a:pt x="3309577" y="280562"/>
                    <a:pt x="3292752" y="277869"/>
                  </a:cubicBezTo>
                  <a:cubicBezTo>
                    <a:pt x="3277272" y="275178"/>
                    <a:pt x="3273907" y="287965"/>
                    <a:pt x="3270542" y="298060"/>
                  </a:cubicBezTo>
                  <a:cubicBezTo>
                    <a:pt x="3263139" y="320269"/>
                    <a:pt x="3256409" y="342479"/>
                    <a:pt x="3250352" y="365361"/>
                  </a:cubicBezTo>
                  <a:cubicBezTo>
                    <a:pt x="3246987" y="376802"/>
                    <a:pt x="3242949" y="389590"/>
                    <a:pt x="3230162" y="387570"/>
                  </a:cubicBezTo>
                  <a:cubicBezTo>
                    <a:pt x="3219393" y="386225"/>
                    <a:pt x="3220739" y="371418"/>
                    <a:pt x="3217374" y="362669"/>
                  </a:cubicBezTo>
                  <a:cubicBezTo>
                    <a:pt x="3210644" y="344498"/>
                    <a:pt x="3230162" y="326999"/>
                    <a:pt x="3219393" y="306136"/>
                  </a:cubicBezTo>
                  <a:cubicBezTo>
                    <a:pt x="3208625" y="314212"/>
                    <a:pt x="3201895" y="323634"/>
                    <a:pt x="3194492" y="333056"/>
                  </a:cubicBezTo>
                  <a:cubicBezTo>
                    <a:pt x="3170263" y="364688"/>
                    <a:pt x="3141324" y="390263"/>
                    <a:pt x="3101616" y="401704"/>
                  </a:cubicBezTo>
                  <a:cubicBezTo>
                    <a:pt x="3075369" y="409107"/>
                    <a:pt x="3043064" y="389590"/>
                    <a:pt x="3042391" y="363342"/>
                  </a:cubicBezTo>
                  <a:cubicBezTo>
                    <a:pt x="3041045" y="326999"/>
                    <a:pt x="3045083" y="290657"/>
                    <a:pt x="3055851" y="255660"/>
                  </a:cubicBezTo>
                  <a:cubicBezTo>
                    <a:pt x="3055178" y="238835"/>
                    <a:pt x="3051140" y="222682"/>
                    <a:pt x="3040372" y="208549"/>
                  </a:cubicBezTo>
                  <a:cubicBezTo>
                    <a:pt x="3014797" y="198454"/>
                    <a:pt x="3000664" y="173552"/>
                    <a:pt x="2977108" y="160092"/>
                  </a:cubicBezTo>
                  <a:cubicBezTo>
                    <a:pt x="2969706" y="156054"/>
                    <a:pt x="2968359" y="148651"/>
                    <a:pt x="2969033" y="139229"/>
                  </a:cubicBezTo>
                  <a:cubicBezTo>
                    <a:pt x="2972398" y="105578"/>
                    <a:pt x="2952207" y="89426"/>
                    <a:pt x="2919902" y="98175"/>
                  </a:cubicBezTo>
                  <a:cubicBezTo>
                    <a:pt x="2895674" y="104905"/>
                    <a:pt x="2876157" y="119039"/>
                    <a:pt x="2860677" y="139902"/>
                  </a:cubicBezTo>
                  <a:cubicBezTo>
                    <a:pt x="2855966" y="145959"/>
                    <a:pt x="2853947" y="156727"/>
                    <a:pt x="2843852" y="151343"/>
                  </a:cubicBezTo>
                  <a:cubicBezTo>
                    <a:pt x="2837795" y="147978"/>
                    <a:pt x="2839814" y="139229"/>
                    <a:pt x="2841160" y="133172"/>
                  </a:cubicBezTo>
                  <a:cubicBezTo>
                    <a:pt x="2847890" y="106924"/>
                    <a:pt x="2857986" y="76639"/>
                    <a:pt x="2829046" y="61159"/>
                  </a:cubicBezTo>
                  <a:cubicBezTo>
                    <a:pt x="2802125" y="47026"/>
                    <a:pt x="2786646" y="78658"/>
                    <a:pt x="2767802" y="91445"/>
                  </a:cubicBezTo>
                  <a:cubicBezTo>
                    <a:pt x="2752995" y="101540"/>
                    <a:pt x="2741554" y="116346"/>
                    <a:pt x="2728767" y="128460"/>
                  </a:cubicBezTo>
                  <a:cubicBezTo>
                    <a:pt x="2722037" y="135191"/>
                    <a:pt x="2713288" y="138556"/>
                    <a:pt x="2704539" y="133172"/>
                  </a:cubicBezTo>
                  <a:cubicBezTo>
                    <a:pt x="2696462" y="128460"/>
                    <a:pt x="2698481" y="119711"/>
                    <a:pt x="2699154" y="111635"/>
                  </a:cubicBezTo>
                  <a:cubicBezTo>
                    <a:pt x="2702519" y="75293"/>
                    <a:pt x="2665504" y="14048"/>
                    <a:pt x="2632526" y="2607"/>
                  </a:cubicBezTo>
                  <a:cubicBezTo>
                    <a:pt x="2608971" y="-5469"/>
                    <a:pt x="2588780" y="6645"/>
                    <a:pt x="2569936" y="19433"/>
                  </a:cubicBezTo>
                  <a:cubicBezTo>
                    <a:pt x="2538977" y="41642"/>
                    <a:pt x="2510038" y="66544"/>
                    <a:pt x="2487828" y="98175"/>
                  </a:cubicBezTo>
                  <a:cubicBezTo>
                    <a:pt x="2470330" y="123076"/>
                    <a:pt x="2450813" y="128460"/>
                    <a:pt x="2425911" y="108270"/>
                  </a:cubicBezTo>
                  <a:cubicBezTo>
                    <a:pt x="2405048" y="91445"/>
                    <a:pt x="2390915" y="91445"/>
                    <a:pt x="2386203" y="123076"/>
                  </a:cubicBezTo>
                  <a:cubicBezTo>
                    <a:pt x="2382165" y="152689"/>
                    <a:pt x="2377454" y="182301"/>
                    <a:pt x="2370051" y="211241"/>
                  </a:cubicBezTo>
                  <a:cubicBezTo>
                    <a:pt x="2358610" y="254314"/>
                    <a:pt x="2346496" y="257006"/>
                    <a:pt x="2314864" y="226721"/>
                  </a:cubicBezTo>
                  <a:cubicBezTo>
                    <a:pt x="2281214" y="193743"/>
                    <a:pt x="2244198" y="165476"/>
                    <a:pt x="2203144" y="143267"/>
                  </a:cubicBezTo>
                  <a:cubicBezTo>
                    <a:pt x="2175550" y="128460"/>
                    <a:pt x="2155360" y="134518"/>
                    <a:pt x="2138535" y="161438"/>
                  </a:cubicBezTo>
                  <a:cubicBezTo>
                    <a:pt x="2129113" y="176245"/>
                    <a:pt x="2123056" y="202492"/>
                    <a:pt x="2101519" y="199800"/>
                  </a:cubicBezTo>
                  <a:cubicBezTo>
                    <a:pt x="2076617" y="197108"/>
                    <a:pt x="2075272" y="169514"/>
                    <a:pt x="2067868" y="150670"/>
                  </a:cubicBezTo>
                  <a:cubicBezTo>
                    <a:pt x="2059792" y="128460"/>
                    <a:pt x="2052389" y="105578"/>
                    <a:pt x="2044313" y="82696"/>
                  </a:cubicBezTo>
                  <a:cubicBezTo>
                    <a:pt x="2041621" y="82696"/>
                    <a:pt x="2038929" y="83369"/>
                    <a:pt x="2036237" y="83369"/>
                  </a:cubicBezTo>
                  <a:cubicBezTo>
                    <a:pt x="2032872" y="108943"/>
                    <a:pt x="2028834" y="135191"/>
                    <a:pt x="2026142" y="160765"/>
                  </a:cubicBezTo>
                  <a:cubicBezTo>
                    <a:pt x="2024796" y="172880"/>
                    <a:pt x="2026815" y="184994"/>
                    <a:pt x="2021431" y="197108"/>
                  </a:cubicBezTo>
                  <a:cubicBezTo>
                    <a:pt x="2017392" y="205857"/>
                    <a:pt x="2019411" y="219317"/>
                    <a:pt x="2005278" y="218644"/>
                  </a:cubicBezTo>
                  <a:cubicBezTo>
                    <a:pt x="1993837" y="217971"/>
                    <a:pt x="1995183" y="207203"/>
                    <a:pt x="1991818" y="199127"/>
                  </a:cubicBezTo>
                  <a:cubicBezTo>
                    <a:pt x="1981050" y="172880"/>
                    <a:pt x="1907691" y="162111"/>
                    <a:pt x="1878752" y="180956"/>
                  </a:cubicBezTo>
                  <a:cubicBezTo>
                    <a:pt x="1876733" y="187686"/>
                    <a:pt x="1874714" y="194416"/>
                    <a:pt x="1872695" y="201819"/>
                  </a:cubicBezTo>
                  <a:cubicBezTo>
                    <a:pt x="1874041" y="245565"/>
                    <a:pt x="1876060" y="289311"/>
                    <a:pt x="1876733" y="333056"/>
                  </a:cubicBezTo>
                  <a:cubicBezTo>
                    <a:pt x="1876733" y="338441"/>
                    <a:pt x="1870003" y="343825"/>
                    <a:pt x="1865965" y="349209"/>
                  </a:cubicBezTo>
                  <a:cubicBezTo>
                    <a:pt x="1838371" y="376129"/>
                    <a:pt x="1811450" y="348536"/>
                    <a:pt x="1784530" y="348536"/>
                  </a:cubicBezTo>
                  <a:lnTo>
                    <a:pt x="1783184" y="349882"/>
                  </a:lnTo>
                  <a:cubicBezTo>
                    <a:pt x="1791260" y="360650"/>
                    <a:pt x="1799336" y="370745"/>
                    <a:pt x="1806740" y="381513"/>
                  </a:cubicBezTo>
                  <a:cubicBezTo>
                    <a:pt x="1825584" y="387570"/>
                    <a:pt x="1840390" y="400358"/>
                    <a:pt x="1851158" y="415837"/>
                  </a:cubicBezTo>
                  <a:cubicBezTo>
                    <a:pt x="1863946" y="434008"/>
                    <a:pt x="1876733" y="454199"/>
                    <a:pt x="1860581" y="477081"/>
                  </a:cubicBezTo>
                  <a:cubicBezTo>
                    <a:pt x="1845101" y="499291"/>
                    <a:pt x="1822892" y="505348"/>
                    <a:pt x="1796644" y="501310"/>
                  </a:cubicBezTo>
                  <a:cubicBezTo>
                    <a:pt x="1732035" y="491887"/>
                    <a:pt x="1674829" y="460929"/>
                    <a:pt x="1615604" y="436701"/>
                  </a:cubicBezTo>
                  <a:cubicBezTo>
                    <a:pt x="1614258" y="438720"/>
                    <a:pt x="1614258" y="440739"/>
                    <a:pt x="1614258" y="442757"/>
                  </a:cubicBezTo>
                  <a:cubicBezTo>
                    <a:pt x="1625699" y="468332"/>
                    <a:pt x="1624353" y="495926"/>
                    <a:pt x="1623680" y="522173"/>
                  </a:cubicBezTo>
                  <a:cubicBezTo>
                    <a:pt x="1622334" y="559189"/>
                    <a:pt x="1583299" y="562554"/>
                    <a:pt x="1557725" y="576014"/>
                  </a:cubicBezTo>
                  <a:cubicBezTo>
                    <a:pt x="1536861" y="586782"/>
                    <a:pt x="1524747" y="568611"/>
                    <a:pt x="1514652" y="553805"/>
                  </a:cubicBezTo>
                  <a:cubicBezTo>
                    <a:pt x="1493789" y="522173"/>
                    <a:pt x="1472925" y="490542"/>
                    <a:pt x="1453408" y="458237"/>
                  </a:cubicBezTo>
                  <a:cubicBezTo>
                    <a:pt x="1444659" y="444104"/>
                    <a:pt x="1432544" y="429970"/>
                    <a:pt x="1417065" y="434681"/>
                  </a:cubicBezTo>
                  <a:cubicBezTo>
                    <a:pt x="1397548" y="440739"/>
                    <a:pt x="1407643" y="461602"/>
                    <a:pt x="1406970" y="476408"/>
                  </a:cubicBezTo>
                  <a:cubicBezTo>
                    <a:pt x="1406297" y="482465"/>
                    <a:pt x="1410335" y="489196"/>
                    <a:pt x="1411008" y="495926"/>
                  </a:cubicBezTo>
                  <a:cubicBezTo>
                    <a:pt x="1416392" y="523519"/>
                    <a:pt x="1408316" y="530922"/>
                    <a:pt x="1379376" y="526884"/>
                  </a:cubicBezTo>
                  <a:cubicBezTo>
                    <a:pt x="1369281" y="525538"/>
                    <a:pt x="1359186" y="525538"/>
                    <a:pt x="1349091" y="525538"/>
                  </a:cubicBezTo>
                  <a:cubicBezTo>
                    <a:pt x="1337650" y="538325"/>
                    <a:pt x="1336303" y="553132"/>
                    <a:pt x="1337650" y="569284"/>
                  </a:cubicBezTo>
                  <a:cubicBezTo>
                    <a:pt x="1341688" y="587455"/>
                    <a:pt x="1346399" y="605627"/>
                    <a:pt x="1350437" y="624471"/>
                  </a:cubicBezTo>
                  <a:cubicBezTo>
                    <a:pt x="1355148" y="646680"/>
                    <a:pt x="1345726" y="662160"/>
                    <a:pt x="1324189" y="666871"/>
                  </a:cubicBezTo>
                  <a:cubicBezTo>
                    <a:pt x="1262945" y="679658"/>
                    <a:pt x="1204393" y="676966"/>
                    <a:pt x="1151225" y="635239"/>
                  </a:cubicBezTo>
                  <a:cubicBezTo>
                    <a:pt x="1106806" y="600243"/>
                    <a:pt x="1098730" y="566592"/>
                    <a:pt x="1130362" y="518135"/>
                  </a:cubicBezTo>
                  <a:cubicBezTo>
                    <a:pt x="1131708" y="499291"/>
                    <a:pt x="1120267" y="486503"/>
                    <a:pt x="1110171" y="473043"/>
                  </a:cubicBezTo>
                  <a:cubicBezTo>
                    <a:pt x="1069791" y="461602"/>
                    <a:pt x="1038832" y="429297"/>
                    <a:pt x="995759" y="425259"/>
                  </a:cubicBezTo>
                  <a:cubicBezTo>
                    <a:pt x="976915" y="439392"/>
                    <a:pt x="974223" y="458910"/>
                    <a:pt x="978934" y="481119"/>
                  </a:cubicBezTo>
                  <a:cubicBezTo>
                    <a:pt x="982299" y="495926"/>
                    <a:pt x="985664" y="510732"/>
                    <a:pt x="989702" y="525538"/>
                  </a:cubicBezTo>
                  <a:cubicBezTo>
                    <a:pt x="1011911" y="570630"/>
                    <a:pt x="1006527" y="611684"/>
                    <a:pt x="973550" y="645335"/>
                  </a:cubicBezTo>
                  <a:cubicBezTo>
                    <a:pt x="955378" y="663506"/>
                    <a:pt x="931150" y="652738"/>
                    <a:pt x="909613" y="653410"/>
                  </a:cubicBezTo>
                  <a:cubicBezTo>
                    <a:pt x="900191" y="654084"/>
                    <a:pt x="890096" y="649373"/>
                    <a:pt x="880674" y="646680"/>
                  </a:cubicBezTo>
                  <a:cubicBezTo>
                    <a:pt x="866541" y="645335"/>
                    <a:pt x="867887" y="656103"/>
                    <a:pt x="868560" y="664852"/>
                  </a:cubicBezTo>
                  <a:cubicBezTo>
                    <a:pt x="869906" y="678985"/>
                    <a:pt x="872598" y="693118"/>
                    <a:pt x="874617" y="706579"/>
                  </a:cubicBezTo>
                  <a:cubicBezTo>
                    <a:pt x="888077" y="723404"/>
                    <a:pt x="906248" y="741575"/>
                    <a:pt x="887404" y="761766"/>
                  </a:cubicBezTo>
                  <a:cubicBezTo>
                    <a:pt x="866541" y="784648"/>
                    <a:pt x="837601" y="777918"/>
                    <a:pt x="812027" y="769842"/>
                  </a:cubicBezTo>
                  <a:cubicBezTo>
                    <a:pt x="777030" y="758401"/>
                    <a:pt x="748763" y="732826"/>
                    <a:pt x="713094" y="721385"/>
                  </a:cubicBezTo>
                  <a:cubicBezTo>
                    <a:pt x="680789" y="711290"/>
                    <a:pt x="654542" y="715328"/>
                    <a:pt x="630986" y="740229"/>
                  </a:cubicBezTo>
                  <a:cubicBezTo>
                    <a:pt x="616180" y="755708"/>
                    <a:pt x="597336" y="765804"/>
                    <a:pt x="578491" y="775899"/>
                  </a:cubicBezTo>
                  <a:cubicBezTo>
                    <a:pt x="560993" y="785321"/>
                    <a:pt x="551571" y="778591"/>
                    <a:pt x="552244" y="761092"/>
                  </a:cubicBezTo>
                  <a:cubicBezTo>
                    <a:pt x="552917" y="742921"/>
                    <a:pt x="544168" y="722731"/>
                    <a:pt x="559647" y="706579"/>
                  </a:cubicBezTo>
                  <a:cubicBezTo>
                    <a:pt x="559647" y="687061"/>
                    <a:pt x="561666" y="666871"/>
                    <a:pt x="555609" y="648026"/>
                  </a:cubicBezTo>
                  <a:cubicBezTo>
                    <a:pt x="507152" y="647354"/>
                    <a:pt x="500422" y="652065"/>
                    <a:pt x="488980" y="698502"/>
                  </a:cubicBezTo>
                  <a:cubicBezTo>
                    <a:pt x="486961" y="705906"/>
                    <a:pt x="486288" y="713982"/>
                    <a:pt x="484942" y="721385"/>
                  </a:cubicBezTo>
                  <a:cubicBezTo>
                    <a:pt x="477539" y="759747"/>
                    <a:pt x="458695" y="765804"/>
                    <a:pt x="424371" y="741575"/>
                  </a:cubicBezTo>
                  <a:cubicBezTo>
                    <a:pt x="423698" y="771861"/>
                    <a:pt x="423698" y="802146"/>
                    <a:pt x="423025" y="832432"/>
                  </a:cubicBezTo>
                  <a:cubicBezTo>
                    <a:pt x="394759" y="858679"/>
                    <a:pt x="367165" y="857334"/>
                    <a:pt x="335534" y="836470"/>
                  </a:cubicBezTo>
                  <a:cubicBezTo>
                    <a:pt x="287077" y="805512"/>
                    <a:pt x="262848" y="815607"/>
                    <a:pt x="252753" y="870121"/>
                  </a:cubicBezTo>
                  <a:cubicBezTo>
                    <a:pt x="248042" y="894349"/>
                    <a:pt x="238620" y="895022"/>
                    <a:pt x="223140" y="882235"/>
                  </a:cubicBezTo>
                  <a:cubicBezTo>
                    <a:pt x="199585" y="863390"/>
                    <a:pt x="177376" y="843200"/>
                    <a:pt x="153820" y="823683"/>
                  </a:cubicBezTo>
                  <a:cubicBezTo>
                    <a:pt x="121516" y="796762"/>
                    <a:pt x="101325" y="798781"/>
                    <a:pt x="80462" y="835124"/>
                  </a:cubicBezTo>
                  <a:cubicBezTo>
                    <a:pt x="53541" y="881562"/>
                    <a:pt x="36716" y="931365"/>
                    <a:pt x="29313" y="984533"/>
                  </a:cubicBezTo>
                  <a:cubicBezTo>
                    <a:pt x="25948" y="1010107"/>
                    <a:pt x="22583" y="1038374"/>
                    <a:pt x="9795" y="1059910"/>
                  </a:cubicBezTo>
                  <a:cubicBezTo>
                    <a:pt x="-3665" y="1082793"/>
                    <a:pt x="-973" y="1100964"/>
                    <a:pt x="4411" y="1122500"/>
                  </a:cubicBezTo>
                  <a:cubicBezTo>
                    <a:pt x="7776" y="1136634"/>
                    <a:pt x="10468" y="1150767"/>
                    <a:pt x="13160" y="1164900"/>
                  </a:cubicBezTo>
                  <a:cubicBezTo>
                    <a:pt x="2429276" y="1164900"/>
                    <a:pt x="4845392" y="1164900"/>
                    <a:pt x="7261508" y="1164900"/>
                  </a:cubicBezTo>
                  <a:cubicBezTo>
                    <a:pt x="7266219" y="1123847"/>
                    <a:pt x="7283044" y="1082120"/>
                    <a:pt x="7261508" y="1038374"/>
                  </a:cubicBezTo>
                  <a:close/>
                </a:path>
              </a:pathLst>
            </a:custGeom>
            <a:grpFill/>
            <a:ln w="6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EC3744-6145-4436-9638-007DB9994655}"/>
                </a:ext>
              </a:extLst>
            </p:cNvPr>
            <p:cNvSpPr/>
            <p:nvPr/>
          </p:nvSpPr>
          <p:spPr>
            <a:xfrm>
              <a:off x="8143304" y="6127781"/>
              <a:ext cx="6730" cy="673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673 h 0"/>
                <a:gd name="connsiteX2" fmla="*/ 673 w 0"/>
                <a:gd name="connsiteY2" fmla="*/ 673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673"/>
                    <a:pt x="0" y="673"/>
                  </a:cubicBezTo>
                  <a:cubicBezTo>
                    <a:pt x="0" y="673"/>
                    <a:pt x="673" y="673"/>
                    <a:pt x="673" y="673"/>
                  </a:cubicBezTo>
                  <a:cubicBezTo>
                    <a:pt x="673" y="0"/>
                    <a:pt x="0" y="0"/>
                    <a:pt x="0" y="0"/>
                  </a:cubicBezTo>
                  <a:close/>
                </a:path>
              </a:pathLst>
            </a:custGeom>
            <a:grpFill/>
            <a:ln w="67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91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6B23181-4F9D-4E97-821D-0BE7CB3122EB}"/>
              </a:ext>
            </a:extLst>
          </p:cNvPr>
          <p:cNvSpPr/>
          <p:nvPr userDrawn="1"/>
        </p:nvSpPr>
        <p:spPr>
          <a:xfrm>
            <a:off x="0" y="2276872"/>
            <a:ext cx="12192000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CCB45B5-7695-4B33-AFC0-5AFBA7FD42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68356" y="1"/>
            <a:ext cx="7223645" cy="6558019"/>
          </a:xfrm>
          <a:custGeom>
            <a:avLst/>
            <a:gdLst>
              <a:gd name="connsiteX0" fmla="*/ 7223645 w 7223645"/>
              <a:gd name="connsiteY0" fmla="*/ 5090856 h 6558019"/>
              <a:gd name="connsiteX1" fmla="*/ 7223645 w 7223645"/>
              <a:gd name="connsiteY1" fmla="*/ 5608384 h 6558019"/>
              <a:gd name="connsiteX2" fmla="*/ 5948062 w 7223645"/>
              <a:gd name="connsiteY2" fmla="*/ 6518816 h 6558019"/>
              <a:gd name="connsiteX3" fmla="*/ 5654271 w 7223645"/>
              <a:gd name="connsiteY3" fmla="*/ 6469741 h 6558019"/>
              <a:gd name="connsiteX4" fmla="*/ 5703346 w 7223645"/>
              <a:gd name="connsiteY4" fmla="*/ 6175951 h 6558019"/>
              <a:gd name="connsiteX5" fmla="*/ 7223645 w 7223645"/>
              <a:gd name="connsiteY5" fmla="*/ 4384514 h 6558019"/>
              <a:gd name="connsiteX6" fmla="*/ 7223645 w 7223645"/>
              <a:gd name="connsiteY6" fmla="*/ 4902042 h 6558019"/>
              <a:gd name="connsiteX7" fmla="*/ 5273061 w 7223645"/>
              <a:gd name="connsiteY7" fmla="*/ 6294248 h 6558019"/>
              <a:gd name="connsiteX8" fmla="*/ 4979271 w 7223645"/>
              <a:gd name="connsiteY8" fmla="*/ 6245174 h 6558019"/>
              <a:gd name="connsiteX9" fmla="*/ 5028345 w 7223645"/>
              <a:gd name="connsiteY9" fmla="*/ 5951383 h 6558019"/>
              <a:gd name="connsiteX10" fmla="*/ 7223645 w 7223645"/>
              <a:gd name="connsiteY10" fmla="*/ 3708825 h 6558019"/>
              <a:gd name="connsiteX11" fmla="*/ 7223645 w 7223645"/>
              <a:gd name="connsiteY11" fmla="*/ 4226354 h 6558019"/>
              <a:gd name="connsiteX12" fmla="*/ 4207199 w 7223645"/>
              <a:gd name="connsiteY12" fmla="*/ 6379305 h 6558019"/>
              <a:gd name="connsiteX13" fmla="*/ 3913408 w 7223645"/>
              <a:gd name="connsiteY13" fmla="*/ 6330230 h 6558019"/>
              <a:gd name="connsiteX14" fmla="*/ 3962483 w 7223645"/>
              <a:gd name="connsiteY14" fmla="*/ 6036439 h 6558019"/>
              <a:gd name="connsiteX15" fmla="*/ 7223645 w 7223645"/>
              <a:gd name="connsiteY15" fmla="*/ 3033131 h 6558019"/>
              <a:gd name="connsiteX16" fmla="*/ 7223645 w 7223645"/>
              <a:gd name="connsiteY16" fmla="*/ 3550660 h 6558019"/>
              <a:gd name="connsiteX17" fmla="*/ 3141336 w 7223645"/>
              <a:gd name="connsiteY17" fmla="*/ 6464358 h 6558019"/>
              <a:gd name="connsiteX18" fmla="*/ 2847545 w 7223645"/>
              <a:gd name="connsiteY18" fmla="*/ 6415283 h 6558019"/>
              <a:gd name="connsiteX19" fmla="*/ 2896620 w 7223645"/>
              <a:gd name="connsiteY19" fmla="*/ 6121492 h 6558019"/>
              <a:gd name="connsiteX20" fmla="*/ 7223645 w 7223645"/>
              <a:gd name="connsiteY20" fmla="*/ 2357436 h 6558019"/>
              <a:gd name="connsiteX21" fmla="*/ 7223645 w 7223645"/>
              <a:gd name="connsiteY21" fmla="*/ 2874964 h 6558019"/>
              <a:gd name="connsiteX22" fmla="*/ 2525289 w 7223645"/>
              <a:gd name="connsiteY22" fmla="*/ 6228358 h 6558019"/>
              <a:gd name="connsiteX23" fmla="*/ 2231498 w 7223645"/>
              <a:gd name="connsiteY23" fmla="*/ 6179284 h 6558019"/>
              <a:gd name="connsiteX24" fmla="*/ 2280573 w 7223645"/>
              <a:gd name="connsiteY24" fmla="*/ 5885492 h 6558019"/>
              <a:gd name="connsiteX25" fmla="*/ 7223645 w 7223645"/>
              <a:gd name="connsiteY25" fmla="*/ 1681741 h 6558019"/>
              <a:gd name="connsiteX26" fmla="*/ 7223645 w 7223645"/>
              <a:gd name="connsiteY26" fmla="*/ 2199270 h 6558019"/>
              <a:gd name="connsiteX27" fmla="*/ 1849260 w 7223645"/>
              <a:gd name="connsiteY27" fmla="*/ 6035171 h 6558019"/>
              <a:gd name="connsiteX28" fmla="*/ 1555469 w 7223645"/>
              <a:gd name="connsiteY28" fmla="*/ 5986096 h 6558019"/>
              <a:gd name="connsiteX29" fmla="*/ 1604544 w 7223645"/>
              <a:gd name="connsiteY29" fmla="*/ 5692305 h 6558019"/>
              <a:gd name="connsiteX30" fmla="*/ 7223645 w 7223645"/>
              <a:gd name="connsiteY30" fmla="*/ 1006048 h 6558019"/>
              <a:gd name="connsiteX31" fmla="*/ 7223645 w 7223645"/>
              <a:gd name="connsiteY31" fmla="*/ 1523576 h 6558019"/>
              <a:gd name="connsiteX32" fmla="*/ 2182819 w 7223645"/>
              <a:gd name="connsiteY32" fmla="*/ 5121402 h 6558019"/>
              <a:gd name="connsiteX33" fmla="*/ 1889027 w 7223645"/>
              <a:gd name="connsiteY33" fmla="*/ 5072328 h 6558019"/>
              <a:gd name="connsiteX34" fmla="*/ 1938103 w 7223645"/>
              <a:gd name="connsiteY34" fmla="*/ 4778538 h 6558019"/>
              <a:gd name="connsiteX35" fmla="*/ 7223645 w 7223645"/>
              <a:gd name="connsiteY35" fmla="*/ 330352 h 6558019"/>
              <a:gd name="connsiteX36" fmla="*/ 7223645 w 7223645"/>
              <a:gd name="connsiteY36" fmla="*/ 847881 h 6558019"/>
              <a:gd name="connsiteX37" fmla="*/ 2048238 w 7223645"/>
              <a:gd name="connsiteY37" fmla="*/ 4541763 h 6558019"/>
              <a:gd name="connsiteX38" fmla="*/ 1754448 w 7223645"/>
              <a:gd name="connsiteY38" fmla="*/ 4492688 h 6558019"/>
              <a:gd name="connsiteX39" fmla="*/ 1803522 w 7223645"/>
              <a:gd name="connsiteY39" fmla="*/ 4198897 h 6558019"/>
              <a:gd name="connsiteX40" fmla="*/ 6739791 w 7223645"/>
              <a:gd name="connsiteY40" fmla="*/ 0 h 6558019"/>
              <a:gd name="connsiteX41" fmla="*/ 7223645 w 7223645"/>
              <a:gd name="connsiteY41" fmla="*/ 0 h 6558019"/>
              <a:gd name="connsiteX42" fmla="*/ 7223645 w 7223645"/>
              <a:gd name="connsiteY42" fmla="*/ 172186 h 6558019"/>
              <a:gd name="connsiteX43" fmla="*/ 910732 w 7223645"/>
              <a:gd name="connsiteY43" fmla="*/ 4677950 h 6558019"/>
              <a:gd name="connsiteX44" fmla="*/ 616940 w 7223645"/>
              <a:gd name="connsiteY44" fmla="*/ 4628875 h 6558019"/>
              <a:gd name="connsiteX45" fmla="*/ 666015 w 7223645"/>
              <a:gd name="connsiteY45" fmla="*/ 4335083 h 6558019"/>
              <a:gd name="connsiteX46" fmla="*/ 5793093 w 7223645"/>
              <a:gd name="connsiteY46" fmla="*/ 0 h 6558019"/>
              <a:gd name="connsiteX47" fmla="*/ 6518192 w 7223645"/>
              <a:gd name="connsiteY47" fmla="*/ 0 h 6558019"/>
              <a:gd name="connsiteX48" fmla="*/ 332995 w 7223645"/>
              <a:gd name="connsiteY48" fmla="*/ 4414607 h 6558019"/>
              <a:gd name="connsiteX49" fmla="*/ 39204 w 7223645"/>
              <a:gd name="connsiteY49" fmla="*/ 4365532 h 6558019"/>
              <a:gd name="connsiteX50" fmla="*/ 88280 w 7223645"/>
              <a:gd name="connsiteY50" fmla="*/ 4071741 h 6558019"/>
              <a:gd name="connsiteX51" fmla="*/ 4846394 w 7223645"/>
              <a:gd name="connsiteY51" fmla="*/ 0 h 6558019"/>
              <a:gd name="connsiteX52" fmla="*/ 5571492 w 7223645"/>
              <a:gd name="connsiteY52" fmla="*/ 0 h 6558019"/>
              <a:gd name="connsiteX53" fmla="*/ 744860 w 7223645"/>
              <a:gd name="connsiteY53" fmla="*/ 3444949 h 6558019"/>
              <a:gd name="connsiteX54" fmla="*/ 451068 w 7223645"/>
              <a:gd name="connsiteY54" fmla="*/ 3395874 h 6558019"/>
              <a:gd name="connsiteX55" fmla="*/ 500143 w 7223645"/>
              <a:gd name="connsiteY55" fmla="*/ 3102083 h 6558019"/>
              <a:gd name="connsiteX56" fmla="*/ 3899695 w 7223645"/>
              <a:gd name="connsiteY56" fmla="*/ 0 h 6558019"/>
              <a:gd name="connsiteX57" fmla="*/ 4624794 w 7223645"/>
              <a:gd name="connsiteY57" fmla="*/ 0 h 6558019"/>
              <a:gd name="connsiteX58" fmla="*/ 686912 w 7223645"/>
              <a:gd name="connsiteY58" fmla="*/ 2810614 h 6558019"/>
              <a:gd name="connsiteX59" fmla="*/ 393120 w 7223645"/>
              <a:gd name="connsiteY59" fmla="*/ 2761539 h 6558019"/>
              <a:gd name="connsiteX60" fmla="*/ 442195 w 7223645"/>
              <a:gd name="connsiteY60" fmla="*/ 2467748 h 6558019"/>
              <a:gd name="connsiteX61" fmla="*/ 2952994 w 7223645"/>
              <a:gd name="connsiteY61" fmla="*/ 0 h 6558019"/>
              <a:gd name="connsiteX62" fmla="*/ 3678092 w 7223645"/>
              <a:gd name="connsiteY62" fmla="*/ 0 h 6558019"/>
              <a:gd name="connsiteX63" fmla="*/ 973827 w 7223645"/>
              <a:gd name="connsiteY63" fmla="*/ 1930136 h 6558019"/>
              <a:gd name="connsiteX64" fmla="*/ 680036 w 7223645"/>
              <a:gd name="connsiteY64" fmla="*/ 1881061 h 6558019"/>
              <a:gd name="connsiteX65" fmla="*/ 729111 w 7223645"/>
              <a:gd name="connsiteY65" fmla="*/ 1587270 h 6558019"/>
              <a:gd name="connsiteX66" fmla="*/ 1962915 w 7223645"/>
              <a:gd name="connsiteY66" fmla="*/ 0 h 6558019"/>
              <a:gd name="connsiteX67" fmla="*/ 2688012 w 7223645"/>
              <a:gd name="connsiteY67" fmla="*/ 0 h 6558019"/>
              <a:gd name="connsiteX68" fmla="*/ 1051983 w 7223645"/>
              <a:gd name="connsiteY68" fmla="*/ 1167696 h 6558019"/>
              <a:gd name="connsiteX69" fmla="*/ 758192 w 7223645"/>
              <a:gd name="connsiteY69" fmla="*/ 1118621 h 6558019"/>
              <a:gd name="connsiteX70" fmla="*/ 807267 w 7223645"/>
              <a:gd name="connsiteY70" fmla="*/ 824830 h 655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223645" h="6558019">
                <a:moveTo>
                  <a:pt x="7223645" y="5090856"/>
                </a:moveTo>
                <a:lnTo>
                  <a:pt x="7223645" y="5608384"/>
                </a:lnTo>
                <a:lnTo>
                  <a:pt x="5948062" y="6518816"/>
                </a:lnTo>
                <a:cubicBezTo>
                  <a:pt x="5853384" y="6586393"/>
                  <a:pt x="5721847" y="6564421"/>
                  <a:pt x="5654271" y="6469741"/>
                </a:cubicBezTo>
                <a:cubicBezTo>
                  <a:pt x="5586696" y="6375062"/>
                  <a:pt x="5608666" y="6243526"/>
                  <a:pt x="5703346" y="6175951"/>
                </a:cubicBezTo>
                <a:close/>
                <a:moveTo>
                  <a:pt x="7223645" y="4384514"/>
                </a:moveTo>
                <a:lnTo>
                  <a:pt x="7223645" y="4902042"/>
                </a:lnTo>
                <a:lnTo>
                  <a:pt x="5273061" y="6294248"/>
                </a:lnTo>
                <a:cubicBezTo>
                  <a:pt x="5178383" y="6361824"/>
                  <a:pt x="5046846" y="6339853"/>
                  <a:pt x="4979271" y="6245174"/>
                </a:cubicBezTo>
                <a:cubicBezTo>
                  <a:pt x="4911695" y="6150494"/>
                  <a:pt x="4933665" y="6018958"/>
                  <a:pt x="5028345" y="5951383"/>
                </a:cubicBezTo>
                <a:close/>
                <a:moveTo>
                  <a:pt x="7223645" y="3708825"/>
                </a:moveTo>
                <a:lnTo>
                  <a:pt x="7223645" y="4226354"/>
                </a:lnTo>
                <a:lnTo>
                  <a:pt x="4207199" y="6379305"/>
                </a:lnTo>
                <a:cubicBezTo>
                  <a:pt x="4112518" y="6446882"/>
                  <a:pt x="3980984" y="6424909"/>
                  <a:pt x="3913408" y="6330230"/>
                </a:cubicBezTo>
                <a:cubicBezTo>
                  <a:pt x="3845831" y="6235551"/>
                  <a:pt x="3867803" y="6104016"/>
                  <a:pt x="3962483" y="6036439"/>
                </a:cubicBezTo>
                <a:close/>
                <a:moveTo>
                  <a:pt x="7223645" y="3033131"/>
                </a:moveTo>
                <a:lnTo>
                  <a:pt x="7223645" y="3550660"/>
                </a:lnTo>
                <a:lnTo>
                  <a:pt x="3141336" y="6464358"/>
                </a:lnTo>
                <a:cubicBezTo>
                  <a:pt x="3046657" y="6531935"/>
                  <a:pt x="2915122" y="6509963"/>
                  <a:pt x="2847545" y="6415283"/>
                </a:cubicBezTo>
                <a:cubicBezTo>
                  <a:pt x="2779969" y="6320604"/>
                  <a:pt x="2801940" y="6189069"/>
                  <a:pt x="2896620" y="6121492"/>
                </a:cubicBezTo>
                <a:close/>
                <a:moveTo>
                  <a:pt x="7223645" y="2357436"/>
                </a:moveTo>
                <a:lnTo>
                  <a:pt x="7223645" y="2874964"/>
                </a:lnTo>
                <a:lnTo>
                  <a:pt x="2525289" y="6228358"/>
                </a:lnTo>
                <a:cubicBezTo>
                  <a:pt x="2430610" y="6295935"/>
                  <a:pt x="2299074" y="6273963"/>
                  <a:pt x="2231498" y="6179284"/>
                </a:cubicBezTo>
                <a:cubicBezTo>
                  <a:pt x="2163922" y="6084604"/>
                  <a:pt x="2185893" y="5953069"/>
                  <a:pt x="2280573" y="5885492"/>
                </a:cubicBezTo>
                <a:close/>
                <a:moveTo>
                  <a:pt x="7223645" y="1681741"/>
                </a:moveTo>
                <a:lnTo>
                  <a:pt x="7223645" y="2199270"/>
                </a:lnTo>
                <a:lnTo>
                  <a:pt x="1849260" y="6035171"/>
                </a:lnTo>
                <a:cubicBezTo>
                  <a:pt x="1754580" y="6102747"/>
                  <a:pt x="1623045" y="6080776"/>
                  <a:pt x="1555469" y="5986096"/>
                </a:cubicBezTo>
                <a:cubicBezTo>
                  <a:pt x="1487892" y="5891416"/>
                  <a:pt x="1509864" y="5759881"/>
                  <a:pt x="1604544" y="5692305"/>
                </a:cubicBezTo>
                <a:close/>
                <a:moveTo>
                  <a:pt x="7223645" y="1006048"/>
                </a:moveTo>
                <a:lnTo>
                  <a:pt x="7223645" y="1523576"/>
                </a:lnTo>
                <a:lnTo>
                  <a:pt x="2182819" y="5121402"/>
                </a:lnTo>
                <a:cubicBezTo>
                  <a:pt x="2088139" y="5188979"/>
                  <a:pt x="1956604" y="5167008"/>
                  <a:pt x="1889027" y="5072328"/>
                </a:cubicBezTo>
                <a:cubicBezTo>
                  <a:pt x="1821451" y="4977649"/>
                  <a:pt x="1843423" y="4846113"/>
                  <a:pt x="1938103" y="4778538"/>
                </a:cubicBezTo>
                <a:close/>
                <a:moveTo>
                  <a:pt x="7223645" y="330352"/>
                </a:moveTo>
                <a:lnTo>
                  <a:pt x="7223645" y="847881"/>
                </a:lnTo>
                <a:lnTo>
                  <a:pt x="2048238" y="4541763"/>
                </a:lnTo>
                <a:cubicBezTo>
                  <a:pt x="1953558" y="4609340"/>
                  <a:pt x="1822023" y="4587368"/>
                  <a:pt x="1754448" y="4492688"/>
                </a:cubicBezTo>
                <a:cubicBezTo>
                  <a:pt x="1686870" y="4398009"/>
                  <a:pt x="1708842" y="4266474"/>
                  <a:pt x="1803522" y="4198897"/>
                </a:cubicBezTo>
                <a:close/>
                <a:moveTo>
                  <a:pt x="6739791" y="0"/>
                </a:moveTo>
                <a:lnTo>
                  <a:pt x="7223645" y="0"/>
                </a:lnTo>
                <a:lnTo>
                  <a:pt x="7223645" y="172186"/>
                </a:lnTo>
                <a:lnTo>
                  <a:pt x="910732" y="4677950"/>
                </a:lnTo>
                <a:cubicBezTo>
                  <a:pt x="816052" y="4745526"/>
                  <a:pt x="684517" y="4723554"/>
                  <a:pt x="616940" y="4628875"/>
                </a:cubicBezTo>
                <a:cubicBezTo>
                  <a:pt x="549364" y="4534195"/>
                  <a:pt x="571336" y="4402660"/>
                  <a:pt x="666015" y="4335083"/>
                </a:cubicBezTo>
                <a:close/>
                <a:moveTo>
                  <a:pt x="5793093" y="0"/>
                </a:moveTo>
                <a:lnTo>
                  <a:pt x="6518192" y="0"/>
                </a:lnTo>
                <a:lnTo>
                  <a:pt x="332995" y="4414607"/>
                </a:lnTo>
                <a:cubicBezTo>
                  <a:pt x="238316" y="4482183"/>
                  <a:pt x="106781" y="4460212"/>
                  <a:pt x="39204" y="4365532"/>
                </a:cubicBezTo>
                <a:cubicBezTo>
                  <a:pt x="-28372" y="4270852"/>
                  <a:pt x="-6401" y="4139317"/>
                  <a:pt x="88280" y="4071741"/>
                </a:cubicBezTo>
                <a:close/>
                <a:moveTo>
                  <a:pt x="4846394" y="0"/>
                </a:moveTo>
                <a:lnTo>
                  <a:pt x="5571492" y="0"/>
                </a:lnTo>
                <a:lnTo>
                  <a:pt x="744860" y="3444949"/>
                </a:lnTo>
                <a:cubicBezTo>
                  <a:pt x="650180" y="3512525"/>
                  <a:pt x="518645" y="3490554"/>
                  <a:pt x="451068" y="3395874"/>
                </a:cubicBezTo>
                <a:cubicBezTo>
                  <a:pt x="383492" y="3301195"/>
                  <a:pt x="405463" y="3169660"/>
                  <a:pt x="500143" y="3102083"/>
                </a:cubicBezTo>
                <a:close/>
                <a:moveTo>
                  <a:pt x="3899695" y="0"/>
                </a:moveTo>
                <a:lnTo>
                  <a:pt x="4624794" y="0"/>
                </a:lnTo>
                <a:lnTo>
                  <a:pt x="686912" y="2810614"/>
                </a:lnTo>
                <a:cubicBezTo>
                  <a:pt x="592232" y="2878190"/>
                  <a:pt x="460697" y="2856219"/>
                  <a:pt x="393120" y="2761539"/>
                </a:cubicBezTo>
                <a:cubicBezTo>
                  <a:pt x="325544" y="2666859"/>
                  <a:pt x="347516" y="2535324"/>
                  <a:pt x="442195" y="2467748"/>
                </a:cubicBezTo>
                <a:close/>
                <a:moveTo>
                  <a:pt x="2952994" y="0"/>
                </a:moveTo>
                <a:lnTo>
                  <a:pt x="3678092" y="0"/>
                </a:lnTo>
                <a:lnTo>
                  <a:pt x="973827" y="1930136"/>
                </a:lnTo>
                <a:cubicBezTo>
                  <a:pt x="879147" y="1997712"/>
                  <a:pt x="747612" y="1975740"/>
                  <a:pt x="680036" y="1881061"/>
                </a:cubicBezTo>
                <a:cubicBezTo>
                  <a:pt x="612460" y="1786382"/>
                  <a:pt x="634431" y="1654846"/>
                  <a:pt x="729111" y="1587270"/>
                </a:cubicBezTo>
                <a:close/>
                <a:moveTo>
                  <a:pt x="1962915" y="0"/>
                </a:moveTo>
                <a:lnTo>
                  <a:pt x="2688012" y="0"/>
                </a:lnTo>
                <a:lnTo>
                  <a:pt x="1051983" y="1167696"/>
                </a:lnTo>
                <a:cubicBezTo>
                  <a:pt x="957304" y="1235272"/>
                  <a:pt x="825769" y="1213301"/>
                  <a:pt x="758192" y="1118621"/>
                </a:cubicBezTo>
                <a:cubicBezTo>
                  <a:pt x="690616" y="1023941"/>
                  <a:pt x="712587" y="892406"/>
                  <a:pt x="807267" y="8248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9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AA8423-F0F6-433D-B4FA-F1D6C0FC07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56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F5BEF8-2B51-4ACF-B07D-8E7C24C407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079DFE-31BE-4F2D-A3F9-C3DC56D775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8418" y="2"/>
            <a:ext cx="6533583" cy="6857999"/>
          </a:xfrm>
          <a:custGeom>
            <a:avLst/>
            <a:gdLst>
              <a:gd name="connsiteX0" fmla="*/ 2592666 w 6533583"/>
              <a:gd name="connsiteY0" fmla="*/ 0 h 6857999"/>
              <a:gd name="connsiteX1" fmla="*/ 6533583 w 6533583"/>
              <a:gd name="connsiteY1" fmla="*/ 0 h 6857999"/>
              <a:gd name="connsiteX2" fmla="*/ 6533583 w 6533583"/>
              <a:gd name="connsiteY2" fmla="*/ 1085634 h 6857999"/>
              <a:gd name="connsiteX3" fmla="*/ 4351340 w 6533583"/>
              <a:gd name="connsiteY3" fmla="*/ 6857999 h 6857999"/>
              <a:gd name="connsiteX4" fmla="*/ 0 w 6533583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3583" h="6857999">
                <a:moveTo>
                  <a:pt x="2592666" y="0"/>
                </a:moveTo>
                <a:lnTo>
                  <a:pt x="6533583" y="0"/>
                </a:lnTo>
                <a:lnTo>
                  <a:pt x="6533583" y="1085634"/>
                </a:lnTo>
                <a:lnTo>
                  <a:pt x="435134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42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09BE71-597D-4A6A-8D7A-83715514DE16}"/>
              </a:ext>
            </a:extLst>
          </p:cNvPr>
          <p:cNvSpPr/>
          <p:nvPr userDrawn="1"/>
        </p:nvSpPr>
        <p:spPr>
          <a:xfrm>
            <a:off x="7731666" y="2553080"/>
            <a:ext cx="3657600" cy="365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31414031-C26E-4379-84D6-EB0DADCE361E}"/>
              </a:ext>
            </a:extLst>
          </p:cNvPr>
          <p:cNvSpPr/>
          <p:nvPr userDrawn="1"/>
        </p:nvSpPr>
        <p:spPr>
          <a:xfrm>
            <a:off x="7604918" y="2426332"/>
            <a:ext cx="3911097" cy="3911097"/>
          </a:xfrm>
          <a:prstGeom prst="frame">
            <a:avLst>
              <a:gd name="adj1" fmla="val 11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64500F5-9962-47B6-8198-62606B536E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35976" y="108642"/>
            <a:ext cx="4644245" cy="5803188"/>
          </a:xfrm>
          <a:custGeom>
            <a:avLst/>
            <a:gdLst>
              <a:gd name="connsiteX0" fmla="*/ 5387767 w 5482474"/>
              <a:gd name="connsiteY0" fmla="*/ 0 h 6850592"/>
              <a:gd name="connsiteX1" fmla="*/ 5451981 w 5482474"/>
              <a:gd name="connsiteY1" fmla="*/ 41550 h 6850592"/>
              <a:gd name="connsiteX2" fmla="*/ 5475903 w 5482474"/>
              <a:gd name="connsiteY2" fmla="*/ 137243 h 6850592"/>
              <a:gd name="connsiteX3" fmla="*/ 5372657 w 5482474"/>
              <a:gd name="connsiteY3" fmla="*/ 877606 h 6850592"/>
              <a:gd name="connsiteX4" fmla="*/ 5206452 w 5482474"/>
              <a:gd name="connsiteY4" fmla="*/ 1181053 h 6850592"/>
              <a:gd name="connsiteX5" fmla="*/ 5185047 w 5482474"/>
              <a:gd name="connsiteY5" fmla="*/ 1626780 h 6850592"/>
              <a:gd name="connsiteX6" fmla="*/ 5159865 w 5482474"/>
              <a:gd name="connsiteY6" fmla="*/ 1860976 h 6850592"/>
              <a:gd name="connsiteX7" fmla="*/ 5135941 w 5482474"/>
              <a:gd name="connsiteY7" fmla="*/ 2057398 h 6850592"/>
              <a:gd name="connsiteX8" fmla="*/ 5108242 w 5482474"/>
              <a:gd name="connsiteY8" fmla="*/ 2335665 h 6850592"/>
              <a:gd name="connsiteX9" fmla="*/ 5152311 w 5482474"/>
              <a:gd name="connsiteY9" fmla="*/ 2479203 h 6850592"/>
              <a:gd name="connsiteX10" fmla="*/ 5098169 w 5482474"/>
              <a:gd name="connsiteY10" fmla="*/ 2659258 h 6850592"/>
              <a:gd name="connsiteX11" fmla="*/ 5112018 w 5482474"/>
              <a:gd name="connsiteY11" fmla="*/ 2922413 h 6850592"/>
              <a:gd name="connsiteX12" fmla="*/ 4981071 w 5482474"/>
              <a:gd name="connsiteY12" fmla="*/ 3076025 h 6850592"/>
              <a:gd name="connsiteX13" fmla="*/ 4892932 w 5482474"/>
              <a:gd name="connsiteY13" fmla="*/ 3230897 h 6850592"/>
              <a:gd name="connsiteX14" fmla="*/ 4867749 w 5482474"/>
              <a:gd name="connsiteY14" fmla="*/ 3278744 h 6850592"/>
              <a:gd name="connsiteX15" fmla="*/ 4735543 w 5482474"/>
              <a:gd name="connsiteY15" fmla="*/ 3392064 h 6850592"/>
              <a:gd name="connsiteX16" fmla="*/ 4636072 w 5482474"/>
              <a:gd name="connsiteY16" fmla="*/ 3637592 h 6850592"/>
              <a:gd name="connsiteX17" fmla="*/ 4619705 w 5482474"/>
              <a:gd name="connsiteY17" fmla="*/ 3733286 h 6850592"/>
              <a:gd name="connsiteX18" fmla="*/ 4589485 w 5482474"/>
              <a:gd name="connsiteY18" fmla="*/ 3870529 h 6850592"/>
              <a:gd name="connsiteX19" fmla="*/ 4270929 w 5482474"/>
              <a:gd name="connsiteY19" fmla="*/ 4037990 h 6850592"/>
              <a:gd name="connsiteX20" fmla="*/ 4177752 w 5482474"/>
              <a:gd name="connsiteY20" fmla="*/ 4065692 h 6850592"/>
              <a:gd name="connsiteX21" fmla="*/ 4177752 w 5482474"/>
              <a:gd name="connsiteY21" fmla="*/ 4083318 h 6850592"/>
              <a:gd name="connsiteX22" fmla="*/ 4241969 w 5482474"/>
              <a:gd name="connsiteY22" fmla="*/ 4105984 h 6850592"/>
              <a:gd name="connsiteX23" fmla="*/ 4443428 w 5482474"/>
              <a:gd name="connsiteY23" fmla="*/ 4199159 h 6850592"/>
              <a:gd name="connsiteX24" fmla="*/ 4607113 w 5482474"/>
              <a:gd name="connsiteY24" fmla="*/ 4457277 h 6850592"/>
              <a:gd name="connsiteX25" fmla="*/ 4652441 w 5482474"/>
              <a:gd name="connsiteY25" fmla="*/ 4537862 h 6850592"/>
              <a:gd name="connsiteX26" fmla="*/ 4695251 w 5482474"/>
              <a:gd name="connsiteY26" fmla="*/ 4814868 h 6850592"/>
              <a:gd name="connsiteX27" fmla="*/ 4659995 w 5482474"/>
              <a:gd name="connsiteY27" fmla="*/ 4986107 h 6850592"/>
              <a:gd name="connsiteX28" fmla="*/ 4584449 w 5482474"/>
              <a:gd name="connsiteY28" fmla="*/ 5125869 h 6850592"/>
              <a:gd name="connsiteX29" fmla="*/ 4552970 w 5482474"/>
              <a:gd name="connsiteY29" fmla="*/ 5191342 h 6850592"/>
              <a:gd name="connsiteX30" fmla="*/ 4450982 w 5482474"/>
              <a:gd name="connsiteY30" fmla="*/ 5348733 h 6850592"/>
              <a:gd name="connsiteX31" fmla="*/ 4429577 w 5482474"/>
              <a:gd name="connsiteY31" fmla="*/ 5390283 h 6850592"/>
              <a:gd name="connsiteX32" fmla="*/ 4357807 w 5482474"/>
              <a:gd name="connsiteY32" fmla="*/ 5507381 h 6850592"/>
              <a:gd name="connsiteX33" fmla="*/ 4345215 w 5482474"/>
              <a:gd name="connsiteY33" fmla="*/ 5551452 h 6850592"/>
              <a:gd name="connsiteX34" fmla="*/ 4750651 w 5482474"/>
              <a:gd name="connsiteY34" fmla="*/ 6415205 h 6850592"/>
              <a:gd name="connsiteX35" fmla="*/ 5065431 w 5482474"/>
              <a:gd name="connsiteY35" fmla="*/ 6553710 h 6850592"/>
              <a:gd name="connsiteX36" fmla="*/ 5140979 w 5482474"/>
              <a:gd name="connsiteY36" fmla="*/ 6606592 h 6850592"/>
              <a:gd name="connsiteX37" fmla="*/ 5070468 w 5482474"/>
              <a:gd name="connsiteY37" fmla="*/ 6670806 h 6850592"/>
              <a:gd name="connsiteX38" fmla="*/ 4866492 w 5482474"/>
              <a:gd name="connsiteY38" fmla="*/ 6630515 h 6850592"/>
              <a:gd name="connsiteX39" fmla="*/ 4590744 w 5482474"/>
              <a:gd name="connsiteY39" fmla="*/ 6350991 h 6850592"/>
              <a:gd name="connsiteX40" fmla="*/ 4272187 w 5482474"/>
              <a:gd name="connsiteY40" fmla="*/ 5752909 h 6850592"/>
              <a:gd name="connsiteX41" fmla="*/ 3944815 w 5482474"/>
              <a:gd name="connsiteY41" fmla="*/ 5086836 h 6850592"/>
              <a:gd name="connsiteX42" fmla="*/ 3585967 w 5482474"/>
              <a:gd name="connsiteY42" fmla="*/ 4700288 h 6850592"/>
              <a:gd name="connsiteX43" fmla="*/ 3544417 w 5482474"/>
              <a:gd name="connsiteY43" fmla="*/ 4676365 h 6850592"/>
              <a:gd name="connsiteX44" fmla="*/ 3524272 w 5482474"/>
              <a:gd name="connsiteY44" fmla="*/ 4934482 h 6850592"/>
              <a:gd name="connsiteX45" fmla="*/ 3505384 w 5482474"/>
              <a:gd name="connsiteY45" fmla="*/ 4938260 h 6850592"/>
              <a:gd name="connsiteX46" fmla="*/ 3359327 w 5482474"/>
              <a:gd name="connsiteY46" fmla="*/ 4682659 h 6850592"/>
              <a:gd name="connsiteX47" fmla="*/ 3228379 w 5482474"/>
              <a:gd name="connsiteY47" fmla="*/ 5041508 h 6850592"/>
              <a:gd name="connsiteX48" fmla="*/ 3244748 w 5482474"/>
              <a:gd name="connsiteY48" fmla="*/ 6110498 h 6850592"/>
              <a:gd name="connsiteX49" fmla="*/ 3190605 w 5482474"/>
              <a:gd name="connsiteY49" fmla="*/ 6595260 h 6850592"/>
              <a:gd name="connsiteX50" fmla="*/ 3093654 w 5482474"/>
              <a:gd name="connsiteY50" fmla="*/ 6776572 h 6850592"/>
              <a:gd name="connsiteX51" fmla="*/ 2966483 w 5482474"/>
              <a:gd name="connsiteY51" fmla="*/ 6849601 h 6850592"/>
              <a:gd name="connsiteX52" fmla="*/ 2917377 w 5482474"/>
              <a:gd name="connsiteY52" fmla="*/ 6825678 h 6850592"/>
              <a:gd name="connsiteX53" fmla="*/ 2927450 w 5482474"/>
              <a:gd name="connsiteY53" fmla="*/ 6770277 h 6850592"/>
              <a:gd name="connsiteX54" fmla="*/ 3161646 w 5482474"/>
              <a:gd name="connsiteY54" fmla="*/ 5919113 h 6850592"/>
              <a:gd name="connsiteX55" fmla="*/ 3112540 w 5482474"/>
              <a:gd name="connsiteY55" fmla="*/ 5737801 h 6850592"/>
              <a:gd name="connsiteX56" fmla="*/ 3033216 w 5482474"/>
              <a:gd name="connsiteY56" fmla="*/ 5653440 h 6850592"/>
              <a:gd name="connsiteX57" fmla="*/ 2819165 w 5482474"/>
              <a:gd name="connsiteY57" fmla="*/ 5528788 h 6850592"/>
              <a:gd name="connsiteX58" fmla="*/ 2705845 w 5482474"/>
              <a:gd name="connsiteY58" fmla="*/ 5454499 h 6850592"/>
              <a:gd name="connsiteX59" fmla="*/ 2627780 w 5482474"/>
              <a:gd name="connsiteY59" fmla="*/ 5391542 h 6850592"/>
              <a:gd name="connsiteX60" fmla="*/ 2484240 w 5482474"/>
              <a:gd name="connsiteY60" fmla="*/ 5225340 h 6850592"/>
              <a:gd name="connsiteX61" fmla="*/ 2448985 w 5482474"/>
              <a:gd name="connsiteY61" fmla="*/ 5026400 h 6850592"/>
              <a:gd name="connsiteX62" fmla="*/ 2455279 w 5482474"/>
              <a:gd name="connsiteY62" fmla="*/ 4977294 h 6850592"/>
              <a:gd name="connsiteX63" fmla="*/ 2457798 w 5482474"/>
              <a:gd name="connsiteY63" fmla="*/ 4736803 h 6850592"/>
              <a:gd name="connsiteX64" fmla="*/ 2566083 w 5482474"/>
              <a:gd name="connsiteY64" fmla="*/ 4559267 h 6850592"/>
              <a:gd name="connsiteX65" fmla="*/ 2639112 w 5482474"/>
              <a:gd name="connsiteY65" fmla="*/ 4512679 h 6850592"/>
              <a:gd name="connsiteX66" fmla="*/ 2617706 w 5482474"/>
              <a:gd name="connsiteY66" fmla="*/ 4483719 h 6850592"/>
              <a:gd name="connsiteX67" fmla="*/ 2562305 w 5482474"/>
              <a:gd name="connsiteY67" fmla="*/ 4493791 h 6850592"/>
              <a:gd name="connsiteX68" fmla="*/ 2268930 w 5482474"/>
              <a:gd name="connsiteY68" fmla="*/ 4510161 h 6850592"/>
              <a:gd name="connsiteX69" fmla="*/ 2146797 w 5482474"/>
              <a:gd name="connsiteY69" fmla="*/ 4403135 h 6850592"/>
              <a:gd name="connsiteX70" fmla="*/ 2076286 w 5482474"/>
              <a:gd name="connsiteY70" fmla="*/ 4335143 h 6850592"/>
              <a:gd name="connsiteX71" fmla="*/ 1916379 w 5482474"/>
              <a:gd name="connsiteY71" fmla="*/ 4192862 h 6850592"/>
              <a:gd name="connsiteX72" fmla="*/ 1762766 w 5482474"/>
              <a:gd name="connsiteY72" fmla="*/ 4155088 h 6850592"/>
              <a:gd name="connsiteX73" fmla="*/ 1689736 w 5482474"/>
              <a:gd name="connsiteY73" fmla="*/ 4124870 h 6850592"/>
              <a:gd name="connsiteX74" fmla="*/ 1606634 w 5482474"/>
              <a:gd name="connsiteY74" fmla="*/ 4059397 h 6850592"/>
              <a:gd name="connsiteX75" fmla="*/ 1458059 w 5482474"/>
              <a:gd name="connsiteY75" fmla="*/ 3983849 h 6850592"/>
              <a:gd name="connsiteX76" fmla="*/ 1420285 w 5482474"/>
              <a:gd name="connsiteY76" fmla="*/ 3854160 h 6850592"/>
              <a:gd name="connsiteX77" fmla="*/ 1315778 w 5482474"/>
              <a:gd name="connsiteY77" fmla="*/ 3772317 h 6850592"/>
              <a:gd name="connsiteX78" fmla="*/ 1227641 w 5482474"/>
              <a:gd name="connsiteY78" fmla="*/ 3671588 h 6850592"/>
              <a:gd name="connsiteX79" fmla="*/ 1199940 w 5482474"/>
              <a:gd name="connsiteY79" fmla="*/ 3536861 h 6850592"/>
              <a:gd name="connsiteX80" fmla="*/ 1066472 w 5482474"/>
              <a:gd name="connsiteY80" fmla="*/ 3339180 h 6850592"/>
              <a:gd name="connsiteX81" fmla="*/ 963225 w 5482474"/>
              <a:gd name="connsiteY81" fmla="*/ 3165422 h 6850592"/>
              <a:gd name="connsiteX82" fmla="*/ 938044 w 5482474"/>
              <a:gd name="connsiteY82" fmla="*/ 3101208 h 6850592"/>
              <a:gd name="connsiteX83" fmla="*/ 829759 w 5482474"/>
              <a:gd name="connsiteY83" fmla="*/ 3015587 h 6850592"/>
              <a:gd name="connsiteX84" fmla="*/ 653483 w 5482474"/>
              <a:gd name="connsiteY84" fmla="*/ 2724731 h 6850592"/>
              <a:gd name="connsiteX85" fmla="*/ 618227 w 5482474"/>
              <a:gd name="connsiteY85" fmla="*/ 2668071 h 6850592"/>
              <a:gd name="connsiteX86" fmla="*/ 22664 w 5482474"/>
              <a:gd name="connsiteY86" fmla="*/ 2004516 h 6850592"/>
              <a:gd name="connsiteX87" fmla="*/ 5038 w 5482474"/>
              <a:gd name="connsiteY87" fmla="*/ 1965483 h 6850592"/>
              <a:gd name="connsiteX88" fmla="*/ 0 w 5482474"/>
              <a:gd name="connsiteY88" fmla="*/ 1894972 h 6850592"/>
              <a:gd name="connsiteX89" fmla="*/ 93175 w 5482474"/>
              <a:gd name="connsiteY89" fmla="*/ 1912600 h 6850592"/>
              <a:gd name="connsiteX90" fmla="*/ 420546 w 5482474"/>
              <a:gd name="connsiteY90" fmla="*/ 2248785 h 6850592"/>
              <a:gd name="connsiteX91" fmla="*/ 1275488 w 5482474"/>
              <a:gd name="connsiteY91" fmla="*/ 2561045 h 6850592"/>
              <a:gd name="connsiteX92" fmla="*/ 1702328 w 5482474"/>
              <a:gd name="connsiteY92" fmla="*/ 2691994 h 6850592"/>
              <a:gd name="connsiteX93" fmla="*/ 3067212 w 5482474"/>
              <a:gd name="connsiteY93" fmla="*/ 3779873 h 6850592"/>
              <a:gd name="connsiteX94" fmla="*/ 3104986 w 5482474"/>
              <a:gd name="connsiteY94" fmla="*/ 3837792 h 6850592"/>
              <a:gd name="connsiteX95" fmla="*/ 3169200 w 5482474"/>
              <a:gd name="connsiteY95" fmla="*/ 3783649 h 6850592"/>
              <a:gd name="connsiteX96" fmla="*/ 3043288 w 5482474"/>
              <a:gd name="connsiteY96" fmla="*/ 3494052 h 6850592"/>
              <a:gd name="connsiteX97" fmla="*/ 2591266 w 5482474"/>
              <a:gd name="connsiteY97" fmla="*/ 2660517 h 6850592"/>
              <a:gd name="connsiteX98" fmla="*/ 2320555 w 5482474"/>
              <a:gd name="connsiteY98" fmla="*/ 2331887 h 6850592"/>
              <a:gd name="connsiteX99" fmla="*/ 1813129 w 5482474"/>
              <a:gd name="connsiteY99" fmla="*/ 2134205 h 6850592"/>
              <a:gd name="connsiteX100" fmla="*/ 1906304 w 5482474"/>
              <a:gd name="connsiteY100" fmla="*/ 2078805 h 6850592"/>
              <a:gd name="connsiteX101" fmla="*/ 2169461 w 5482474"/>
              <a:gd name="connsiteY101" fmla="*/ 2150573 h 6850592"/>
              <a:gd name="connsiteX102" fmla="*/ 2592525 w 5482474"/>
              <a:gd name="connsiteY102" fmla="*/ 2584969 h 6850592"/>
              <a:gd name="connsiteX103" fmla="*/ 3170459 w 5482474"/>
              <a:gd name="connsiteY103" fmla="*/ 3726989 h 6850592"/>
              <a:gd name="connsiteX104" fmla="*/ 3179273 w 5482474"/>
              <a:gd name="connsiteY104" fmla="*/ 3750912 h 6850592"/>
              <a:gd name="connsiteX105" fmla="*/ 3209493 w 5482474"/>
              <a:gd name="connsiteY105" fmla="*/ 3784908 h 6850592"/>
              <a:gd name="connsiteX106" fmla="*/ 3233416 w 5482474"/>
              <a:gd name="connsiteY106" fmla="*/ 3739580 h 6850592"/>
              <a:gd name="connsiteX107" fmla="*/ 3242229 w 5482474"/>
              <a:gd name="connsiteY107" fmla="*/ 3638851 h 6850592"/>
              <a:gd name="connsiteX108" fmla="*/ 2991664 w 5482474"/>
              <a:gd name="connsiteY108" fmla="*/ 1835793 h 6850592"/>
              <a:gd name="connsiteX109" fmla="*/ 2822943 w 5482474"/>
              <a:gd name="connsiteY109" fmla="*/ 1471910 h 6850592"/>
              <a:gd name="connsiteX110" fmla="*/ 2616448 w 5482474"/>
              <a:gd name="connsiteY110" fmla="*/ 1204977 h 6850592"/>
              <a:gd name="connsiteX111" fmla="*/ 2720955 w 5482474"/>
              <a:gd name="connsiteY111" fmla="*/ 1235195 h 6850592"/>
              <a:gd name="connsiteX112" fmla="*/ 2879603 w 5482474"/>
              <a:gd name="connsiteY112" fmla="*/ 1451762 h 6850592"/>
              <a:gd name="connsiteX113" fmla="*/ 3107502 w 5482474"/>
              <a:gd name="connsiteY113" fmla="*/ 2090137 h 6850592"/>
              <a:gd name="connsiteX114" fmla="*/ 3256080 w 5482474"/>
              <a:gd name="connsiteY114" fmla="*/ 3719435 h 6850592"/>
              <a:gd name="connsiteX115" fmla="*/ 3303927 w 5482474"/>
              <a:gd name="connsiteY115" fmla="*/ 3803796 h 6850592"/>
              <a:gd name="connsiteX116" fmla="*/ 3321553 w 5482474"/>
              <a:gd name="connsiteY116" fmla="*/ 3796240 h 6850592"/>
              <a:gd name="connsiteX117" fmla="*/ 3345477 w 5482474"/>
              <a:gd name="connsiteY117" fmla="*/ 3473907 h 6850592"/>
              <a:gd name="connsiteX118" fmla="*/ 4163904 w 5482474"/>
              <a:gd name="connsiteY118" fmla="*/ 1718695 h 6850592"/>
              <a:gd name="connsiteX119" fmla="*/ 5023881 w 5482474"/>
              <a:gd name="connsiteY119" fmla="*/ 820946 h 6850592"/>
              <a:gd name="connsiteX120" fmla="*/ 5253039 w 5482474"/>
              <a:gd name="connsiteY120" fmla="*/ 521274 h 6850592"/>
              <a:gd name="connsiteX121" fmla="*/ 5355029 w 5482474"/>
              <a:gd name="connsiteY121" fmla="*/ 134725 h 6850592"/>
              <a:gd name="connsiteX122" fmla="*/ 5353771 w 5482474"/>
              <a:gd name="connsiteY122" fmla="*/ 65473 h 6850592"/>
              <a:gd name="connsiteX123" fmla="*/ 5387767 w 5482474"/>
              <a:gd name="connsiteY123" fmla="*/ 0 h 685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5482474" h="6850592">
                <a:moveTo>
                  <a:pt x="5387767" y="0"/>
                </a:moveTo>
                <a:cubicBezTo>
                  <a:pt x="5410431" y="13851"/>
                  <a:pt x="5440649" y="22664"/>
                  <a:pt x="5451981" y="41550"/>
                </a:cubicBezTo>
                <a:cubicBezTo>
                  <a:pt x="5468349" y="69251"/>
                  <a:pt x="5473387" y="104507"/>
                  <a:pt x="5475903" y="137243"/>
                </a:cubicBezTo>
                <a:cubicBezTo>
                  <a:pt x="5496051" y="391585"/>
                  <a:pt x="5472127" y="640891"/>
                  <a:pt x="5372657" y="877606"/>
                </a:cubicBezTo>
                <a:cubicBezTo>
                  <a:pt x="5329847" y="980853"/>
                  <a:pt x="5265631" y="1075287"/>
                  <a:pt x="5206452" y="1181053"/>
                </a:cubicBezTo>
                <a:cubicBezTo>
                  <a:pt x="5305923" y="1324592"/>
                  <a:pt x="5282001" y="1475686"/>
                  <a:pt x="5185047" y="1626780"/>
                </a:cubicBezTo>
                <a:cubicBezTo>
                  <a:pt x="5138460" y="1698550"/>
                  <a:pt x="5110761" y="1770320"/>
                  <a:pt x="5159865" y="1860976"/>
                </a:cubicBezTo>
                <a:cubicBezTo>
                  <a:pt x="5192603" y="1922673"/>
                  <a:pt x="5182529" y="1999479"/>
                  <a:pt x="5135941" y="2057398"/>
                </a:cubicBezTo>
                <a:cubicBezTo>
                  <a:pt x="5065431" y="2145537"/>
                  <a:pt x="5072987" y="2238712"/>
                  <a:pt x="5108242" y="2335665"/>
                </a:cubicBezTo>
                <a:cubicBezTo>
                  <a:pt x="5124609" y="2382252"/>
                  <a:pt x="5143497" y="2430097"/>
                  <a:pt x="5152311" y="2479203"/>
                </a:cubicBezTo>
                <a:cubicBezTo>
                  <a:pt x="5164902" y="2545935"/>
                  <a:pt x="5144757" y="2606373"/>
                  <a:pt x="5098169" y="2659258"/>
                </a:cubicBezTo>
                <a:cubicBezTo>
                  <a:pt x="5027659" y="2741101"/>
                  <a:pt x="5032694" y="2840570"/>
                  <a:pt x="5112018" y="2922413"/>
                </a:cubicBezTo>
                <a:cubicBezTo>
                  <a:pt x="5025140" y="2938782"/>
                  <a:pt x="4997439" y="2995442"/>
                  <a:pt x="4981071" y="3076025"/>
                </a:cubicBezTo>
                <a:cubicBezTo>
                  <a:pt x="4969739" y="3131426"/>
                  <a:pt x="4923152" y="3179273"/>
                  <a:pt x="4892932" y="3230897"/>
                </a:cubicBezTo>
                <a:cubicBezTo>
                  <a:pt x="4884119" y="3246005"/>
                  <a:pt x="4871527" y="3262375"/>
                  <a:pt x="4867749" y="3278744"/>
                </a:cubicBezTo>
                <a:cubicBezTo>
                  <a:pt x="4850123" y="3342958"/>
                  <a:pt x="4818645" y="3389545"/>
                  <a:pt x="4735543" y="3392064"/>
                </a:cubicBezTo>
                <a:cubicBezTo>
                  <a:pt x="4754429" y="3496571"/>
                  <a:pt x="4701547" y="3568341"/>
                  <a:pt x="4636072" y="3637592"/>
                </a:cubicBezTo>
                <a:cubicBezTo>
                  <a:pt x="4617186" y="3657737"/>
                  <a:pt x="4609632" y="3706843"/>
                  <a:pt x="4619705" y="3733286"/>
                </a:cubicBezTo>
                <a:cubicBezTo>
                  <a:pt x="4642369" y="3789946"/>
                  <a:pt x="4624740" y="3831496"/>
                  <a:pt x="4589485" y="3870529"/>
                </a:cubicBezTo>
                <a:cubicBezTo>
                  <a:pt x="4503866" y="3963704"/>
                  <a:pt x="4389285" y="4005254"/>
                  <a:pt x="4270929" y="4037990"/>
                </a:cubicBezTo>
                <a:cubicBezTo>
                  <a:pt x="4239449" y="4046806"/>
                  <a:pt x="4209231" y="4055619"/>
                  <a:pt x="4177752" y="4065692"/>
                </a:cubicBezTo>
                <a:cubicBezTo>
                  <a:pt x="4177752" y="4071986"/>
                  <a:pt x="4177752" y="4077024"/>
                  <a:pt x="4177752" y="4083318"/>
                </a:cubicBezTo>
                <a:cubicBezTo>
                  <a:pt x="4199159" y="4090874"/>
                  <a:pt x="4221823" y="4097169"/>
                  <a:pt x="4241969" y="4105984"/>
                </a:cubicBezTo>
                <a:cubicBezTo>
                  <a:pt x="4309961" y="4134943"/>
                  <a:pt x="4396841" y="4148794"/>
                  <a:pt x="4443428" y="4199159"/>
                </a:cubicBezTo>
                <a:cubicBezTo>
                  <a:pt x="4511420" y="4272187"/>
                  <a:pt x="4590744" y="4346475"/>
                  <a:pt x="4607113" y="4457277"/>
                </a:cubicBezTo>
                <a:cubicBezTo>
                  <a:pt x="4612149" y="4486237"/>
                  <a:pt x="4633555" y="4512679"/>
                  <a:pt x="4652441" y="4537862"/>
                </a:cubicBezTo>
                <a:cubicBezTo>
                  <a:pt x="4714139" y="4623481"/>
                  <a:pt x="4738060" y="4710361"/>
                  <a:pt x="4695251" y="4814868"/>
                </a:cubicBezTo>
                <a:cubicBezTo>
                  <a:pt x="4673846" y="4867750"/>
                  <a:pt x="4678883" y="4931966"/>
                  <a:pt x="4659995" y="4986107"/>
                </a:cubicBezTo>
                <a:cubicBezTo>
                  <a:pt x="4643628" y="5035213"/>
                  <a:pt x="4609632" y="5079282"/>
                  <a:pt x="4584449" y="5125869"/>
                </a:cubicBezTo>
                <a:cubicBezTo>
                  <a:pt x="4573117" y="5147274"/>
                  <a:pt x="4560526" y="5168678"/>
                  <a:pt x="4552970" y="5191342"/>
                </a:cubicBezTo>
                <a:cubicBezTo>
                  <a:pt x="4532825" y="5253040"/>
                  <a:pt x="4520233" y="5318515"/>
                  <a:pt x="4450982" y="5348733"/>
                </a:cubicBezTo>
                <a:cubicBezTo>
                  <a:pt x="4439650" y="5353771"/>
                  <a:pt x="4437131" y="5376435"/>
                  <a:pt x="4429577" y="5390283"/>
                </a:cubicBezTo>
                <a:cubicBezTo>
                  <a:pt x="4405654" y="5429316"/>
                  <a:pt x="4380471" y="5468350"/>
                  <a:pt x="4357807" y="5507381"/>
                </a:cubicBezTo>
                <a:cubicBezTo>
                  <a:pt x="4350253" y="5519973"/>
                  <a:pt x="4343957" y="5537601"/>
                  <a:pt x="4345215" y="5551452"/>
                </a:cubicBezTo>
                <a:cubicBezTo>
                  <a:pt x="4386768" y="5882599"/>
                  <a:pt x="4497569" y="6182268"/>
                  <a:pt x="4750651" y="6415205"/>
                </a:cubicBezTo>
                <a:cubicBezTo>
                  <a:pt x="4840050" y="6497048"/>
                  <a:pt x="4940779" y="6552450"/>
                  <a:pt x="5065431" y="6553710"/>
                </a:cubicBezTo>
                <a:cubicBezTo>
                  <a:pt x="5101945" y="6553710"/>
                  <a:pt x="5148533" y="6560004"/>
                  <a:pt x="5140979" y="6606592"/>
                </a:cubicBezTo>
                <a:cubicBezTo>
                  <a:pt x="5137201" y="6631774"/>
                  <a:pt x="5098169" y="6661992"/>
                  <a:pt x="5070468" y="6670806"/>
                </a:cubicBezTo>
                <a:cubicBezTo>
                  <a:pt x="4998698" y="6690953"/>
                  <a:pt x="4929447" y="6668289"/>
                  <a:pt x="4866492" y="6630515"/>
                </a:cubicBezTo>
                <a:cubicBezTo>
                  <a:pt x="4751911" y="6560004"/>
                  <a:pt x="4656217" y="6465570"/>
                  <a:pt x="4590744" y="6350991"/>
                </a:cubicBezTo>
                <a:cubicBezTo>
                  <a:pt x="4477424" y="6155828"/>
                  <a:pt x="4374177" y="5954369"/>
                  <a:pt x="4272187" y="5752909"/>
                </a:cubicBezTo>
                <a:cubicBezTo>
                  <a:pt x="4160125" y="5532564"/>
                  <a:pt x="4055619" y="5308440"/>
                  <a:pt x="3944815" y="5086836"/>
                </a:cubicBezTo>
                <a:cubicBezTo>
                  <a:pt x="3862975" y="4923152"/>
                  <a:pt x="3743358" y="4793463"/>
                  <a:pt x="3585967" y="4700288"/>
                </a:cubicBezTo>
                <a:cubicBezTo>
                  <a:pt x="3573376" y="4692732"/>
                  <a:pt x="3562044" y="4686437"/>
                  <a:pt x="3544417" y="4676365"/>
                </a:cubicBezTo>
                <a:cubicBezTo>
                  <a:pt x="3536863" y="4767021"/>
                  <a:pt x="3530567" y="4850123"/>
                  <a:pt x="3524272" y="4934482"/>
                </a:cubicBezTo>
                <a:cubicBezTo>
                  <a:pt x="3517975" y="4935742"/>
                  <a:pt x="3511681" y="4937001"/>
                  <a:pt x="3505384" y="4938260"/>
                </a:cubicBezTo>
                <a:cubicBezTo>
                  <a:pt x="3457537" y="4855158"/>
                  <a:pt x="3410950" y="4773315"/>
                  <a:pt x="3359327" y="4682659"/>
                </a:cubicBezTo>
                <a:cubicBezTo>
                  <a:pt x="3292595" y="4798498"/>
                  <a:pt x="3227119" y="4909302"/>
                  <a:pt x="3228379" y="5041508"/>
                </a:cubicBezTo>
                <a:cubicBezTo>
                  <a:pt x="3230897" y="5397839"/>
                  <a:pt x="3238451" y="5754169"/>
                  <a:pt x="3244748" y="6110498"/>
                </a:cubicBezTo>
                <a:cubicBezTo>
                  <a:pt x="3247265" y="6274184"/>
                  <a:pt x="3246005" y="6439128"/>
                  <a:pt x="3190605" y="6595260"/>
                </a:cubicBezTo>
                <a:cubicBezTo>
                  <a:pt x="3167941" y="6659476"/>
                  <a:pt x="3136463" y="6723690"/>
                  <a:pt x="3093654" y="6776572"/>
                </a:cubicBezTo>
                <a:cubicBezTo>
                  <a:pt x="3064693" y="6811827"/>
                  <a:pt x="3011811" y="6830715"/>
                  <a:pt x="2966483" y="6849601"/>
                </a:cubicBezTo>
                <a:cubicBezTo>
                  <a:pt x="2955149" y="6854639"/>
                  <a:pt x="2923672" y="6839529"/>
                  <a:pt x="2917377" y="6825678"/>
                </a:cubicBezTo>
                <a:cubicBezTo>
                  <a:pt x="2911080" y="6811827"/>
                  <a:pt x="2916118" y="6779091"/>
                  <a:pt x="2927450" y="6770277"/>
                </a:cubicBezTo>
                <a:cubicBezTo>
                  <a:pt x="3244748" y="6551191"/>
                  <a:pt x="3206974" y="6236412"/>
                  <a:pt x="3161646" y="5919113"/>
                </a:cubicBezTo>
                <a:cubicBezTo>
                  <a:pt x="3152830" y="5857416"/>
                  <a:pt x="3130166" y="5796978"/>
                  <a:pt x="3112540" y="5737801"/>
                </a:cubicBezTo>
                <a:cubicBezTo>
                  <a:pt x="3099948" y="5697509"/>
                  <a:pt x="3087357" y="5669807"/>
                  <a:pt x="3033216" y="5653440"/>
                </a:cubicBezTo>
                <a:cubicBezTo>
                  <a:pt x="2956408" y="5629517"/>
                  <a:pt x="2889676" y="5572857"/>
                  <a:pt x="2819165" y="5528788"/>
                </a:cubicBezTo>
                <a:cubicBezTo>
                  <a:pt x="2781391" y="5504865"/>
                  <a:pt x="2743619" y="5480941"/>
                  <a:pt x="2705845" y="5454499"/>
                </a:cubicBezTo>
                <a:cubicBezTo>
                  <a:pt x="2678144" y="5435613"/>
                  <a:pt x="2650444" y="5415466"/>
                  <a:pt x="2627780" y="5391542"/>
                </a:cubicBezTo>
                <a:cubicBezTo>
                  <a:pt x="2578674" y="5337401"/>
                  <a:pt x="2529568" y="5283260"/>
                  <a:pt x="2484240" y="5225340"/>
                </a:cubicBezTo>
                <a:cubicBezTo>
                  <a:pt x="2437653" y="5166162"/>
                  <a:pt x="2442688" y="5095651"/>
                  <a:pt x="2448985" y="5026400"/>
                </a:cubicBezTo>
                <a:cubicBezTo>
                  <a:pt x="2450244" y="5010030"/>
                  <a:pt x="2461576" y="4989885"/>
                  <a:pt x="2455279" y="4977294"/>
                </a:cubicBezTo>
                <a:cubicBezTo>
                  <a:pt x="2413729" y="4896710"/>
                  <a:pt x="2454020" y="4817386"/>
                  <a:pt x="2457798" y="4736803"/>
                </a:cubicBezTo>
                <a:cubicBezTo>
                  <a:pt x="2461576" y="4659995"/>
                  <a:pt x="2511942" y="4607113"/>
                  <a:pt x="2566083" y="4559267"/>
                </a:cubicBezTo>
                <a:cubicBezTo>
                  <a:pt x="2587488" y="4540379"/>
                  <a:pt x="2615189" y="4527787"/>
                  <a:pt x="2639112" y="4512679"/>
                </a:cubicBezTo>
                <a:cubicBezTo>
                  <a:pt x="2631556" y="4502607"/>
                  <a:pt x="2625262" y="4493791"/>
                  <a:pt x="2617706" y="4483719"/>
                </a:cubicBezTo>
                <a:cubicBezTo>
                  <a:pt x="2598820" y="4487497"/>
                  <a:pt x="2581193" y="4492532"/>
                  <a:pt x="2562305" y="4493791"/>
                </a:cubicBezTo>
                <a:cubicBezTo>
                  <a:pt x="2464095" y="4500088"/>
                  <a:pt x="2367142" y="4511420"/>
                  <a:pt x="2268930" y="4510161"/>
                </a:cubicBezTo>
                <a:cubicBezTo>
                  <a:pt x="2192125" y="4508901"/>
                  <a:pt x="2171979" y="4478683"/>
                  <a:pt x="2146797" y="4403135"/>
                </a:cubicBezTo>
                <a:cubicBezTo>
                  <a:pt x="2137983" y="4375434"/>
                  <a:pt x="2103987" y="4345216"/>
                  <a:pt x="2076286" y="4335143"/>
                </a:cubicBezTo>
                <a:cubicBezTo>
                  <a:pt x="2005775" y="4309961"/>
                  <a:pt x="1947856" y="4274705"/>
                  <a:pt x="1916379" y="4192862"/>
                </a:cubicBezTo>
                <a:cubicBezTo>
                  <a:pt x="1850903" y="4235672"/>
                  <a:pt x="1808094" y="4196641"/>
                  <a:pt x="1762766" y="4155088"/>
                </a:cubicBezTo>
                <a:cubicBezTo>
                  <a:pt x="1743878" y="4138721"/>
                  <a:pt x="1711141" y="4138721"/>
                  <a:pt x="1689736" y="4124870"/>
                </a:cubicBezTo>
                <a:cubicBezTo>
                  <a:pt x="1659518" y="4105984"/>
                  <a:pt x="1629298" y="4085837"/>
                  <a:pt x="1606634" y="4059397"/>
                </a:cubicBezTo>
                <a:cubicBezTo>
                  <a:pt x="1563825" y="4009032"/>
                  <a:pt x="1519756" y="3967482"/>
                  <a:pt x="1458059" y="3983849"/>
                </a:cubicBezTo>
                <a:cubicBezTo>
                  <a:pt x="1445468" y="3936002"/>
                  <a:pt x="1442949" y="3888156"/>
                  <a:pt x="1420285" y="3854160"/>
                </a:cubicBezTo>
                <a:cubicBezTo>
                  <a:pt x="1396362" y="3818904"/>
                  <a:pt x="1348515" y="3801278"/>
                  <a:pt x="1315778" y="3772317"/>
                </a:cubicBezTo>
                <a:cubicBezTo>
                  <a:pt x="1283042" y="3742099"/>
                  <a:pt x="1246527" y="3710621"/>
                  <a:pt x="1227641" y="3671588"/>
                </a:cubicBezTo>
                <a:cubicBezTo>
                  <a:pt x="1208753" y="3631295"/>
                  <a:pt x="1204977" y="3582191"/>
                  <a:pt x="1199940" y="3536861"/>
                </a:cubicBezTo>
                <a:cubicBezTo>
                  <a:pt x="1188608" y="3447465"/>
                  <a:pt x="1153352" y="3379473"/>
                  <a:pt x="1066472" y="3339180"/>
                </a:cubicBezTo>
                <a:cubicBezTo>
                  <a:pt x="995963" y="3305184"/>
                  <a:pt x="967003" y="3242229"/>
                  <a:pt x="963225" y="3165422"/>
                </a:cubicBezTo>
                <a:cubicBezTo>
                  <a:pt x="961965" y="3144017"/>
                  <a:pt x="953152" y="3116318"/>
                  <a:pt x="938044" y="3101208"/>
                </a:cubicBezTo>
                <a:cubicBezTo>
                  <a:pt x="905305" y="3069730"/>
                  <a:pt x="868791" y="3039510"/>
                  <a:pt x="829759" y="3015587"/>
                </a:cubicBezTo>
                <a:cubicBezTo>
                  <a:pt x="720215" y="2948854"/>
                  <a:pt x="649705" y="2860715"/>
                  <a:pt x="653483" y="2724731"/>
                </a:cubicBezTo>
                <a:cubicBezTo>
                  <a:pt x="653483" y="2705845"/>
                  <a:pt x="634597" y="2676884"/>
                  <a:pt x="618227" y="2668071"/>
                </a:cubicBezTo>
                <a:cubicBezTo>
                  <a:pt x="328630" y="2528309"/>
                  <a:pt x="149835" y="2289078"/>
                  <a:pt x="22664" y="2004516"/>
                </a:cubicBezTo>
                <a:cubicBezTo>
                  <a:pt x="16370" y="1991925"/>
                  <a:pt x="10073" y="1978074"/>
                  <a:pt x="5038" y="1965483"/>
                </a:cubicBezTo>
                <a:cubicBezTo>
                  <a:pt x="0" y="1945337"/>
                  <a:pt x="0" y="1920155"/>
                  <a:pt x="0" y="1894972"/>
                </a:cubicBezTo>
                <a:cubicBezTo>
                  <a:pt x="52882" y="1847125"/>
                  <a:pt x="71770" y="1848384"/>
                  <a:pt x="93175" y="1912600"/>
                </a:cubicBezTo>
                <a:cubicBezTo>
                  <a:pt x="148576" y="2078805"/>
                  <a:pt x="265674" y="2188347"/>
                  <a:pt x="420546" y="2248785"/>
                </a:cubicBezTo>
                <a:cubicBezTo>
                  <a:pt x="702589" y="2359586"/>
                  <a:pt x="989667" y="2461576"/>
                  <a:pt x="1275488" y="2561045"/>
                </a:cubicBezTo>
                <a:cubicBezTo>
                  <a:pt x="1415250" y="2610152"/>
                  <a:pt x="1561306" y="2645407"/>
                  <a:pt x="1702328" y="2691994"/>
                </a:cubicBezTo>
                <a:cubicBezTo>
                  <a:pt x="2291594" y="2885898"/>
                  <a:pt x="2729768" y="3269929"/>
                  <a:pt x="3067212" y="3779873"/>
                </a:cubicBezTo>
                <a:cubicBezTo>
                  <a:pt x="3079803" y="3798759"/>
                  <a:pt x="3092395" y="3817645"/>
                  <a:pt x="3104986" y="3837792"/>
                </a:cubicBezTo>
                <a:cubicBezTo>
                  <a:pt x="3126391" y="3818904"/>
                  <a:pt x="3145277" y="3803796"/>
                  <a:pt x="3169200" y="3783649"/>
                </a:cubicBezTo>
                <a:cubicBezTo>
                  <a:pt x="3128909" y="3689215"/>
                  <a:pt x="3092395" y="3588486"/>
                  <a:pt x="3043288" y="3494052"/>
                </a:cubicBezTo>
                <a:cubicBezTo>
                  <a:pt x="2895972" y="3214528"/>
                  <a:pt x="2751173" y="2932485"/>
                  <a:pt x="2591266" y="2660517"/>
                </a:cubicBezTo>
                <a:cubicBezTo>
                  <a:pt x="2519496" y="2539641"/>
                  <a:pt x="2420024" y="2431356"/>
                  <a:pt x="2320555" y="2331887"/>
                </a:cubicBezTo>
                <a:cubicBezTo>
                  <a:pt x="2156869" y="2169461"/>
                  <a:pt x="2044809" y="2132946"/>
                  <a:pt x="1813129" y="2134205"/>
                </a:cubicBezTo>
                <a:cubicBezTo>
                  <a:pt x="1829499" y="2086359"/>
                  <a:pt x="1867273" y="2081321"/>
                  <a:pt x="1906304" y="2078805"/>
                </a:cubicBezTo>
                <a:cubicBezTo>
                  <a:pt x="2000738" y="2075027"/>
                  <a:pt x="2088877" y="2100210"/>
                  <a:pt x="2169461" y="2150573"/>
                </a:cubicBezTo>
                <a:cubicBezTo>
                  <a:pt x="2345737" y="2261376"/>
                  <a:pt x="2475427" y="2416248"/>
                  <a:pt x="2592525" y="2584969"/>
                </a:cubicBezTo>
                <a:cubicBezTo>
                  <a:pt x="2836794" y="2940041"/>
                  <a:pt x="3009292" y="3330367"/>
                  <a:pt x="3170459" y="3726989"/>
                </a:cubicBezTo>
                <a:cubicBezTo>
                  <a:pt x="3174237" y="3734545"/>
                  <a:pt x="3174237" y="3743358"/>
                  <a:pt x="3179273" y="3750912"/>
                </a:cubicBezTo>
                <a:cubicBezTo>
                  <a:pt x="3188086" y="3763503"/>
                  <a:pt x="3199420" y="3773576"/>
                  <a:pt x="3209493" y="3784908"/>
                </a:cubicBezTo>
                <a:cubicBezTo>
                  <a:pt x="3218306" y="3769798"/>
                  <a:pt x="3230897" y="3755950"/>
                  <a:pt x="3233416" y="3739580"/>
                </a:cubicBezTo>
                <a:cubicBezTo>
                  <a:pt x="3239711" y="3706843"/>
                  <a:pt x="3240970" y="3672847"/>
                  <a:pt x="3242229" y="3638851"/>
                </a:cubicBezTo>
                <a:cubicBezTo>
                  <a:pt x="3254821" y="3024401"/>
                  <a:pt x="3196901" y="2418765"/>
                  <a:pt x="2991664" y="1835793"/>
                </a:cubicBezTo>
                <a:cubicBezTo>
                  <a:pt x="2947595" y="1709882"/>
                  <a:pt x="2889676" y="1586489"/>
                  <a:pt x="2822943" y="1471910"/>
                </a:cubicBezTo>
                <a:cubicBezTo>
                  <a:pt x="2767542" y="1376216"/>
                  <a:pt x="2686957" y="1294374"/>
                  <a:pt x="2616448" y="1204977"/>
                </a:cubicBezTo>
                <a:cubicBezTo>
                  <a:pt x="2651704" y="1182313"/>
                  <a:pt x="2693254" y="1202458"/>
                  <a:pt x="2720955" y="1235195"/>
                </a:cubicBezTo>
                <a:cubicBezTo>
                  <a:pt x="2778874" y="1303187"/>
                  <a:pt x="2836794" y="1373698"/>
                  <a:pt x="2879603" y="1451762"/>
                </a:cubicBezTo>
                <a:cubicBezTo>
                  <a:pt x="2989147" y="1651962"/>
                  <a:pt x="3053361" y="1869791"/>
                  <a:pt x="3107502" y="2090137"/>
                </a:cubicBezTo>
                <a:cubicBezTo>
                  <a:pt x="3239711" y="2625262"/>
                  <a:pt x="3295111" y="3167940"/>
                  <a:pt x="3256080" y="3719435"/>
                </a:cubicBezTo>
                <a:cubicBezTo>
                  <a:pt x="3254821" y="3745877"/>
                  <a:pt x="3287557" y="3774835"/>
                  <a:pt x="3303927" y="3803796"/>
                </a:cubicBezTo>
                <a:cubicBezTo>
                  <a:pt x="3310221" y="3801278"/>
                  <a:pt x="3315259" y="3798759"/>
                  <a:pt x="3321553" y="3796240"/>
                </a:cubicBezTo>
                <a:cubicBezTo>
                  <a:pt x="3329107" y="3689215"/>
                  <a:pt x="3332885" y="3580932"/>
                  <a:pt x="3345477" y="3473907"/>
                </a:cubicBezTo>
                <a:cubicBezTo>
                  <a:pt x="3426060" y="2799020"/>
                  <a:pt x="3677883" y="2205975"/>
                  <a:pt x="4163904" y="1718695"/>
                </a:cubicBezTo>
                <a:cubicBezTo>
                  <a:pt x="4457279" y="1422804"/>
                  <a:pt x="4741838" y="1123134"/>
                  <a:pt x="5023881" y="820946"/>
                </a:cubicBezTo>
                <a:cubicBezTo>
                  <a:pt x="5109501" y="729029"/>
                  <a:pt x="5181271" y="624522"/>
                  <a:pt x="5253039" y="521274"/>
                </a:cubicBezTo>
                <a:cubicBezTo>
                  <a:pt x="5333623" y="406695"/>
                  <a:pt x="5373915" y="278265"/>
                  <a:pt x="5355029" y="134725"/>
                </a:cubicBezTo>
                <a:cubicBezTo>
                  <a:pt x="5352511" y="112061"/>
                  <a:pt x="5348733" y="86880"/>
                  <a:pt x="5353771" y="65473"/>
                </a:cubicBezTo>
                <a:cubicBezTo>
                  <a:pt x="5360065" y="41550"/>
                  <a:pt x="5376435" y="21405"/>
                  <a:pt x="53877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9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5EA7C7-8ABC-4BB8-83D4-FDCD6EF002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77663" y="980038"/>
            <a:ext cx="4897924" cy="4897924"/>
          </a:xfrm>
          <a:custGeom>
            <a:avLst/>
            <a:gdLst>
              <a:gd name="connsiteX0" fmla="*/ 2448962 w 4897924"/>
              <a:gd name="connsiteY0" fmla="*/ 0 h 4897924"/>
              <a:gd name="connsiteX1" fmla="*/ 4897924 w 4897924"/>
              <a:gd name="connsiteY1" fmla="*/ 2448962 h 4897924"/>
              <a:gd name="connsiteX2" fmla="*/ 2448962 w 4897924"/>
              <a:gd name="connsiteY2" fmla="*/ 4897924 h 4897924"/>
              <a:gd name="connsiteX3" fmla="*/ 0 w 4897924"/>
              <a:gd name="connsiteY3" fmla="*/ 2448962 h 489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924" h="4897924">
                <a:moveTo>
                  <a:pt x="2448962" y="0"/>
                </a:moveTo>
                <a:lnTo>
                  <a:pt x="4897924" y="2448962"/>
                </a:lnTo>
                <a:lnTo>
                  <a:pt x="2448962" y="4897924"/>
                </a:lnTo>
                <a:lnTo>
                  <a:pt x="0" y="24489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94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8807E-3F17-4430-BF37-7C1F8F1E7940}"/>
              </a:ext>
            </a:extLst>
          </p:cNvPr>
          <p:cNvGrpSpPr/>
          <p:nvPr userDrawn="1"/>
        </p:nvGrpSpPr>
        <p:grpSpPr>
          <a:xfrm rot="1888331">
            <a:off x="8522104" y="95153"/>
            <a:ext cx="612772" cy="525096"/>
            <a:chOff x="8426854" y="66578"/>
            <a:chExt cx="612772" cy="52509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076912-0E76-4FE2-9C1E-018AD997C16B}"/>
                </a:ext>
              </a:extLst>
            </p:cNvPr>
            <p:cNvSpPr/>
            <p:nvPr/>
          </p:nvSpPr>
          <p:spPr>
            <a:xfrm rot="2020309" flipH="1">
              <a:off x="8426854" y="66578"/>
              <a:ext cx="370727" cy="431438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2A3327-54DF-468E-85BF-0B07F0C70D2B}"/>
                </a:ext>
              </a:extLst>
            </p:cNvPr>
            <p:cNvSpPr/>
            <p:nvPr/>
          </p:nvSpPr>
          <p:spPr>
            <a:xfrm rot="4488973" flipH="1">
              <a:off x="8764584" y="316632"/>
              <a:ext cx="210609" cy="33947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C8A760-AFDA-41C9-9B0D-171C650EC044}"/>
              </a:ext>
            </a:extLst>
          </p:cNvPr>
          <p:cNvGrpSpPr/>
          <p:nvPr userDrawn="1"/>
        </p:nvGrpSpPr>
        <p:grpSpPr>
          <a:xfrm rot="16200000">
            <a:off x="2915257" y="383347"/>
            <a:ext cx="612772" cy="525096"/>
            <a:chOff x="8426854" y="66578"/>
            <a:chExt cx="612772" cy="52509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56D83D-737B-426A-A7CB-C8CB9CD87EAB}"/>
                </a:ext>
              </a:extLst>
            </p:cNvPr>
            <p:cNvSpPr/>
            <p:nvPr/>
          </p:nvSpPr>
          <p:spPr>
            <a:xfrm rot="2020309" flipH="1">
              <a:off x="8426854" y="66578"/>
              <a:ext cx="370727" cy="431438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2D2649-2AE8-4C34-B130-90D1C5F89650}"/>
                </a:ext>
              </a:extLst>
            </p:cNvPr>
            <p:cNvSpPr/>
            <p:nvPr/>
          </p:nvSpPr>
          <p:spPr>
            <a:xfrm rot="4488973" flipH="1">
              <a:off x="8764584" y="316632"/>
              <a:ext cx="210609" cy="33947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78293FE-E7DC-49F8-92BC-82A599D6E50A}"/>
              </a:ext>
            </a:extLst>
          </p:cNvPr>
          <p:cNvSpPr/>
          <p:nvPr userDrawn="1"/>
        </p:nvSpPr>
        <p:spPr>
          <a:xfrm>
            <a:off x="4724400" y="1088409"/>
            <a:ext cx="2743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C25B40-3937-47DD-9BA7-60F2D2F3358C}"/>
              </a:ext>
            </a:extLst>
          </p:cNvPr>
          <p:cNvGrpSpPr/>
          <p:nvPr userDrawn="1"/>
        </p:nvGrpSpPr>
        <p:grpSpPr>
          <a:xfrm>
            <a:off x="10836997" y="5709193"/>
            <a:ext cx="1183155" cy="960212"/>
            <a:chOff x="2002422" y="1255190"/>
            <a:chExt cx="6189146" cy="50229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5082C4-9EBA-41EF-8E72-9DA721787C24}"/>
                </a:ext>
              </a:extLst>
            </p:cNvPr>
            <p:cNvGrpSpPr/>
            <p:nvPr/>
          </p:nvGrpSpPr>
          <p:grpSpPr>
            <a:xfrm>
              <a:off x="4066220" y="1255190"/>
              <a:ext cx="2502860" cy="4993119"/>
              <a:chOff x="4066220" y="1255190"/>
              <a:chExt cx="2502860" cy="499311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C3E8165-98D1-4F59-BD09-4830B0E802BD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7AC9E1C-756A-46FD-9EA2-93B7CCC653FE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C8A568-79DF-424B-BBFA-913A3A069F6F}"/>
                </a:ext>
              </a:extLst>
            </p:cNvPr>
            <p:cNvGrpSpPr/>
            <p:nvPr/>
          </p:nvGrpSpPr>
          <p:grpSpPr>
            <a:xfrm>
              <a:off x="7007595" y="3916121"/>
              <a:ext cx="1183973" cy="2361986"/>
              <a:chOff x="4066220" y="1255190"/>
              <a:chExt cx="2502860" cy="4993119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691E0A-6990-49B2-A20A-2333F4510540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A529930-80C2-42BD-B904-6D37436CC794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6284010-8CE3-4BAB-AFF9-F4EB0231B7FE}"/>
                </a:ext>
              </a:extLst>
            </p:cNvPr>
            <p:cNvGrpSpPr/>
            <p:nvPr/>
          </p:nvGrpSpPr>
          <p:grpSpPr>
            <a:xfrm>
              <a:off x="2002422" y="2928902"/>
              <a:ext cx="1678828" cy="3349205"/>
              <a:chOff x="4066220" y="1255190"/>
              <a:chExt cx="2502860" cy="499311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7FCD647-F810-472D-91E2-FC735A2D5BBB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rgbClr val="44A900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BE33EC7-6FEC-434B-8701-72986E8D481A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8807E-3F17-4430-BF37-7C1F8F1E7940}"/>
              </a:ext>
            </a:extLst>
          </p:cNvPr>
          <p:cNvGrpSpPr/>
          <p:nvPr userDrawn="1"/>
        </p:nvGrpSpPr>
        <p:grpSpPr>
          <a:xfrm rot="1888331">
            <a:off x="8522104" y="95153"/>
            <a:ext cx="612772" cy="525096"/>
            <a:chOff x="8426854" y="66578"/>
            <a:chExt cx="612772" cy="52509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076912-0E76-4FE2-9C1E-018AD997C16B}"/>
                </a:ext>
              </a:extLst>
            </p:cNvPr>
            <p:cNvSpPr/>
            <p:nvPr/>
          </p:nvSpPr>
          <p:spPr>
            <a:xfrm rot="2020309" flipH="1">
              <a:off x="8426854" y="66578"/>
              <a:ext cx="370727" cy="431438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2A3327-54DF-468E-85BF-0B07F0C70D2B}"/>
                </a:ext>
              </a:extLst>
            </p:cNvPr>
            <p:cNvSpPr/>
            <p:nvPr/>
          </p:nvSpPr>
          <p:spPr>
            <a:xfrm rot="4488973" flipH="1">
              <a:off x="8764584" y="316632"/>
              <a:ext cx="210609" cy="33947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C8A760-AFDA-41C9-9B0D-171C650EC044}"/>
              </a:ext>
            </a:extLst>
          </p:cNvPr>
          <p:cNvGrpSpPr/>
          <p:nvPr userDrawn="1"/>
        </p:nvGrpSpPr>
        <p:grpSpPr>
          <a:xfrm rot="16200000">
            <a:off x="2915257" y="383347"/>
            <a:ext cx="612772" cy="525096"/>
            <a:chOff x="8426854" y="66578"/>
            <a:chExt cx="612772" cy="52509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56D83D-737B-426A-A7CB-C8CB9CD87EAB}"/>
                </a:ext>
              </a:extLst>
            </p:cNvPr>
            <p:cNvSpPr/>
            <p:nvPr/>
          </p:nvSpPr>
          <p:spPr>
            <a:xfrm rot="2020309" flipH="1">
              <a:off x="8426854" y="66578"/>
              <a:ext cx="370727" cy="431438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2D2649-2AE8-4C34-B130-90D1C5F89650}"/>
                </a:ext>
              </a:extLst>
            </p:cNvPr>
            <p:cNvSpPr/>
            <p:nvPr/>
          </p:nvSpPr>
          <p:spPr>
            <a:xfrm rot="4488973" flipH="1">
              <a:off x="8764584" y="316632"/>
              <a:ext cx="210609" cy="33947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78293FE-E7DC-49F8-92BC-82A599D6E50A}"/>
              </a:ext>
            </a:extLst>
          </p:cNvPr>
          <p:cNvSpPr/>
          <p:nvPr userDrawn="1"/>
        </p:nvSpPr>
        <p:spPr>
          <a:xfrm>
            <a:off x="4724400" y="1088409"/>
            <a:ext cx="2743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D75CD-93B2-4494-87C8-38966DE028A0}"/>
              </a:ext>
            </a:extLst>
          </p:cNvPr>
          <p:cNvSpPr/>
          <p:nvPr userDrawn="1"/>
        </p:nvSpPr>
        <p:spPr>
          <a:xfrm>
            <a:off x="0" y="6623685"/>
            <a:ext cx="12192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5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1">
            <a:extLst>
              <a:ext uri="{FF2B5EF4-FFF2-40B4-BE49-F238E27FC236}">
                <a16:creationId xmlns:a16="http://schemas.microsoft.com/office/drawing/2014/main" id="{139AABBE-E560-40BA-B0CD-80A1A96075A3}"/>
              </a:ext>
            </a:extLst>
          </p:cNvPr>
          <p:cNvSpPr/>
          <p:nvPr userDrawn="1"/>
        </p:nvSpPr>
        <p:spPr>
          <a:xfrm>
            <a:off x="-17930" y="5896216"/>
            <a:ext cx="12304294" cy="979714"/>
          </a:xfrm>
          <a:custGeom>
            <a:avLst/>
            <a:gdLst>
              <a:gd name="connsiteX0" fmla="*/ 7144 w 6400800"/>
              <a:gd name="connsiteY0" fmla="*/ 511016 h 514350"/>
              <a:gd name="connsiteX1" fmla="*/ 6354604 w 6400800"/>
              <a:gd name="connsiteY1" fmla="*/ 511016 h 514350"/>
              <a:gd name="connsiteX2" fmla="*/ 6354604 w 6400800"/>
              <a:gd name="connsiteY2" fmla="*/ 409099 h 514350"/>
              <a:gd name="connsiteX3" fmla="*/ 6327934 w 6400800"/>
              <a:gd name="connsiteY3" fmla="*/ 415766 h 514350"/>
              <a:gd name="connsiteX4" fmla="*/ 6327934 w 6400800"/>
              <a:gd name="connsiteY4" fmla="*/ 404336 h 514350"/>
              <a:gd name="connsiteX5" fmla="*/ 6328887 w 6400800"/>
              <a:gd name="connsiteY5" fmla="*/ 383381 h 514350"/>
              <a:gd name="connsiteX6" fmla="*/ 6329839 w 6400800"/>
              <a:gd name="connsiteY6" fmla="*/ 365284 h 514350"/>
              <a:gd name="connsiteX7" fmla="*/ 6324124 w 6400800"/>
              <a:gd name="connsiteY7" fmla="*/ 383381 h 514350"/>
              <a:gd name="connsiteX8" fmla="*/ 6319362 w 6400800"/>
              <a:gd name="connsiteY8" fmla="*/ 404336 h 514350"/>
              <a:gd name="connsiteX9" fmla="*/ 6316504 w 6400800"/>
              <a:gd name="connsiteY9" fmla="*/ 419576 h 514350"/>
              <a:gd name="connsiteX10" fmla="*/ 6303169 w 6400800"/>
              <a:gd name="connsiteY10" fmla="*/ 423386 h 514350"/>
              <a:gd name="connsiteX11" fmla="*/ 6304121 w 6400800"/>
              <a:gd name="connsiteY11" fmla="*/ 405289 h 514350"/>
              <a:gd name="connsiteX12" fmla="*/ 6319362 w 6400800"/>
              <a:gd name="connsiteY12" fmla="*/ 358616 h 514350"/>
              <a:gd name="connsiteX13" fmla="*/ 6322219 w 6400800"/>
              <a:gd name="connsiteY13" fmla="*/ 349091 h 514350"/>
              <a:gd name="connsiteX14" fmla="*/ 6334601 w 6400800"/>
              <a:gd name="connsiteY14" fmla="*/ 312896 h 514350"/>
              <a:gd name="connsiteX15" fmla="*/ 6349842 w 6400800"/>
              <a:gd name="connsiteY15" fmla="*/ 269081 h 514350"/>
              <a:gd name="connsiteX16" fmla="*/ 6363176 w 6400800"/>
              <a:gd name="connsiteY16" fmla="*/ 228124 h 514350"/>
              <a:gd name="connsiteX17" fmla="*/ 6375559 w 6400800"/>
              <a:gd name="connsiteY17" fmla="*/ 190976 h 514350"/>
              <a:gd name="connsiteX18" fmla="*/ 6393656 w 6400800"/>
              <a:gd name="connsiteY18" fmla="*/ 134779 h 514350"/>
              <a:gd name="connsiteX19" fmla="*/ 6400324 w 6400800"/>
              <a:gd name="connsiteY19" fmla="*/ 113824 h 514350"/>
              <a:gd name="connsiteX20" fmla="*/ 6389846 w 6400800"/>
              <a:gd name="connsiteY20" fmla="*/ 133826 h 514350"/>
              <a:gd name="connsiteX21" fmla="*/ 6380321 w 6400800"/>
              <a:gd name="connsiteY21" fmla="*/ 153829 h 514350"/>
              <a:gd name="connsiteX22" fmla="*/ 6392704 w 6400800"/>
              <a:gd name="connsiteY22" fmla="*/ 110966 h 514350"/>
              <a:gd name="connsiteX23" fmla="*/ 6399371 w 6400800"/>
              <a:gd name="connsiteY23" fmla="*/ 87154 h 514350"/>
              <a:gd name="connsiteX24" fmla="*/ 6388894 w 6400800"/>
              <a:gd name="connsiteY24" fmla="*/ 109061 h 514350"/>
              <a:gd name="connsiteX25" fmla="*/ 6377464 w 6400800"/>
              <a:gd name="connsiteY25" fmla="*/ 134779 h 514350"/>
              <a:gd name="connsiteX26" fmla="*/ 6364129 w 6400800"/>
              <a:gd name="connsiteY26" fmla="*/ 168116 h 514350"/>
              <a:gd name="connsiteX27" fmla="*/ 6332696 w 6400800"/>
              <a:gd name="connsiteY27" fmla="*/ 253841 h 514350"/>
              <a:gd name="connsiteX28" fmla="*/ 6316504 w 6400800"/>
              <a:gd name="connsiteY28" fmla="*/ 302419 h 514350"/>
              <a:gd name="connsiteX29" fmla="*/ 6314599 w 6400800"/>
              <a:gd name="connsiteY29" fmla="*/ 308134 h 514350"/>
              <a:gd name="connsiteX30" fmla="*/ 6317456 w 6400800"/>
              <a:gd name="connsiteY30" fmla="*/ 287179 h 514350"/>
              <a:gd name="connsiteX31" fmla="*/ 6319362 w 6400800"/>
              <a:gd name="connsiteY31" fmla="*/ 267176 h 514350"/>
              <a:gd name="connsiteX32" fmla="*/ 6320314 w 6400800"/>
              <a:gd name="connsiteY32" fmla="*/ 250031 h 514350"/>
              <a:gd name="connsiteX33" fmla="*/ 6314599 w 6400800"/>
              <a:gd name="connsiteY33" fmla="*/ 266224 h 514350"/>
              <a:gd name="connsiteX34" fmla="*/ 6302217 w 6400800"/>
              <a:gd name="connsiteY34" fmla="*/ 310039 h 514350"/>
              <a:gd name="connsiteX35" fmla="*/ 6293644 w 6400800"/>
              <a:gd name="connsiteY35" fmla="*/ 339566 h 514350"/>
              <a:gd name="connsiteX36" fmla="*/ 6286976 w 6400800"/>
              <a:gd name="connsiteY36" fmla="*/ 362426 h 514350"/>
              <a:gd name="connsiteX37" fmla="*/ 6284119 w 6400800"/>
              <a:gd name="connsiteY37" fmla="*/ 335756 h 514350"/>
              <a:gd name="connsiteX38" fmla="*/ 6288881 w 6400800"/>
              <a:gd name="connsiteY38" fmla="*/ 318611 h 514350"/>
              <a:gd name="connsiteX39" fmla="*/ 6302217 w 6400800"/>
              <a:gd name="connsiteY39" fmla="*/ 274796 h 514350"/>
              <a:gd name="connsiteX40" fmla="*/ 6307931 w 6400800"/>
              <a:gd name="connsiteY40" fmla="*/ 255746 h 514350"/>
              <a:gd name="connsiteX41" fmla="*/ 6313646 w 6400800"/>
              <a:gd name="connsiteY41" fmla="*/ 238601 h 514350"/>
              <a:gd name="connsiteX42" fmla="*/ 6323171 w 6400800"/>
              <a:gd name="connsiteY42" fmla="*/ 210026 h 514350"/>
              <a:gd name="connsiteX43" fmla="*/ 6330792 w 6400800"/>
              <a:gd name="connsiteY43" fmla="*/ 185261 h 514350"/>
              <a:gd name="connsiteX44" fmla="*/ 6319362 w 6400800"/>
              <a:gd name="connsiteY44" fmla="*/ 208121 h 514350"/>
              <a:gd name="connsiteX45" fmla="*/ 6306026 w 6400800"/>
              <a:gd name="connsiteY45" fmla="*/ 234791 h 514350"/>
              <a:gd name="connsiteX46" fmla="*/ 6298406 w 6400800"/>
              <a:gd name="connsiteY46" fmla="*/ 250984 h 514350"/>
              <a:gd name="connsiteX47" fmla="*/ 6290787 w 6400800"/>
              <a:gd name="connsiteY47" fmla="*/ 270034 h 514350"/>
              <a:gd name="connsiteX48" fmla="*/ 6278404 w 6400800"/>
              <a:gd name="connsiteY48" fmla="*/ 301466 h 514350"/>
              <a:gd name="connsiteX49" fmla="*/ 6277451 w 6400800"/>
              <a:gd name="connsiteY49" fmla="*/ 292894 h 514350"/>
              <a:gd name="connsiteX50" fmla="*/ 6276499 w 6400800"/>
              <a:gd name="connsiteY50" fmla="*/ 306229 h 514350"/>
              <a:gd name="connsiteX51" fmla="*/ 6273642 w 6400800"/>
              <a:gd name="connsiteY51" fmla="*/ 312896 h 514350"/>
              <a:gd name="connsiteX52" fmla="*/ 6269831 w 6400800"/>
              <a:gd name="connsiteY52" fmla="*/ 322421 h 514350"/>
              <a:gd name="connsiteX53" fmla="*/ 6273642 w 6400800"/>
              <a:gd name="connsiteY53" fmla="*/ 300514 h 514350"/>
              <a:gd name="connsiteX54" fmla="*/ 6283167 w 6400800"/>
              <a:gd name="connsiteY54" fmla="*/ 252889 h 514350"/>
              <a:gd name="connsiteX55" fmla="*/ 6287929 w 6400800"/>
              <a:gd name="connsiteY55" fmla="*/ 231934 h 514350"/>
              <a:gd name="connsiteX56" fmla="*/ 6292692 w 6400800"/>
              <a:gd name="connsiteY56" fmla="*/ 212884 h 514350"/>
              <a:gd name="connsiteX57" fmla="*/ 6300312 w 6400800"/>
              <a:gd name="connsiteY57" fmla="*/ 181451 h 514350"/>
              <a:gd name="connsiteX58" fmla="*/ 6306026 w 6400800"/>
              <a:gd name="connsiteY58" fmla="*/ 153829 h 514350"/>
              <a:gd name="connsiteX59" fmla="*/ 6296501 w 6400800"/>
              <a:gd name="connsiteY59" fmla="*/ 180499 h 514350"/>
              <a:gd name="connsiteX60" fmla="*/ 6286024 w 6400800"/>
              <a:gd name="connsiteY60" fmla="*/ 210979 h 514350"/>
              <a:gd name="connsiteX61" fmla="*/ 6279356 w 6400800"/>
              <a:gd name="connsiteY61" fmla="*/ 230029 h 514350"/>
              <a:gd name="connsiteX62" fmla="*/ 6273642 w 6400800"/>
              <a:gd name="connsiteY62" fmla="*/ 250984 h 514350"/>
              <a:gd name="connsiteX63" fmla="*/ 6260306 w 6400800"/>
              <a:gd name="connsiteY63" fmla="*/ 298609 h 514350"/>
              <a:gd name="connsiteX64" fmla="*/ 6246971 w 6400800"/>
              <a:gd name="connsiteY64" fmla="*/ 351949 h 514350"/>
              <a:gd name="connsiteX65" fmla="*/ 6236494 w 6400800"/>
              <a:gd name="connsiteY65" fmla="*/ 396716 h 514350"/>
              <a:gd name="connsiteX66" fmla="*/ 6235542 w 6400800"/>
              <a:gd name="connsiteY66" fmla="*/ 394811 h 514350"/>
              <a:gd name="connsiteX67" fmla="*/ 6234589 w 6400800"/>
              <a:gd name="connsiteY67" fmla="*/ 370046 h 514350"/>
              <a:gd name="connsiteX68" fmla="*/ 6230779 w 6400800"/>
              <a:gd name="connsiteY68" fmla="*/ 389096 h 514350"/>
              <a:gd name="connsiteX69" fmla="*/ 6227921 w 6400800"/>
              <a:gd name="connsiteY69" fmla="*/ 384334 h 514350"/>
              <a:gd name="connsiteX70" fmla="*/ 6216492 w 6400800"/>
              <a:gd name="connsiteY70" fmla="*/ 367189 h 514350"/>
              <a:gd name="connsiteX71" fmla="*/ 6223159 w 6400800"/>
              <a:gd name="connsiteY71" fmla="*/ 348139 h 514350"/>
              <a:gd name="connsiteX72" fmla="*/ 6236494 w 6400800"/>
              <a:gd name="connsiteY72" fmla="*/ 310991 h 514350"/>
              <a:gd name="connsiteX73" fmla="*/ 6247924 w 6400800"/>
              <a:gd name="connsiteY73" fmla="*/ 279559 h 514350"/>
              <a:gd name="connsiteX74" fmla="*/ 6256496 w 6400800"/>
              <a:gd name="connsiteY74" fmla="*/ 254794 h 514350"/>
              <a:gd name="connsiteX75" fmla="*/ 6264117 w 6400800"/>
              <a:gd name="connsiteY75" fmla="*/ 233839 h 514350"/>
              <a:gd name="connsiteX76" fmla="*/ 6252687 w 6400800"/>
              <a:gd name="connsiteY76" fmla="*/ 253841 h 514350"/>
              <a:gd name="connsiteX77" fmla="*/ 6240304 w 6400800"/>
              <a:gd name="connsiteY77" fmla="*/ 276701 h 514350"/>
              <a:gd name="connsiteX78" fmla="*/ 6225064 w 6400800"/>
              <a:gd name="connsiteY78" fmla="*/ 307181 h 514350"/>
              <a:gd name="connsiteX79" fmla="*/ 6208871 w 6400800"/>
              <a:gd name="connsiteY79" fmla="*/ 343376 h 514350"/>
              <a:gd name="connsiteX80" fmla="*/ 6205062 w 6400800"/>
              <a:gd name="connsiteY80" fmla="*/ 351949 h 514350"/>
              <a:gd name="connsiteX81" fmla="*/ 6204109 w 6400800"/>
              <a:gd name="connsiteY81" fmla="*/ 350996 h 514350"/>
              <a:gd name="connsiteX82" fmla="*/ 6210776 w 6400800"/>
              <a:gd name="connsiteY82" fmla="*/ 320516 h 514350"/>
              <a:gd name="connsiteX83" fmla="*/ 6222206 w 6400800"/>
              <a:gd name="connsiteY83" fmla="*/ 268129 h 514350"/>
              <a:gd name="connsiteX84" fmla="*/ 6226017 w 6400800"/>
              <a:gd name="connsiteY84" fmla="*/ 248126 h 514350"/>
              <a:gd name="connsiteX85" fmla="*/ 6218396 w 6400800"/>
              <a:gd name="connsiteY85" fmla="*/ 267176 h 514350"/>
              <a:gd name="connsiteX86" fmla="*/ 6209824 w 6400800"/>
              <a:gd name="connsiteY86" fmla="*/ 289084 h 514350"/>
              <a:gd name="connsiteX87" fmla="*/ 6199346 w 6400800"/>
              <a:gd name="connsiteY87" fmla="*/ 317659 h 514350"/>
              <a:gd name="connsiteX88" fmla="*/ 6193631 w 6400800"/>
              <a:gd name="connsiteY88" fmla="*/ 335756 h 514350"/>
              <a:gd name="connsiteX89" fmla="*/ 6184106 w 6400800"/>
              <a:gd name="connsiteY89" fmla="*/ 322421 h 514350"/>
              <a:gd name="connsiteX90" fmla="*/ 6181249 w 6400800"/>
              <a:gd name="connsiteY90" fmla="*/ 318611 h 514350"/>
              <a:gd name="connsiteX91" fmla="*/ 6184106 w 6400800"/>
              <a:gd name="connsiteY91" fmla="*/ 302419 h 514350"/>
              <a:gd name="connsiteX92" fmla="*/ 6189821 w 6400800"/>
              <a:gd name="connsiteY92" fmla="*/ 274796 h 514350"/>
              <a:gd name="connsiteX93" fmla="*/ 6195537 w 6400800"/>
              <a:gd name="connsiteY93" fmla="*/ 250984 h 514350"/>
              <a:gd name="connsiteX94" fmla="*/ 6186012 w 6400800"/>
              <a:gd name="connsiteY94" fmla="*/ 273844 h 514350"/>
              <a:gd name="connsiteX95" fmla="*/ 6176487 w 6400800"/>
              <a:gd name="connsiteY95" fmla="*/ 300514 h 514350"/>
              <a:gd name="connsiteX96" fmla="*/ 6173629 w 6400800"/>
              <a:gd name="connsiteY96" fmla="*/ 309086 h 514350"/>
              <a:gd name="connsiteX97" fmla="*/ 6172676 w 6400800"/>
              <a:gd name="connsiteY97" fmla="*/ 308134 h 514350"/>
              <a:gd name="connsiteX98" fmla="*/ 6174581 w 6400800"/>
              <a:gd name="connsiteY98" fmla="*/ 294799 h 514350"/>
              <a:gd name="connsiteX99" fmla="*/ 6180296 w 6400800"/>
              <a:gd name="connsiteY99" fmla="*/ 263366 h 514350"/>
              <a:gd name="connsiteX100" fmla="*/ 6185059 w 6400800"/>
              <a:gd name="connsiteY100" fmla="*/ 236696 h 514350"/>
              <a:gd name="connsiteX101" fmla="*/ 6188869 w 6400800"/>
              <a:gd name="connsiteY101" fmla="*/ 215741 h 514350"/>
              <a:gd name="connsiteX102" fmla="*/ 6192679 w 6400800"/>
              <a:gd name="connsiteY102" fmla="*/ 197644 h 514350"/>
              <a:gd name="connsiteX103" fmla="*/ 6185059 w 6400800"/>
              <a:gd name="connsiteY103" fmla="*/ 214789 h 514350"/>
              <a:gd name="connsiteX104" fmla="*/ 6168867 w 6400800"/>
              <a:gd name="connsiteY104" fmla="*/ 260509 h 514350"/>
              <a:gd name="connsiteX105" fmla="*/ 6163151 w 6400800"/>
              <a:gd name="connsiteY105" fmla="*/ 280511 h 514350"/>
              <a:gd name="connsiteX106" fmla="*/ 6159342 w 6400800"/>
              <a:gd name="connsiteY106" fmla="*/ 253841 h 514350"/>
              <a:gd name="connsiteX107" fmla="*/ 6154579 w 6400800"/>
              <a:gd name="connsiteY107" fmla="*/ 225266 h 514350"/>
              <a:gd name="connsiteX108" fmla="*/ 6156484 w 6400800"/>
              <a:gd name="connsiteY108" fmla="*/ 285274 h 514350"/>
              <a:gd name="connsiteX109" fmla="*/ 6143149 w 6400800"/>
              <a:gd name="connsiteY109" fmla="*/ 268129 h 514350"/>
              <a:gd name="connsiteX110" fmla="*/ 6143149 w 6400800"/>
              <a:gd name="connsiteY110" fmla="*/ 267176 h 514350"/>
              <a:gd name="connsiteX111" fmla="*/ 6146006 w 6400800"/>
              <a:gd name="connsiteY111" fmla="*/ 256699 h 514350"/>
              <a:gd name="connsiteX112" fmla="*/ 6161246 w 6400800"/>
              <a:gd name="connsiteY112" fmla="*/ 178594 h 514350"/>
              <a:gd name="connsiteX113" fmla="*/ 6152674 w 6400800"/>
              <a:gd name="connsiteY113" fmla="*/ 200501 h 514350"/>
              <a:gd name="connsiteX114" fmla="*/ 6152674 w 6400800"/>
              <a:gd name="connsiteY114" fmla="*/ 197644 h 514350"/>
              <a:gd name="connsiteX115" fmla="*/ 6156484 w 6400800"/>
              <a:gd name="connsiteY115" fmla="*/ 172879 h 514350"/>
              <a:gd name="connsiteX116" fmla="*/ 6160294 w 6400800"/>
              <a:gd name="connsiteY116" fmla="*/ 150971 h 514350"/>
              <a:gd name="connsiteX117" fmla="*/ 6152674 w 6400800"/>
              <a:gd name="connsiteY117" fmla="*/ 171926 h 514350"/>
              <a:gd name="connsiteX118" fmla="*/ 6145054 w 6400800"/>
              <a:gd name="connsiteY118" fmla="*/ 196691 h 514350"/>
              <a:gd name="connsiteX119" fmla="*/ 6138387 w 6400800"/>
              <a:gd name="connsiteY119" fmla="*/ 220504 h 514350"/>
              <a:gd name="connsiteX120" fmla="*/ 6135529 w 6400800"/>
              <a:gd name="connsiteY120" fmla="*/ 202406 h 514350"/>
              <a:gd name="connsiteX121" fmla="*/ 6134576 w 6400800"/>
              <a:gd name="connsiteY121" fmla="*/ 221456 h 514350"/>
              <a:gd name="connsiteX122" fmla="*/ 6132671 w 6400800"/>
              <a:gd name="connsiteY122" fmla="*/ 242411 h 514350"/>
              <a:gd name="connsiteX123" fmla="*/ 6131719 w 6400800"/>
              <a:gd name="connsiteY123" fmla="*/ 249079 h 514350"/>
              <a:gd name="connsiteX124" fmla="*/ 6130767 w 6400800"/>
              <a:gd name="connsiteY124" fmla="*/ 253841 h 514350"/>
              <a:gd name="connsiteX125" fmla="*/ 6129814 w 6400800"/>
              <a:gd name="connsiteY125" fmla="*/ 251936 h 514350"/>
              <a:gd name="connsiteX126" fmla="*/ 6130767 w 6400800"/>
              <a:gd name="connsiteY126" fmla="*/ 254794 h 514350"/>
              <a:gd name="connsiteX127" fmla="*/ 6129814 w 6400800"/>
              <a:gd name="connsiteY127" fmla="*/ 261461 h 514350"/>
              <a:gd name="connsiteX128" fmla="*/ 6129814 w 6400800"/>
              <a:gd name="connsiteY128" fmla="*/ 243364 h 514350"/>
              <a:gd name="connsiteX129" fmla="*/ 6126004 w 6400800"/>
              <a:gd name="connsiteY129" fmla="*/ 274796 h 514350"/>
              <a:gd name="connsiteX130" fmla="*/ 6125051 w 6400800"/>
              <a:gd name="connsiteY130" fmla="*/ 281464 h 514350"/>
              <a:gd name="connsiteX131" fmla="*/ 6122194 w 6400800"/>
              <a:gd name="connsiteY131" fmla="*/ 267176 h 514350"/>
              <a:gd name="connsiteX132" fmla="*/ 6117431 w 6400800"/>
              <a:gd name="connsiteY132" fmla="*/ 243364 h 514350"/>
              <a:gd name="connsiteX133" fmla="*/ 6118384 w 6400800"/>
              <a:gd name="connsiteY133" fmla="*/ 267176 h 514350"/>
              <a:gd name="connsiteX134" fmla="*/ 6119337 w 6400800"/>
              <a:gd name="connsiteY134" fmla="*/ 300514 h 514350"/>
              <a:gd name="connsiteX135" fmla="*/ 6114574 w 6400800"/>
              <a:gd name="connsiteY135" fmla="*/ 317659 h 514350"/>
              <a:gd name="connsiteX136" fmla="*/ 6114574 w 6400800"/>
              <a:gd name="connsiteY136" fmla="*/ 307181 h 514350"/>
              <a:gd name="connsiteX137" fmla="*/ 6112669 w 6400800"/>
              <a:gd name="connsiteY137" fmla="*/ 286226 h 514350"/>
              <a:gd name="connsiteX138" fmla="*/ 6109812 w 6400800"/>
              <a:gd name="connsiteY138" fmla="*/ 270986 h 514350"/>
              <a:gd name="connsiteX139" fmla="*/ 6105049 w 6400800"/>
              <a:gd name="connsiteY139" fmla="*/ 258604 h 514350"/>
              <a:gd name="connsiteX140" fmla="*/ 6106001 w 6400800"/>
              <a:gd name="connsiteY140" fmla="*/ 272891 h 514350"/>
              <a:gd name="connsiteX141" fmla="*/ 6106001 w 6400800"/>
              <a:gd name="connsiteY141" fmla="*/ 282416 h 514350"/>
              <a:gd name="connsiteX142" fmla="*/ 6104096 w 6400800"/>
              <a:gd name="connsiteY142" fmla="*/ 273844 h 514350"/>
              <a:gd name="connsiteX143" fmla="*/ 6102192 w 6400800"/>
              <a:gd name="connsiteY143" fmla="*/ 268129 h 514350"/>
              <a:gd name="connsiteX144" fmla="*/ 6101239 w 6400800"/>
              <a:gd name="connsiteY144" fmla="*/ 253841 h 514350"/>
              <a:gd name="connsiteX145" fmla="*/ 6103144 w 6400800"/>
              <a:gd name="connsiteY145" fmla="*/ 247174 h 514350"/>
              <a:gd name="connsiteX146" fmla="*/ 6107906 w 6400800"/>
              <a:gd name="connsiteY146" fmla="*/ 225266 h 514350"/>
              <a:gd name="connsiteX147" fmla="*/ 6111717 w 6400800"/>
              <a:gd name="connsiteY147" fmla="*/ 205264 h 514350"/>
              <a:gd name="connsiteX148" fmla="*/ 6104096 w 6400800"/>
              <a:gd name="connsiteY148" fmla="*/ 223361 h 514350"/>
              <a:gd name="connsiteX149" fmla="*/ 6099334 w 6400800"/>
              <a:gd name="connsiteY149" fmla="*/ 234791 h 514350"/>
              <a:gd name="connsiteX150" fmla="*/ 6096476 w 6400800"/>
              <a:gd name="connsiteY150" fmla="*/ 206216 h 514350"/>
              <a:gd name="connsiteX151" fmla="*/ 6097429 w 6400800"/>
              <a:gd name="connsiteY151" fmla="*/ 199549 h 514350"/>
              <a:gd name="connsiteX152" fmla="*/ 6101239 w 6400800"/>
              <a:gd name="connsiteY152" fmla="*/ 177641 h 514350"/>
              <a:gd name="connsiteX153" fmla="*/ 6104096 w 6400800"/>
              <a:gd name="connsiteY153" fmla="*/ 157639 h 514350"/>
              <a:gd name="connsiteX154" fmla="*/ 6107906 w 6400800"/>
              <a:gd name="connsiteY154" fmla="*/ 124301 h 514350"/>
              <a:gd name="connsiteX155" fmla="*/ 6110764 w 6400800"/>
              <a:gd name="connsiteY155" fmla="*/ 95726 h 514350"/>
              <a:gd name="connsiteX156" fmla="*/ 6104096 w 6400800"/>
              <a:gd name="connsiteY156" fmla="*/ 124301 h 514350"/>
              <a:gd name="connsiteX157" fmla="*/ 6096476 w 6400800"/>
              <a:gd name="connsiteY157" fmla="*/ 156686 h 514350"/>
              <a:gd name="connsiteX158" fmla="*/ 6091714 w 6400800"/>
              <a:gd name="connsiteY158" fmla="*/ 176689 h 514350"/>
              <a:gd name="connsiteX159" fmla="*/ 6085999 w 6400800"/>
              <a:gd name="connsiteY159" fmla="*/ 198596 h 514350"/>
              <a:gd name="connsiteX160" fmla="*/ 6081237 w 6400800"/>
              <a:gd name="connsiteY160" fmla="*/ 214789 h 514350"/>
              <a:gd name="connsiteX161" fmla="*/ 6074569 w 6400800"/>
              <a:gd name="connsiteY161" fmla="*/ 201454 h 514350"/>
              <a:gd name="connsiteX162" fmla="*/ 6079331 w 6400800"/>
              <a:gd name="connsiteY162" fmla="*/ 219551 h 514350"/>
              <a:gd name="connsiteX163" fmla="*/ 6073617 w 6400800"/>
              <a:gd name="connsiteY163" fmla="*/ 230029 h 514350"/>
              <a:gd name="connsiteX164" fmla="*/ 6069806 w 6400800"/>
              <a:gd name="connsiteY164" fmla="*/ 237649 h 514350"/>
              <a:gd name="connsiteX165" fmla="*/ 6069806 w 6400800"/>
              <a:gd name="connsiteY165" fmla="*/ 228124 h 514350"/>
              <a:gd name="connsiteX166" fmla="*/ 6069806 w 6400800"/>
              <a:gd name="connsiteY166" fmla="*/ 205264 h 514350"/>
              <a:gd name="connsiteX167" fmla="*/ 6065996 w 6400800"/>
              <a:gd name="connsiteY167" fmla="*/ 228124 h 514350"/>
              <a:gd name="connsiteX168" fmla="*/ 6061234 w 6400800"/>
              <a:gd name="connsiteY168" fmla="*/ 253841 h 514350"/>
              <a:gd name="connsiteX169" fmla="*/ 6059329 w 6400800"/>
              <a:gd name="connsiteY169" fmla="*/ 263366 h 514350"/>
              <a:gd name="connsiteX170" fmla="*/ 6057424 w 6400800"/>
              <a:gd name="connsiteY170" fmla="*/ 268129 h 514350"/>
              <a:gd name="connsiteX171" fmla="*/ 6048851 w 6400800"/>
              <a:gd name="connsiteY171" fmla="*/ 294799 h 514350"/>
              <a:gd name="connsiteX172" fmla="*/ 6041231 w 6400800"/>
              <a:gd name="connsiteY172" fmla="*/ 324326 h 514350"/>
              <a:gd name="connsiteX173" fmla="*/ 6041231 w 6400800"/>
              <a:gd name="connsiteY173" fmla="*/ 325279 h 514350"/>
              <a:gd name="connsiteX174" fmla="*/ 6033612 w 6400800"/>
              <a:gd name="connsiteY174" fmla="*/ 306229 h 514350"/>
              <a:gd name="connsiteX175" fmla="*/ 6029801 w 6400800"/>
              <a:gd name="connsiteY175" fmla="*/ 296704 h 514350"/>
              <a:gd name="connsiteX176" fmla="*/ 6029801 w 6400800"/>
              <a:gd name="connsiteY176" fmla="*/ 295751 h 514350"/>
              <a:gd name="connsiteX177" fmla="*/ 6031706 w 6400800"/>
              <a:gd name="connsiteY177" fmla="*/ 281464 h 514350"/>
              <a:gd name="connsiteX178" fmla="*/ 6033612 w 6400800"/>
              <a:gd name="connsiteY178" fmla="*/ 269081 h 514350"/>
              <a:gd name="connsiteX179" fmla="*/ 6027896 w 6400800"/>
              <a:gd name="connsiteY179" fmla="*/ 280511 h 514350"/>
              <a:gd name="connsiteX180" fmla="*/ 6025039 w 6400800"/>
              <a:gd name="connsiteY180" fmla="*/ 286226 h 514350"/>
              <a:gd name="connsiteX181" fmla="*/ 6020276 w 6400800"/>
              <a:gd name="connsiteY181" fmla="*/ 272891 h 514350"/>
              <a:gd name="connsiteX182" fmla="*/ 6008846 w 6400800"/>
              <a:gd name="connsiteY182" fmla="*/ 244316 h 514350"/>
              <a:gd name="connsiteX183" fmla="*/ 6016467 w 6400800"/>
              <a:gd name="connsiteY183" fmla="*/ 273844 h 514350"/>
              <a:gd name="connsiteX184" fmla="*/ 6022181 w 6400800"/>
              <a:gd name="connsiteY184" fmla="*/ 293846 h 514350"/>
              <a:gd name="connsiteX185" fmla="*/ 6019324 w 6400800"/>
              <a:gd name="connsiteY185" fmla="*/ 302419 h 514350"/>
              <a:gd name="connsiteX186" fmla="*/ 6016467 w 6400800"/>
              <a:gd name="connsiteY186" fmla="*/ 311944 h 514350"/>
              <a:gd name="connsiteX187" fmla="*/ 6010751 w 6400800"/>
              <a:gd name="connsiteY187" fmla="*/ 333851 h 514350"/>
              <a:gd name="connsiteX188" fmla="*/ 6010751 w 6400800"/>
              <a:gd name="connsiteY188" fmla="*/ 334804 h 514350"/>
              <a:gd name="connsiteX189" fmla="*/ 6003131 w 6400800"/>
              <a:gd name="connsiteY189" fmla="*/ 320516 h 514350"/>
              <a:gd name="connsiteX190" fmla="*/ 5996464 w 6400800"/>
              <a:gd name="connsiteY190" fmla="*/ 308134 h 514350"/>
              <a:gd name="connsiteX191" fmla="*/ 5999321 w 6400800"/>
              <a:gd name="connsiteY191" fmla="*/ 302419 h 514350"/>
              <a:gd name="connsiteX192" fmla="*/ 6007894 w 6400800"/>
              <a:gd name="connsiteY192" fmla="*/ 283369 h 514350"/>
              <a:gd name="connsiteX193" fmla="*/ 6014562 w 6400800"/>
              <a:gd name="connsiteY193" fmla="*/ 267176 h 514350"/>
              <a:gd name="connsiteX194" fmla="*/ 6004084 w 6400800"/>
              <a:gd name="connsiteY194" fmla="*/ 281464 h 514350"/>
              <a:gd name="connsiteX195" fmla="*/ 5993606 w 6400800"/>
              <a:gd name="connsiteY195" fmla="*/ 297656 h 514350"/>
              <a:gd name="connsiteX196" fmla="*/ 5989796 w 6400800"/>
              <a:gd name="connsiteY196" fmla="*/ 273844 h 514350"/>
              <a:gd name="connsiteX197" fmla="*/ 5991701 w 6400800"/>
              <a:gd name="connsiteY197" fmla="*/ 250984 h 514350"/>
              <a:gd name="connsiteX198" fmla="*/ 5997417 w 6400800"/>
              <a:gd name="connsiteY198" fmla="*/ 212884 h 514350"/>
              <a:gd name="connsiteX199" fmla="*/ 6003131 w 6400800"/>
              <a:gd name="connsiteY199" fmla="*/ 179546 h 514350"/>
              <a:gd name="connsiteX200" fmla="*/ 5993606 w 6400800"/>
              <a:gd name="connsiteY200" fmla="*/ 211931 h 514350"/>
              <a:gd name="connsiteX201" fmla="*/ 5985034 w 6400800"/>
              <a:gd name="connsiteY201" fmla="*/ 248126 h 514350"/>
              <a:gd name="connsiteX202" fmla="*/ 5974556 w 6400800"/>
              <a:gd name="connsiteY202" fmla="*/ 206216 h 514350"/>
              <a:gd name="connsiteX203" fmla="*/ 5974556 w 6400800"/>
              <a:gd name="connsiteY203" fmla="*/ 206216 h 514350"/>
              <a:gd name="connsiteX204" fmla="*/ 5977414 w 6400800"/>
              <a:gd name="connsiteY204" fmla="*/ 178594 h 514350"/>
              <a:gd name="connsiteX205" fmla="*/ 5979319 w 6400800"/>
              <a:gd name="connsiteY205" fmla="*/ 153829 h 514350"/>
              <a:gd name="connsiteX206" fmla="*/ 5973604 w 6400800"/>
              <a:gd name="connsiteY206" fmla="*/ 177641 h 514350"/>
              <a:gd name="connsiteX207" fmla="*/ 5969794 w 6400800"/>
              <a:gd name="connsiteY207" fmla="*/ 191929 h 514350"/>
              <a:gd name="connsiteX208" fmla="*/ 5959317 w 6400800"/>
              <a:gd name="connsiteY208" fmla="*/ 160496 h 514350"/>
              <a:gd name="connsiteX209" fmla="*/ 5946934 w 6400800"/>
              <a:gd name="connsiteY209" fmla="*/ 130016 h 514350"/>
              <a:gd name="connsiteX210" fmla="*/ 5934551 w 6400800"/>
              <a:gd name="connsiteY210" fmla="*/ 104299 h 514350"/>
              <a:gd name="connsiteX211" fmla="*/ 5943124 w 6400800"/>
              <a:gd name="connsiteY211" fmla="*/ 131921 h 514350"/>
              <a:gd name="connsiteX212" fmla="*/ 5951696 w 6400800"/>
              <a:gd name="connsiteY212" fmla="*/ 163354 h 514350"/>
              <a:gd name="connsiteX213" fmla="*/ 5961221 w 6400800"/>
              <a:gd name="connsiteY213" fmla="*/ 204311 h 514350"/>
              <a:gd name="connsiteX214" fmla="*/ 5964079 w 6400800"/>
              <a:gd name="connsiteY214" fmla="*/ 216694 h 514350"/>
              <a:gd name="connsiteX215" fmla="*/ 5962174 w 6400800"/>
              <a:gd name="connsiteY215" fmla="*/ 222409 h 514350"/>
              <a:gd name="connsiteX216" fmla="*/ 5958364 w 6400800"/>
              <a:gd name="connsiteY216" fmla="*/ 235744 h 514350"/>
              <a:gd name="connsiteX217" fmla="*/ 5956459 w 6400800"/>
              <a:gd name="connsiteY217" fmla="*/ 232886 h 514350"/>
              <a:gd name="connsiteX218" fmla="*/ 5956459 w 6400800"/>
              <a:gd name="connsiteY218" fmla="*/ 231934 h 514350"/>
              <a:gd name="connsiteX219" fmla="*/ 5956459 w 6400800"/>
              <a:gd name="connsiteY219" fmla="*/ 232886 h 514350"/>
              <a:gd name="connsiteX220" fmla="*/ 5938362 w 6400800"/>
              <a:gd name="connsiteY220" fmla="*/ 199549 h 514350"/>
              <a:gd name="connsiteX221" fmla="*/ 5927884 w 6400800"/>
              <a:gd name="connsiteY221" fmla="*/ 180499 h 514350"/>
              <a:gd name="connsiteX222" fmla="*/ 5953601 w 6400800"/>
              <a:gd name="connsiteY222" fmla="*/ 250984 h 514350"/>
              <a:gd name="connsiteX223" fmla="*/ 5952649 w 6400800"/>
              <a:gd name="connsiteY223" fmla="*/ 255746 h 514350"/>
              <a:gd name="connsiteX224" fmla="*/ 5945029 w 6400800"/>
              <a:gd name="connsiteY224" fmla="*/ 282416 h 514350"/>
              <a:gd name="connsiteX225" fmla="*/ 5944076 w 6400800"/>
              <a:gd name="connsiteY225" fmla="*/ 285274 h 514350"/>
              <a:gd name="connsiteX226" fmla="*/ 5940267 w 6400800"/>
              <a:gd name="connsiteY226" fmla="*/ 271939 h 514350"/>
              <a:gd name="connsiteX227" fmla="*/ 5928837 w 6400800"/>
              <a:gd name="connsiteY227" fmla="*/ 237649 h 514350"/>
              <a:gd name="connsiteX228" fmla="*/ 5922169 w 6400800"/>
              <a:gd name="connsiteY228" fmla="*/ 220504 h 514350"/>
              <a:gd name="connsiteX229" fmla="*/ 5923121 w 6400800"/>
              <a:gd name="connsiteY229" fmla="*/ 216694 h 514350"/>
              <a:gd name="connsiteX230" fmla="*/ 5921217 w 6400800"/>
              <a:gd name="connsiteY230" fmla="*/ 219551 h 514350"/>
              <a:gd name="connsiteX231" fmla="*/ 5917406 w 6400800"/>
              <a:gd name="connsiteY231" fmla="*/ 211931 h 514350"/>
              <a:gd name="connsiteX232" fmla="*/ 5908834 w 6400800"/>
              <a:gd name="connsiteY232" fmla="*/ 194786 h 514350"/>
              <a:gd name="connsiteX233" fmla="*/ 5907881 w 6400800"/>
              <a:gd name="connsiteY233" fmla="*/ 183356 h 514350"/>
              <a:gd name="connsiteX234" fmla="*/ 5905024 w 6400800"/>
              <a:gd name="connsiteY234" fmla="*/ 159544 h 514350"/>
              <a:gd name="connsiteX235" fmla="*/ 5904071 w 6400800"/>
              <a:gd name="connsiteY235" fmla="*/ 184309 h 514350"/>
              <a:gd name="connsiteX236" fmla="*/ 5903119 w 6400800"/>
              <a:gd name="connsiteY236" fmla="*/ 211931 h 514350"/>
              <a:gd name="connsiteX237" fmla="*/ 5902167 w 6400800"/>
              <a:gd name="connsiteY237" fmla="*/ 229076 h 514350"/>
              <a:gd name="connsiteX238" fmla="*/ 5902167 w 6400800"/>
              <a:gd name="connsiteY238" fmla="*/ 248126 h 514350"/>
              <a:gd name="connsiteX239" fmla="*/ 5903119 w 6400800"/>
              <a:gd name="connsiteY239" fmla="*/ 270034 h 514350"/>
              <a:gd name="connsiteX240" fmla="*/ 5900262 w 6400800"/>
              <a:gd name="connsiteY240" fmla="*/ 285274 h 514350"/>
              <a:gd name="connsiteX241" fmla="*/ 5899309 w 6400800"/>
              <a:gd name="connsiteY241" fmla="*/ 282416 h 514350"/>
              <a:gd name="connsiteX242" fmla="*/ 5895499 w 6400800"/>
              <a:gd name="connsiteY242" fmla="*/ 263366 h 514350"/>
              <a:gd name="connsiteX243" fmla="*/ 5891689 w 6400800"/>
              <a:gd name="connsiteY243" fmla="*/ 248126 h 514350"/>
              <a:gd name="connsiteX244" fmla="*/ 5891689 w 6400800"/>
              <a:gd name="connsiteY244" fmla="*/ 245269 h 514350"/>
              <a:gd name="connsiteX245" fmla="*/ 5890737 w 6400800"/>
              <a:gd name="connsiteY245" fmla="*/ 247174 h 514350"/>
              <a:gd name="connsiteX246" fmla="*/ 5890737 w 6400800"/>
              <a:gd name="connsiteY246" fmla="*/ 247174 h 514350"/>
              <a:gd name="connsiteX247" fmla="*/ 5890737 w 6400800"/>
              <a:gd name="connsiteY247" fmla="*/ 248126 h 514350"/>
              <a:gd name="connsiteX248" fmla="*/ 5881212 w 6400800"/>
              <a:gd name="connsiteY248" fmla="*/ 275749 h 514350"/>
              <a:gd name="connsiteX249" fmla="*/ 5878354 w 6400800"/>
              <a:gd name="connsiteY249" fmla="*/ 262414 h 514350"/>
              <a:gd name="connsiteX250" fmla="*/ 5874544 w 6400800"/>
              <a:gd name="connsiteY250" fmla="*/ 240506 h 514350"/>
              <a:gd name="connsiteX251" fmla="*/ 5874544 w 6400800"/>
              <a:gd name="connsiteY251" fmla="*/ 262414 h 514350"/>
              <a:gd name="connsiteX252" fmla="*/ 5875496 w 6400800"/>
              <a:gd name="connsiteY252" fmla="*/ 290989 h 514350"/>
              <a:gd name="connsiteX253" fmla="*/ 5873592 w 6400800"/>
              <a:gd name="connsiteY253" fmla="*/ 298609 h 514350"/>
              <a:gd name="connsiteX254" fmla="*/ 5870734 w 6400800"/>
              <a:gd name="connsiteY254" fmla="*/ 271939 h 514350"/>
              <a:gd name="connsiteX255" fmla="*/ 5867876 w 6400800"/>
              <a:gd name="connsiteY255" fmla="*/ 292894 h 514350"/>
              <a:gd name="connsiteX256" fmla="*/ 5866924 w 6400800"/>
              <a:gd name="connsiteY256" fmla="*/ 269081 h 514350"/>
              <a:gd name="connsiteX257" fmla="*/ 5865971 w 6400800"/>
              <a:gd name="connsiteY257" fmla="*/ 243364 h 514350"/>
              <a:gd name="connsiteX258" fmla="*/ 5873592 w 6400800"/>
              <a:gd name="connsiteY258" fmla="*/ 225266 h 514350"/>
              <a:gd name="connsiteX259" fmla="*/ 5865971 w 6400800"/>
              <a:gd name="connsiteY259" fmla="*/ 237649 h 514350"/>
              <a:gd name="connsiteX260" fmla="*/ 5865971 w 6400800"/>
              <a:gd name="connsiteY260" fmla="*/ 230029 h 514350"/>
              <a:gd name="connsiteX261" fmla="*/ 5865019 w 6400800"/>
              <a:gd name="connsiteY261" fmla="*/ 194786 h 514350"/>
              <a:gd name="connsiteX262" fmla="*/ 5863114 w 6400800"/>
              <a:gd name="connsiteY262" fmla="*/ 141446 h 514350"/>
              <a:gd name="connsiteX263" fmla="*/ 5862162 w 6400800"/>
              <a:gd name="connsiteY263" fmla="*/ 121444 h 514350"/>
              <a:gd name="connsiteX264" fmla="*/ 5859304 w 6400800"/>
              <a:gd name="connsiteY264" fmla="*/ 141446 h 514350"/>
              <a:gd name="connsiteX265" fmla="*/ 5856446 w 6400800"/>
              <a:gd name="connsiteY265" fmla="*/ 161449 h 514350"/>
              <a:gd name="connsiteX266" fmla="*/ 5853589 w 6400800"/>
              <a:gd name="connsiteY266" fmla="*/ 120491 h 514350"/>
              <a:gd name="connsiteX267" fmla="*/ 5851684 w 6400800"/>
              <a:gd name="connsiteY267" fmla="*/ 98584 h 514350"/>
              <a:gd name="connsiteX268" fmla="*/ 5849779 w 6400800"/>
              <a:gd name="connsiteY268" fmla="*/ 120491 h 514350"/>
              <a:gd name="connsiteX269" fmla="*/ 5847874 w 6400800"/>
              <a:gd name="connsiteY269" fmla="*/ 146209 h 514350"/>
              <a:gd name="connsiteX270" fmla="*/ 5846921 w 6400800"/>
              <a:gd name="connsiteY270" fmla="*/ 179546 h 514350"/>
              <a:gd name="connsiteX271" fmla="*/ 5846921 w 6400800"/>
              <a:gd name="connsiteY271" fmla="*/ 262414 h 514350"/>
              <a:gd name="connsiteX272" fmla="*/ 5846921 w 6400800"/>
              <a:gd name="connsiteY272" fmla="*/ 269081 h 514350"/>
              <a:gd name="connsiteX273" fmla="*/ 5843112 w 6400800"/>
              <a:gd name="connsiteY273" fmla="*/ 274796 h 514350"/>
              <a:gd name="connsiteX274" fmla="*/ 5840254 w 6400800"/>
              <a:gd name="connsiteY274" fmla="*/ 261461 h 514350"/>
              <a:gd name="connsiteX275" fmla="*/ 5841206 w 6400800"/>
              <a:gd name="connsiteY275" fmla="*/ 242411 h 514350"/>
              <a:gd name="connsiteX276" fmla="*/ 5841206 w 6400800"/>
              <a:gd name="connsiteY276" fmla="*/ 223361 h 514350"/>
              <a:gd name="connsiteX277" fmla="*/ 5837396 w 6400800"/>
              <a:gd name="connsiteY277" fmla="*/ 242411 h 514350"/>
              <a:gd name="connsiteX278" fmla="*/ 5836444 w 6400800"/>
              <a:gd name="connsiteY278" fmla="*/ 245269 h 514350"/>
              <a:gd name="connsiteX279" fmla="*/ 5829776 w 6400800"/>
              <a:gd name="connsiteY279" fmla="*/ 215741 h 514350"/>
              <a:gd name="connsiteX280" fmla="*/ 5824062 w 6400800"/>
              <a:gd name="connsiteY280" fmla="*/ 189071 h 514350"/>
              <a:gd name="connsiteX281" fmla="*/ 5825967 w 6400800"/>
              <a:gd name="connsiteY281" fmla="*/ 215741 h 514350"/>
              <a:gd name="connsiteX282" fmla="*/ 5828824 w 6400800"/>
              <a:gd name="connsiteY282" fmla="*/ 246221 h 514350"/>
              <a:gd name="connsiteX283" fmla="*/ 5831681 w 6400800"/>
              <a:gd name="connsiteY283" fmla="*/ 268129 h 514350"/>
              <a:gd name="connsiteX284" fmla="*/ 5826919 w 6400800"/>
              <a:gd name="connsiteY284" fmla="*/ 276701 h 514350"/>
              <a:gd name="connsiteX285" fmla="*/ 5825967 w 6400800"/>
              <a:gd name="connsiteY285" fmla="*/ 270986 h 514350"/>
              <a:gd name="connsiteX286" fmla="*/ 5822156 w 6400800"/>
              <a:gd name="connsiteY286" fmla="*/ 250031 h 514350"/>
              <a:gd name="connsiteX287" fmla="*/ 5818346 w 6400800"/>
              <a:gd name="connsiteY287" fmla="*/ 231934 h 514350"/>
              <a:gd name="connsiteX288" fmla="*/ 5818346 w 6400800"/>
              <a:gd name="connsiteY288" fmla="*/ 250031 h 514350"/>
              <a:gd name="connsiteX289" fmla="*/ 5818346 w 6400800"/>
              <a:gd name="connsiteY289" fmla="*/ 270986 h 514350"/>
              <a:gd name="connsiteX290" fmla="*/ 5812631 w 6400800"/>
              <a:gd name="connsiteY290" fmla="*/ 262414 h 514350"/>
              <a:gd name="connsiteX291" fmla="*/ 5812631 w 6400800"/>
              <a:gd name="connsiteY291" fmla="*/ 246221 h 514350"/>
              <a:gd name="connsiteX292" fmla="*/ 5814537 w 6400800"/>
              <a:gd name="connsiteY292" fmla="*/ 220504 h 514350"/>
              <a:gd name="connsiteX293" fmla="*/ 5816442 w 6400800"/>
              <a:gd name="connsiteY293" fmla="*/ 221456 h 514350"/>
              <a:gd name="connsiteX294" fmla="*/ 5819299 w 6400800"/>
              <a:gd name="connsiteY294" fmla="*/ 224314 h 514350"/>
              <a:gd name="connsiteX295" fmla="*/ 5822156 w 6400800"/>
              <a:gd name="connsiteY295" fmla="*/ 231934 h 514350"/>
              <a:gd name="connsiteX296" fmla="*/ 5821204 w 6400800"/>
              <a:gd name="connsiteY296" fmla="*/ 223361 h 514350"/>
              <a:gd name="connsiteX297" fmla="*/ 5818346 w 6400800"/>
              <a:gd name="connsiteY297" fmla="*/ 219551 h 514350"/>
              <a:gd name="connsiteX298" fmla="*/ 5813584 w 6400800"/>
              <a:gd name="connsiteY298" fmla="*/ 217646 h 514350"/>
              <a:gd name="connsiteX299" fmla="*/ 5811679 w 6400800"/>
              <a:gd name="connsiteY299" fmla="*/ 217646 h 514350"/>
              <a:gd name="connsiteX300" fmla="*/ 5811679 w 6400800"/>
              <a:gd name="connsiteY300" fmla="*/ 219551 h 514350"/>
              <a:gd name="connsiteX301" fmla="*/ 5805012 w 6400800"/>
              <a:gd name="connsiteY301" fmla="*/ 246221 h 514350"/>
              <a:gd name="connsiteX302" fmla="*/ 5803106 w 6400800"/>
              <a:gd name="connsiteY302" fmla="*/ 256699 h 514350"/>
              <a:gd name="connsiteX303" fmla="*/ 5796439 w 6400800"/>
              <a:gd name="connsiteY303" fmla="*/ 264319 h 514350"/>
              <a:gd name="connsiteX304" fmla="*/ 5795487 w 6400800"/>
              <a:gd name="connsiteY304" fmla="*/ 253841 h 514350"/>
              <a:gd name="connsiteX305" fmla="*/ 5794534 w 6400800"/>
              <a:gd name="connsiteY305" fmla="*/ 248126 h 514350"/>
              <a:gd name="connsiteX306" fmla="*/ 5794534 w 6400800"/>
              <a:gd name="connsiteY306" fmla="*/ 253841 h 514350"/>
              <a:gd name="connsiteX307" fmla="*/ 5793581 w 6400800"/>
              <a:gd name="connsiteY307" fmla="*/ 268129 h 514350"/>
              <a:gd name="connsiteX308" fmla="*/ 5791676 w 6400800"/>
              <a:gd name="connsiteY308" fmla="*/ 270034 h 514350"/>
              <a:gd name="connsiteX309" fmla="*/ 5791676 w 6400800"/>
              <a:gd name="connsiteY309" fmla="*/ 270034 h 514350"/>
              <a:gd name="connsiteX310" fmla="*/ 5787867 w 6400800"/>
              <a:gd name="connsiteY310" fmla="*/ 239554 h 514350"/>
              <a:gd name="connsiteX311" fmla="*/ 5793581 w 6400800"/>
              <a:gd name="connsiteY311" fmla="*/ 224314 h 514350"/>
              <a:gd name="connsiteX312" fmla="*/ 5786914 w 6400800"/>
              <a:gd name="connsiteY312" fmla="*/ 234791 h 514350"/>
              <a:gd name="connsiteX313" fmla="*/ 5785009 w 6400800"/>
              <a:gd name="connsiteY313" fmla="*/ 205264 h 514350"/>
              <a:gd name="connsiteX314" fmla="*/ 5795487 w 6400800"/>
              <a:gd name="connsiteY314" fmla="*/ 183356 h 514350"/>
              <a:gd name="connsiteX315" fmla="*/ 5795487 w 6400800"/>
              <a:gd name="connsiteY315" fmla="*/ 184309 h 514350"/>
              <a:gd name="connsiteX316" fmla="*/ 5795487 w 6400800"/>
              <a:gd name="connsiteY316" fmla="*/ 183356 h 514350"/>
              <a:gd name="connsiteX317" fmla="*/ 5797392 w 6400800"/>
              <a:gd name="connsiteY317" fmla="*/ 178594 h 514350"/>
              <a:gd name="connsiteX318" fmla="*/ 5812631 w 6400800"/>
              <a:gd name="connsiteY318" fmla="*/ 145256 h 514350"/>
              <a:gd name="connsiteX319" fmla="*/ 5825967 w 6400800"/>
              <a:gd name="connsiteY319" fmla="*/ 115729 h 514350"/>
              <a:gd name="connsiteX320" fmla="*/ 5809774 w 6400800"/>
              <a:gd name="connsiteY320" fmla="*/ 143351 h 514350"/>
              <a:gd name="connsiteX321" fmla="*/ 5791676 w 6400800"/>
              <a:gd name="connsiteY321" fmla="*/ 173831 h 514350"/>
              <a:gd name="connsiteX322" fmla="*/ 5788819 w 6400800"/>
              <a:gd name="connsiteY322" fmla="*/ 170974 h 514350"/>
              <a:gd name="connsiteX323" fmla="*/ 5783104 w 6400800"/>
              <a:gd name="connsiteY323" fmla="*/ 169069 h 514350"/>
              <a:gd name="connsiteX324" fmla="*/ 5781199 w 6400800"/>
              <a:gd name="connsiteY324" fmla="*/ 169069 h 514350"/>
              <a:gd name="connsiteX325" fmla="*/ 5781199 w 6400800"/>
              <a:gd name="connsiteY325" fmla="*/ 170974 h 514350"/>
              <a:gd name="connsiteX326" fmla="*/ 5777389 w 6400800"/>
              <a:gd name="connsiteY326" fmla="*/ 197644 h 514350"/>
              <a:gd name="connsiteX327" fmla="*/ 5766912 w 6400800"/>
              <a:gd name="connsiteY327" fmla="*/ 217646 h 514350"/>
              <a:gd name="connsiteX328" fmla="*/ 5752624 w 6400800"/>
              <a:gd name="connsiteY328" fmla="*/ 244316 h 514350"/>
              <a:gd name="connsiteX329" fmla="*/ 5751671 w 6400800"/>
              <a:gd name="connsiteY329" fmla="*/ 233839 h 514350"/>
              <a:gd name="connsiteX330" fmla="*/ 5749767 w 6400800"/>
              <a:gd name="connsiteY330" fmla="*/ 216694 h 514350"/>
              <a:gd name="connsiteX331" fmla="*/ 5757387 w 6400800"/>
              <a:gd name="connsiteY331" fmla="*/ 190024 h 514350"/>
              <a:gd name="connsiteX332" fmla="*/ 5749767 w 6400800"/>
              <a:gd name="connsiteY332" fmla="*/ 210979 h 514350"/>
              <a:gd name="connsiteX333" fmla="*/ 5748814 w 6400800"/>
              <a:gd name="connsiteY333" fmla="*/ 204311 h 514350"/>
              <a:gd name="connsiteX334" fmla="*/ 5745004 w 6400800"/>
              <a:gd name="connsiteY334" fmla="*/ 178594 h 514350"/>
              <a:gd name="connsiteX335" fmla="*/ 5745004 w 6400800"/>
              <a:gd name="connsiteY335" fmla="*/ 204311 h 514350"/>
              <a:gd name="connsiteX336" fmla="*/ 5745004 w 6400800"/>
              <a:gd name="connsiteY336" fmla="*/ 222409 h 514350"/>
              <a:gd name="connsiteX337" fmla="*/ 5744051 w 6400800"/>
              <a:gd name="connsiteY337" fmla="*/ 225266 h 514350"/>
              <a:gd name="connsiteX338" fmla="*/ 5731669 w 6400800"/>
              <a:gd name="connsiteY338" fmla="*/ 259556 h 514350"/>
              <a:gd name="connsiteX339" fmla="*/ 5731669 w 6400800"/>
              <a:gd name="connsiteY339" fmla="*/ 258604 h 514350"/>
              <a:gd name="connsiteX340" fmla="*/ 5734526 w 6400800"/>
              <a:gd name="connsiteY340" fmla="*/ 238601 h 514350"/>
              <a:gd name="connsiteX341" fmla="*/ 5727859 w 6400800"/>
              <a:gd name="connsiteY341" fmla="*/ 258604 h 514350"/>
              <a:gd name="connsiteX342" fmla="*/ 5725954 w 6400800"/>
              <a:gd name="connsiteY342" fmla="*/ 264319 h 514350"/>
              <a:gd name="connsiteX343" fmla="*/ 5725954 w 6400800"/>
              <a:gd name="connsiteY343" fmla="*/ 263366 h 514350"/>
              <a:gd name="connsiteX344" fmla="*/ 5725954 w 6400800"/>
              <a:gd name="connsiteY344" fmla="*/ 262414 h 514350"/>
              <a:gd name="connsiteX345" fmla="*/ 5726906 w 6400800"/>
              <a:gd name="connsiteY345" fmla="*/ 256699 h 514350"/>
              <a:gd name="connsiteX346" fmla="*/ 5729764 w 6400800"/>
              <a:gd name="connsiteY346" fmla="*/ 242411 h 514350"/>
              <a:gd name="connsiteX347" fmla="*/ 5732621 w 6400800"/>
              <a:gd name="connsiteY347" fmla="*/ 230029 h 514350"/>
              <a:gd name="connsiteX348" fmla="*/ 5737384 w 6400800"/>
              <a:gd name="connsiteY348" fmla="*/ 210026 h 514350"/>
              <a:gd name="connsiteX349" fmla="*/ 5741194 w 6400800"/>
              <a:gd name="connsiteY349" fmla="*/ 191929 h 514350"/>
              <a:gd name="connsiteX350" fmla="*/ 5739289 w 6400800"/>
              <a:gd name="connsiteY350" fmla="*/ 196691 h 514350"/>
              <a:gd name="connsiteX351" fmla="*/ 5740242 w 6400800"/>
              <a:gd name="connsiteY351" fmla="*/ 190024 h 514350"/>
              <a:gd name="connsiteX352" fmla="*/ 5731669 w 6400800"/>
              <a:gd name="connsiteY352" fmla="*/ 211931 h 514350"/>
              <a:gd name="connsiteX353" fmla="*/ 5726906 w 6400800"/>
              <a:gd name="connsiteY353" fmla="*/ 224314 h 514350"/>
              <a:gd name="connsiteX354" fmla="*/ 5725001 w 6400800"/>
              <a:gd name="connsiteY354" fmla="*/ 228124 h 514350"/>
              <a:gd name="connsiteX355" fmla="*/ 5720239 w 6400800"/>
              <a:gd name="connsiteY355" fmla="*/ 240506 h 514350"/>
              <a:gd name="connsiteX356" fmla="*/ 5717381 w 6400800"/>
              <a:gd name="connsiteY356" fmla="*/ 250031 h 514350"/>
              <a:gd name="connsiteX357" fmla="*/ 5715476 w 6400800"/>
              <a:gd name="connsiteY357" fmla="*/ 254794 h 514350"/>
              <a:gd name="connsiteX358" fmla="*/ 5709762 w 6400800"/>
              <a:gd name="connsiteY358" fmla="*/ 272891 h 514350"/>
              <a:gd name="connsiteX359" fmla="*/ 5704046 w 6400800"/>
              <a:gd name="connsiteY359" fmla="*/ 290989 h 514350"/>
              <a:gd name="connsiteX360" fmla="*/ 5696426 w 6400800"/>
              <a:gd name="connsiteY360" fmla="*/ 275749 h 514350"/>
              <a:gd name="connsiteX361" fmla="*/ 5695474 w 6400800"/>
              <a:gd name="connsiteY361" fmla="*/ 269081 h 514350"/>
              <a:gd name="connsiteX362" fmla="*/ 5695474 w 6400800"/>
              <a:gd name="connsiteY362" fmla="*/ 272891 h 514350"/>
              <a:gd name="connsiteX363" fmla="*/ 5688806 w 6400800"/>
              <a:gd name="connsiteY363" fmla="*/ 259556 h 514350"/>
              <a:gd name="connsiteX364" fmla="*/ 5680234 w 6400800"/>
              <a:gd name="connsiteY364" fmla="*/ 243364 h 514350"/>
              <a:gd name="connsiteX365" fmla="*/ 5684996 w 6400800"/>
              <a:gd name="connsiteY365" fmla="*/ 260509 h 514350"/>
              <a:gd name="connsiteX366" fmla="*/ 5694521 w 6400800"/>
              <a:gd name="connsiteY366" fmla="*/ 292894 h 514350"/>
              <a:gd name="connsiteX367" fmla="*/ 5694521 w 6400800"/>
              <a:gd name="connsiteY367" fmla="*/ 309086 h 514350"/>
              <a:gd name="connsiteX368" fmla="*/ 5694521 w 6400800"/>
              <a:gd name="connsiteY368" fmla="*/ 323374 h 514350"/>
              <a:gd name="connsiteX369" fmla="*/ 5691664 w 6400800"/>
              <a:gd name="connsiteY369" fmla="*/ 331946 h 514350"/>
              <a:gd name="connsiteX370" fmla="*/ 5689759 w 6400800"/>
              <a:gd name="connsiteY370" fmla="*/ 329089 h 514350"/>
              <a:gd name="connsiteX371" fmla="*/ 5689759 w 6400800"/>
              <a:gd name="connsiteY371" fmla="*/ 320516 h 514350"/>
              <a:gd name="connsiteX372" fmla="*/ 5687854 w 6400800"/>
              <a:gd name="connsiteY372" fmla="*/ 286226 h 514350"/>
              <a:gd name="connsiteX373" fmla="*/ 5684996 w 6400800"/>
              <a:gd name="connsiteY373" fmla="*/ 319564 h 514350"/>
              <a:gd name="connsiteX374" fmla="*/ 5681187 w 6400800"/>
              <a:gd name="connsiteY374" fmla="*/ 312896 h 514350"/>
              <a:gd name="connsiteX375" fmla="*/ 5675471 w 6400800"/>
              <a:gd name="connsiteY375" fmla="*/ 273844 h 514350"/>
              <a:gd name="connsiteX376" fmla="*/ 5672614 w 6400800"/>
              <a:gd name="connsiteY376" fmla="*/ 253841 h 514350"/>
              <a:gd name="connsiteX377" fmla="*/ 5670709 w 6400800"/>
              <a:gd name="connsiteY377" fmla="*/ 235744 h 514350"/>
              <a:gd name="connsiteX378" fmla="*/ 5667851 w 6400800"/>
              <a:gd name="connsiteY378" fmla="*/ 207169 h 514350"/>
              <a:gd name="connsiteX379" fmla="*/ 5665946 w 6400800"/>
              <a:gd name="connsiteY379" fmla="*/ 188119 h 514350"/>
              <a:gd name="connsiteX380" fmla="*/ 5666899 w 6400800"/>
              <a:gd name="connsiteY380" fmla="*/ 183356 h 514350"/>
              <a:gd name="connsiteX381" fmla="*/ 5665946 w 6400800"/>
              <a:gd name="connsiteY381" fmla="*/ 186214 h 514350"/>
              <a:gd name="connsiteX382" fmla="*/ 5664994 w 6400800"/>
              <a:gd name="connsiteY382" fmla="*/ 181451 h 514350"/>
              <a:gd name="connsiteX383" fmla="*/ 5664994 w 6400800"/>
              <a:gd name="connsiteY383" fmla="*/ 188119 h 514350"/>
              <a:gd name="connsiteX384" fmla="*/ 5654517 w 6400800"/>
              <a:gd name="connsiteY384" fmla="*/ 211931 h 514350"/>
              <a:gd name="connsiteX385" fmla="*/ 5653564 w 6400800"/>
              <a:gd name="connsiteY385" fmla="*/ 205264 h 514350"/>
              <a:gd name="connsiteX386" fmla="*/ 5652612 w 6400800"/>
              <a:gd name="connsiteY386" fmla="*/ 189071 h 514350"/>
              <a:gd name="connsiteX387" fmla="*/ 5657374 w 6400800"/>
              <a:gd name="connsiteY387" fmla="*/ 179546 h 514350"/>
              <a:gd name="connsiteX388" fmla="*/ 5652612 w 6400800"/>
              <a:gd name="connsiteY388" fmla="*/ 187166 h 514350"/>
              <a:gd name="connsiteX389" fmla="*/ 5652612 w 6400800"/>
              <a:gd name="connsiteY389" fmla="*/ 185261 h 514350"/>
              <a:gd name="connsiteX390" fmla="*/ 5651659 w 6400800"/>
              <a:gd name="connsiteY390" fmla="*/ 167164 h 514350"/>
              <a:gd name="connsiteX391" fmla="*/ 5649754 w 6400800"/>
              <a:gd name="connsiteY391" fmla="*/ 179546 h 514350"/>
              <a:gd name="connsiteX392" fmla="*/ 5649754 w 6400800"/>
              <a:gd name="connsiteY392" fmla="*/ 178594 h 514350"/>
              <a:gd name="connsiteX393" fmla="*/ 5647849 w 6400800"/>
              <a:gd name="connsiteY393" fmla="*/ 159544 h 514350"/>
              <a:gd name="connsiteX394" fmla="*/ 5646896 w 6400800"/>
              <a:gd name="connsiteY394" fmla="*/ 142399 h 514350"/>
              <a:gd name="connsiteX395" fmla="*/ 5645944 w 6400800"/>
              <a:gd name="connsiteY395" fmla="*/ 114776 h 514350"/>
              <a:gd name="connsiteX396" fmla="*/ 5644992 w 6400800"/>
              <a:gd name="connsiteY396" fmla="*/ 90011 h 514350"/>
              <a:gd name="connsiteX397" fmla="*/ 5641181 w 6400800"/>
              <a:gd name="connsiteY397" fmla="*/ 113824 h 514350"/>
              <a:gd name="connsiteX398" fmla="*/ 5639276 w 6400800"/>
              <a:gd name="connsiteY398" fmla="*/ 141446 h 514350"/>
              <a:gd name="connsiteX399" fmla="*/ 5638324 w 6400800"/>
              <a:gd name="connsiteY399" fmla="*/ 158591 h 514350"/>
              <a:gd name="connsiteX400" fmla="*/ 5638324 w 6400800"/>
              <a:gd name="connsiteY400" fmla="*/ 177641 h 514350"/>
              <a:gd name="connsiteX401" fmla="*/ 5639276 w 6400800"/>
              <a:gd name="connsiteY401" fmla="*/ 205264 h 514350"/>
              <a:gd name="connsiteX402" fmla="*/ 5637371 w 6400800"/>
              <a:gd name="connsiteY402" fmla="*/ 208121 h 514350"/>
              <a:gd name="connsiteX403" fmla="*/ 5636419 w 6400800"/>
              <a:gd name="connsiteY403" fmla="*/ 209074 h 514350"/>
              <a:gd name="connsiteX404" fmla="*/ 5636419 w 6400800"/>
              <a:gd name="connsiteY404" fmla="*/ 208121 h 514350"/>
              <a:gd name="connsiteX405" fmla="*/ 5636419 w 6400800"/>
              <a:gd name="connsiteY405" fmla="*/ 209074 h 514350"/>
              <a:gd name="connsiteX406" fmla="*/ 5631656 w 6400800"/>
              <a:gd name="connsiteY406" fmla="*/ 215741 h 514350"/>
              <a:gd name="connsiteX407" fmla="*/ 5626894 w 6400800"/>
              <a:gd name="connsiteY407" fmla="*/ 192881 h 514350"/>
              <a:gd name="connsiteX408" fmla="*/ 5626894 w 6400800"/>
              <a:gd name="connsiteY408" fmla="*/ 222409 h 514350"/>
              <a:gd name="connsiteX409" fmla="*/ 5626894 w 6400800"/>
              <a:gd name="connsiteY409" fmla="*/ 223361 h 514350"/>
              <a:gd name="connsiteX410" fmla="*/ 5618321 w 6400800"/>
              <a:gd name="connsiteY410" fmla="*/ 211931 h 514350"/>
              <a:gd name="connsiteX411" fmla="*/ 5593556 w 6400800"/>
              <a:gd name="connsiteY411" fmla="*/ 181451 h 514350"/>
              <a:gd name="connsiteX412" fmla="*/ 5570696 w 6400800"/>
              <a:gd name="connsiteY412" fmla="*/ 155734 h 514350"/>
              <a:gd name="connsiteX413" fmla="*/ 5590699 w 6400800"/>
              <a:gd name="connsiteY413" fmla="*/ 184309 h 514350"/>
              <a:gd name="connsiteX414" fmla="*/ 5612606 w 6400800"/>
              <a:gd name="connsiteY414" fmla="*/ 217646 h 514350"/>
              <a:gd name="connsiteX415" fmla="*/ 5616417 w 6400800"/>
              <a:gd name="connsiteY415" fmla="*/ 223361 h 514350"/>
              <a:gd name="connsiteX416" fmla="*/ 5620226 w 6400800"/>
              <a:gd name="connsiteY416" fmla="*/ 233839 h 514350"/>
              <a:gd name="connsiteX417" fmla="*/ 5620226 w 6400800"/>
              <a:gd name="connsiteY417" fmla="*/ 234791 h 514350"/>
              <a:gd name="connsiteX418" fmla="*/ 5616417 w 6400800"/>
              <a:gd name="connsiteY418" fmla="*/ 241459 h 514350"/>
              <a:gd name="connsiteX419" fmla="*/ 5616417 w 6400800"/>
              <a:gd name="connsiteY419" fmla="*/ 240506 h 514350"/>
              <a:gd name="connsiteX420" fmla="*/ 5616417 w 6400800"/>
              <a:gd name="connsiteY420" fmla="*/ 241459 h 514350"/>
              <a:gd name="connsiteX421" fmla="*/ 5614512 w 6400800"/>
              <a:gd name="connsiteY421" fmla="*/ 245269 h 514350"/>
              <a:gd name="connsiteX422" fmla="*/ 5594509 w 6400800"/>
              <a:gd name="connsiteY422" fmla="*/ 280511 h 514350"/>
              <a:gd name="connsiteX423" fmla="*/ 5594509 w 6400800"/>
              <a:gd name="connsiteY423" fmla="*/ 275749 h 514350"/>
              <a:gd name="connsiteX424" fmla="*/ 5594509 w 6400800"/>
              <a:gd name="connsiteY424" fmla="*/ 268129 h 514350"/>
              <a:gd name="connsiteX425" fmla="*/ 5596414 w 6400800"/>
              <a:gd name="connsiteY425" fmla="*/ 256699 h 514350"/>
              <a:gd name="connsiteX426" fmla="*/ 5594509 w 6400800"/>
              <a:gd name="connsiteY426" fmla="*/ 263366 h 514350"/>
              <a:gd name="connsiteX427" fmla="*/ 5594509 w 6400800"/>
              <a:gd name="connsiteY427" fmla="*/ 262414 h 514350"/>
              <a:gd name="connsiteX428" fmla="*/ 5592604 w 6400800"/>
              <a:gd name="connsiteY428" fmla="*/ 250031 h 514350"/>
              <a:gd name="connsiteX429" fmla="*/ 5590699 w 6400800"/>
              <a:gd name="connsiteY429" fmla="*/ 232886 h 514350"/>
              <a:gd name="connsiteX430" fmla="*/ 5596414 w 6400800"/>
              <a:gd name="connsiteY430" fmla="*/ 217646 h 514350"/>
              <a:gd name="connsiteX431" fmla="*/ 5589746 w 6400800"/>
              <a:gd name="connsiteY431" fmla="*/ 230029 h 514350"/>
              <a:gd name="connsiteX432" fmla="*/ 5589746 w 6400800"/>
              <a:gd name="connsiteY432" fmla="*/ 230029 h 514350"/>
              <a:gd name="connsiteX433" fmla="*/ 5586889 w 6400800"/>
              <a:gd name="connsiteY433" fmla="*/ 211931 h 514350"/>
              <a:gd name="connsiteX434" fmla="*/ 5585937 w 6400800"/>
              <a:gd name="connsiteY434" fmla="*/ 230029 h 514350"/>
              <a:gd name="connsiteX435" fmla="*/ 5585937 w 6400800"/>
              <a:gd name="connsiteY435" fmla="*/ 230981 h 514350"/>
              <a:gd name="connsiteX436" fmla="*/ 5583079 w 6400800"/>
              <a:gd name="connsiteY436" fmla="*/ 213836 h 514350"/>
              <a:gd name="connsiteX437" fmla="*/ 5583079 w 6400800"/>
              <a:gd name="connsiteY437" fmla="*/ 242411 h 514350"/>
              <a:gd name="connsiteX438" fmla="*/ 5581174 w 6400800"/>
              <a:gd name="connsiteY438" fmla="*/ 246221 h 514350"/>
              <a:gd name="connsiteX439" fmla="*/ 5579269 w 6400800"/>
              <a:gd name="connsiteY439" fmla="*/ 250031 h 514350"/>
              <a:gd name="connsiteX440" fmla="*/ 5571649 w 6400800"/>
              <a:gd name="connsiteY440" fmla="*/ 209074 h 514350"/>
              <a:gd name="connsiteX441" fmla="*/ 5567839 w 6400800"/>
              <a:gd name="connsiteY441" fmla="*/ 189071 h 514350"/>
              <a:gd name="connsiteX442" fmla="*/ 5563076 w 6400800"/>
              <a:gd name="connsiteY442" fmla="*/ 170974 h 514350"/>
              <a:gd name="connsiteX443" fmla="*/ 5555456 w 6400800"/>
              <a:gd name="connsiteY443" fmla="*/ 141446 h 514350"/>
              <a:gd name="connsiteX444" fmla="*/ 5548789 w 6400800"/>
              <a:gd name="connsiteY444" fmla="*/ 115729 h 514350"/>
              <a:gd name="connsiteX445" fmla="*/ 5551646 w 6400800"/>
              <a:gd name="connsiteY445" fmla="*/ 142399 h 514350"/>
              <a:gd name="connsiteX446" fmla="*/ 5555456 w 6400800"/>
              <a:gd name="connsiteY446" fmla="*/ 172879 h 514350"/>
              <a:gd name="connsiteX447" fmla="*/ 5558314 w 6400800"/>
              <a:gd name="connsiteY447" fmla="*/ 190976 h 514350"/>
              <a:gd name="connsiteX448" fmla="*/ 5560219 w 6400800"/>
              <a:gd name="connsiteY448" fmla="*/ 211931 h 514350"/>
              <a:gd name="connsiteX449" fmla="*/ 5564981 w 6400800"/>
              <a:gd name="connsiteY449" fmla="*/ 257651 h 514350"/>
              <a:gd name="connsiteX450" fmla="*/ 5565934 w 6400800"/>
              <a:gd name="connsiteY450" fmla="*/ 274796 h 514350"/>
              <a:gd name="connsiteX451" fmla="*/ 5564029 w 6400800"/>
              <a:gd name="connsiteY451" fmla="*/ 278606 h 514350"/>
              <a:gd name="connsiteX452" fmla="*/ 5561171 w 6400800"/>
              <a:gd name="connsiteY452" fmla="*/ 284321 h 514350"/>
              <a:gd name="connsiteX453" fmla="*/ 5549742 w 6400800"/>
              <a:gd name="connsiteY453" fmla="*/ 264319 h 514350"/>
              <a:gd name="connsiteX454" fmla="*/ 5548789 w 6400800"/>
              <a:gd name="connsiteY454" fmla="*/ 261461 h 514350"/>
              <a:gd name="connsiteX455" fmla="*/ 5544026 w 6400800"/>
              <a:gd name="connsiteY455" fmla="*/ 247174 h 514350"/>
              <a:gd name="connsiteX456" fmla="*/ 5547837 w 6400800"/>
              <a:gd name="connsiteY456" fmla="*/ 228124 h 514350"/>
              <a:gd name="connsiteX457" fmla="*/ 5542121 w 6400800"/>
              <a:gd name="connsiteY457" fmla="*/ 241459 h 514350"/>
              <a:gd name="connsiteX458" fmla="*/ 5541169 w 6400800"/>
              <a:gd name="connsiteY458" fmla="*/ 238601 h 514350"/>
              <a:gd name="connsiteX459" fmla="*/ 5538312 w 6400800"/>
              <a:gd name="connsiteY459" fmla="*/ 230029 h 514350"/>
              <a:gd name="connsiteX460" fmla="*/ 5551646 w 6400800"/>
              <a:gd name="connsiteY460" fmla="*/ 167164 h 514350"/>
              <a:gd name="connsiteX461" fmla="*/ 5528787 w 6400800"/>
              <a:gd name="connsiteY461" fmla="*/ 225266 h 514350"/>
              <a:gd name="connsiteX462" fmla="*/ 5524976 w 6400800"/>
              <a:gd name="connsiteY462" fmla="*/ 217646 h 514350"/>
              <a:gd name="connsiteX463" fmla="*/ 5524024 w 6400800"/>
              <a:gd name="connsiteY463" fmla="*/ 207169 h 514350"/>
              <a:gd name="connsiteX464" fmla="*/ 5521167 w 6400800"/>
              <a:gd name="connsiteY464" fmla="*/ 185261 h 514350"/>
              <a:gd name="connsiteX465" fmla="*/ 5520214 w 6400800"/>
              <a:gd name="connsiteY465" fmla="*/ 207169 h 514350"/>
              <a:gd name="connsiteX466" fmla="*/ 5520214 w 6400800"/>
              <a:gd name="connsiteY466" fmla="*/ 232886 h 514350"/>
              <a:gd name="connsiteX467" fmla="*/ 5520214 w 6400800"/>
              <a:gd name="connsiteY467" fmla="*/ 248126 h 514350"/>
              <a:gd name="connsiteX468" fmla="*/ 5520214 w 6400800"/>
              <a:gd name="connsiteY468" fmla="*/ 250984 h 514350"/>
              <a:gd name="connsiteX469" fmla="*/ 5505926 w 6400800"/>
              <a:gd name="connsiteY469" fmla="*/ 291941 h 514350"/>
              <a:gd name="connsiteX470" fmla="*/ 5503069 w 6400800"/>
              <a:gd name="connsiteY470" fmla="*/ 300514 h 514350"/>
              <a:gd name="connsiteX471" fmla="*/ 5498306 w 6400800"/>
              <a:gd name="connsiteY471" fmla="*/ 290989 h 514350"/>
              <a:gd name="connsiteX472" fmla="*/ 5498306 w 6400800"/>
              <a:gd name="connsiteY472" fmla="*/ 285274 h 514350"/>
              <a:gd name="connsiteX473" fmla="*/ 5499259 w 6400800"/>
              <a:gd name="connsiteY473" fmla="*/ 269081 h 514350"/>
              <a:gd name="connsiteX474" fmla="*/ 5494496 w 6400800"/>
              <a:gd name="connsiteY474" fmla="*/ 284321 h 514350"/>
              <a:gd name="connsiteX475" fmla="*/ 5481162 w 6400800"/>
              <a:gd name="connsiteY475" fmla="*/ 257651 h 514350"/>
              <a:gd name="connsiteX476" fmla="*/ 5483067 w 6400800"/>
              <a:gd name="connsiteY476" fmla="*/ 251936 h 514350"/>
              <a:gd name="connsiteX477" fmla="*/ 5492592 w 6400800"/>
              <a:gd name="connsiteY477" fmla="*/ 224314 h 514350"/>
              <a:gd name="connsiteX478" fmla="*/ 5500212 w 6400800"/>
              <a:gd name="connsiteY478" fmla="*/ 200501 h 514350"/>
              <a:gd name="connsiteX479" fmla="*/ 5493544 w 6400800"/>
              <a:gd name="connsiteY479" fmla="*/ 212884 h 514350"/>
              <a:gd name="connsiteX480" fmla="*/ 5502117 w 6400800"/>
              <a:gd name="connsiteY480" fmla="*/ 188119 h 514350"/>
              <a:gd name="connsiteX481" fmla="*/ 5511642 w 6400800"/>
              <a:gd name="connsiteY481" fmla="*/ 160496 h 514350"/>
              <a:gd name="connsiteX482" fmla="*/ 5498306 w 6400800"/>
              <a:gd name="connsiteY482" fmla="*/ 186214 h 514350"/>
              <a:gd name="connsiteX483" fmla="*/ 5484019 w 6400800"/>
              <a:gd name="connsiteY483" fmla="*/ 215741 h 514350"/>
              <a:gd name="connsiteX484" fmla="*/ 5475446 w 6400800"/>
              <a:gd name="connsiteY484" fmla="*/ 233839 h 514350"/>
              <a:gd name="connsiteX485" fmla="*/ 5472589 w 6400800"/>
              <a:gd name="connsiteY485" fmla="*/ 241459 h 514350"/>
              <a:gd name="connsiteX486" fmla="*/ 5461159 w 6400800"/>
              <a:gd name="connsiteY486" fmla="*/ 221456 h 514350"/>
              <a:gd name="connsiteX487" fmla="*/ 5469731 w 6400800"/>
              <a:gd name="connsiteY487" fmla="*/ 248126 h 514350"/>
              <a:gd name="connsiteX488" fmla="*/ 5466874 w 6400800"/>
              <a:gd name="connsiteY488" fmla="*/ 254794 h 514350"/>
              <a:gd name="connsiteX489" fmla="*/ 5465921 w 6400800"/>
              <a:gd name="connsiteY489" fmla="*/ 257651 h 514350"/>
              <a:gd name="connsiteX490" fmla="*/ 5464969 w 6400800"/>
              <a:gd name="connsiteY490" fmla="*/ 256699 h 514350"/>
              <a:gd name="connsiteX491" fmla="*/ 5455444 w 6400800"/>
              <a:gd name="connsiteY491" fmla="*/ 246221 h 514350"/>
              <a:gd name="connsiteX492" fmla="*/ 5452587 w 6400800"/>
              <a:gd name="connsiteY492" fmla="*/ 230029 h 514350"/>
              <a:gd name="connsiteX493" fmla="*/ 5448776 w 6400800"/>
              <a:gd name="connsiteY493" fmla="*/ 214789 h 514350"/>
              <a:gd name="connsiteX494" fmla="*/ 5442109 w 6400800"/>
              <a:gd name="connsiteY494" fmla="*/ 190024 h 514350"/>
              <a:gd name="connsiteX495" fmla="*/ 5442109 w 6400800"/>
              <a:gd name="connsiteY495" fmla="*/ 190024 h 514350"/>
              <a:gd name="connsiteX496" fmla="*/ 5442109 w 6400800"/>
              <a:gd name="connsiteY496" fmla="*/ 180499 h 514350"/>
              <a:gd name="connsiteX497" fmla="*/ 5441156 w 6400800"/>
              <a:gd name="connsiteY497" fmla="*/ 186214 h 514350"/>
              <a:gd name="connsiteX498" fmla="*/ 5436394 w 6400800"/>
              <a:gd name="connsiteY498" fmla="*/ 169069 h 514350"/>
              <a:gd name="connsiteX499" fmla="*/ 5438299 w 6400800"/>
              <a:gd name="connsiteY499" fmla="*/ 190976 h 514350"/>
              <a:gd name="connsiteX500" fmla="*/ 5439251 w 6400800"/>
              <a:gd name="connsiteY500" fmla="*/ 195739 h 514350"/>
              <a:gd name="connsiteX501" fmla="*/ 5433537 w 6400800"/>
              <a:gd name="connsiteY501" fmla="*/ 225266 h 514350"/>
              <a:gd name="connsiteX502" fmla="*/ 5429726 w 6400800"/>
              <a:gd name="connsiteY502" fmla="*/ 221456 h 514350"/>
              <a:gd name="connsiteX503" fmla="*/ 5433537 w 6400800"/>
              <a:gd name="connsiteY503" fmla="*/ 225266 h 514350"/>
              <a:gd name="connsiteX504" fmla="*/ 5430679 w 6400800"/>
              <a:gd name="connsiteY504" fmla="*/ 240506 h 514350"/>
              <a:gd name="connsiteX505" fmla="*/ 5428774 w 6400800"/>
              <a:gd name="connsiteY505" fmla="*/ 228124 h 514350"/>
              <a:gd name="connsiteX506" fmla="*/ 5428774 w 6400800"/>
              <a:gd name="connsiteY506" fmla="*/ 242411 h 514350"/>
              <a:gd name="connsiteX507" fmla="*/ 5424012 w 6400800"/>
              <a:gd name="connsiteY507" fmla="*/ 222409 h 514350"/>
              <a:gd name="connsiteX508" fmla="*/ 5419249 w 6400800"/>
              <a:gd name="connsiteY508" fmla="*/ 200501 h 514350"/>
              <a:gd name="connsiteX509" fmla="*/ 5420201 w 6400800"/>
              <a:gd name="connsiteY509" fmla="*/ 223361 h 514350"/>
              <a:gd name="connsiteX510" fmla="*/ 5424964 w 6400800"/>
              <a:gd name="connsiteY510" fmla="*/ 274796 h 514350"/>
              <a:gd name="connsiteX511" fmla="*/ 5420201 w 6400800"/>
              <a:gd name="connsiteY511" fmla="*/ 299561 h 514350"/>
              <a:gd name="connsiteX512" fmla="*/ 5418296 w 6400800"/>
              <a:gd name="connsiteY512" fmla="*/ 305276 h 514350"/>
              <a:gd name="connsiteX513" fmla="*/ 5415439 w 6400800"/>
              <a:gd name="connsiteY513" fmla="*/ 298609 h 514350"/>
              <a:gd name="connsiteX514" fmla="*/ 5417344 w 6400800"/>
              <a:gd name="connsiteY514" fmla="*/ 291941 h 514350"/>
              <a:gd name="connsiteX515" fmla="*/ 5414487 w 6400800"/>
              <a:gd name="connsiteY515" fmla="*/ 296704 h 514350"/>
              <a:gd name="connsiteX516" fmla="*/ 5414487 w 6400800"/>
              <a:gd name="connsiteY516" fmla="*/ 295751 h 514350"/>
              <a:gd name="connsiteX517" fmla="*/ 5411629 w 6400800"/>
              <a:gd name="connsiteY517" fmla="*/ 287179 h 514350"/>
              <a:gd name="connsiteX518" fmla="*/ 5414487 w 6400800"/>
              <a:gd name="connsiteY518" fmla="*/ 268129 h 514350"/>
              <a:gd name="connsiteX519" fmla="*/ 5409724 w 6400800"/>
              <a:gd name="connsiteY519" fmla="*/ 282416 h 514350"/>
              <a:gd name="connsiteX520" fmla="*/ 5404009 w 6400800"/>
              <a:gd name="connsiteY520" fmla="*/ 267176 h 514350"/>
              <a:gd name="connsiteX521" fmla="*/ 5399246 w 6400800"/>
              <a:gd name="connsiteY521" fmla="*/ 253841 h 514350"/>
              <a:gd name="connsiteX522" fmla="*/ 5400199 w 6400800"/>
              <a:gd name="connsiteY522" fmla="*/ 232886 h 514350"/>
              <a:gd name="connsiteX523" fmla="*/ 5396389 w 6400800"/>
              <a:gd name="connsiteY523" fmla="*/ 247174 h 514350"/>
              <a:gd name="connsiteX524" fmla="*/ 5395437 w 6400800"/>
              <a:gd name="connsiteY524" fmla="*/ 244316 h 514350"/>
              <a:gd name="connsiteX525" fmla="*/ 5387817 w 6400800"/>
              <a:gd name="connsiteY525" fmla="*/ 224314 h 514350"/>
              <a:gd name="connsiteX526" fmla="*/ 5391626 w 6400800"/>
              <a:gd name="connsiteY526" fmla="*/ 245269 h 514350"/>
              <a:gd name="connsiteX527" fmla="*/ 5394484 w 6400800"/>
              <a:gd name="connsiteY527" fmla="*/ 257651 h 514350"/>
              <a:gd name="connsiteX528" fmla="*/ 5384959 w 6400800"/>
              <a:gd name="connsiteY528" fmla="*/ 300514 h 514350"/>
              <a:gd name="connsiteX529" fmla="*/ 5384006 w 6400800"/>
              <a:gd name="connsiteY529" fmla="*/ 297656 h 514350"/>
              <a:gd name="connsiteX530" fmla="*/ 5382101 w 6400800"/>
              <a:gd name="connsiteY530" fmla="*/ 283369 h 514350"/>
              <a:gd name="connsiteX531" fmla="*/ 5382101 w 6400800"/>
              <a:gd name="connsiteY531" fmla="*/ 287179 h 514350"/>
              <a:gd name="connsiteX532" fmla="*/ 5380196 w 6400800"/>
              <a:gd name="connsiteY532" fmla="*/ 276701 h 514350"/>
              <a:gd name="connsiteX533" fmla="*/ 5379244 w 6400800"/>
              <a:gd name="connsiteY533" fmla="*/ 272891 h 514350"/>
              <a:gd name="connsiteX534" fmla="*/ 5380196 w 6400800"/>
              <a:gd name="connsiteY534" fmla="*/ 269081 h 514350"/>
              <a:gd name="connsiteX535" fmla="*/ 5379244 w 6400800"/>
              <a:gd name="connsiteY535" fmla="*/ 271939 h 514350"/>
              <a:gd name="connsiteX536" fmla="*/ 5372576 w 6400800"/>
              <a:gd name="connsiteY536" fmla="*/ 241459 h 514350"/>
              <a:gd name="connsiteX537" fmla="*/ 5373529 w 6400800"/>
              <a:gd name="connsiteY537" fmla="*/ 232886 h 514350"/>
              <a:gd name="connsiteX538" fmla="*/ 5378292 w 6400800"/>
              <a:gd name="connsiteY538" fmla="*/ 190024 h 514350"/>
              <a:gd name="connsiteX539" fmla="*/ 5384006 w 6400800"/>
              <a:gd name="connsiteY539" fmla="*/ 153829 h 514350"/>
              <a:gd name="connsiteX540" fmla="*/ 5386864 w 6400800"/>
              <a:gd name="connsiteY540" fmla="*/ 138589 h 514350"/>
              <a:gd name="connsiteX541" fmla="*/ 5389721 w 6400800"/>
              <a:gd name="connsiteY541" fmla="*/ 126206 h 514350"/>
              <a:gd name="connsiteX542" fmla="*/ 5394484 w 6400800"/>
              <a:gd name="connsiteY542" fmla="*/ 102394 h 514350"/>
              <a:gd name="connsiteX543" fmla="*/ 5385912 w 6400800"/>
              <a:gd name="connsiteY543" fmla="*/ 125254 h 514350"/>
              <a:gd name="connsiteX544" fmla="*/ 5381149 w 6400800"/>
              <a:gd name="connsiteY544" fmla="*/ 137636 h 514350"/>
              <a:gd name="connsiteX545" fmla="*/ 5376387 w 6400800"/>
              <a:gd name="connsiteY545" fmla="*/ 151924 h 514350"/>
              <a:gd name="connsiteX546" fmla="*/ 5366862 w 6400800"/>
              <a:gd name="connsiteY546" fmla="*/ 188119 h 514350"/>
              <a:gd name="connsiteX547" fmla="*/ 5363051 w 6400800"/>
              <a:gd name="connsiteY547" fmla="*/ 205264 h 514350"/>
              <a:gd name="connsiteX548" fmla="*/ 5360194 w 6400800"/>
              <a:gd name="connsiteY548" fmla="*/ 196691 h 514350"/>
              <a:gd name="connsiteX549" fmla="*/ 5361146 w 6400800"/>
              <a:gd name="connsiteY549" fmla="*/ 210979 h 514350"/>
              <a:gd name="connsiteX550" fmla="*/ 5357337 w 6400800"/>
              <a:gd name="connsiteY550" fmla="*/ 230981 h 514350"/>
              <a:gd name="connsiteX551" fmla="*/ 5355431 w 6400800"/>
              <a:gd name="connsiteY551" fmla="*/ 245269 h 514350"/>
              <a:gd name="connsiteX552" fmla="*/ 5354479 w 6400800"/>
              <a:gd name="connsiteY552" fmla="*/ 235744 h 514350"/>
              <a:gd name="connsiteX553" fmla="*/ 5354479 w 6400800"/>
              <a:gd name="connsiteY553" fmla="*/ 230029 h 514350"/>
              <a:gd name="connsiteX554" fmla="*/ 5355431 w 6400800"/>
              <a:gd name="connsiteY554" fmla="*/ 210979 h 514350"/>
              <a:gd name="connsiteX555" fmla="*/ 5352574 w 6400800"/>
              <a:gd name="connsiteY555" fmla="*/ 222409 h 514350"/>
              <a:gd name="connsiteX556" fmla="*/ 5347812 w 6400800"/>
              <a:gd name="connsiteY556" fmla="*/ 190024 h 514350"/>
              <a:gd name="connsiteX557" fmla="*/ 5347812 w 6400800"/>
              <a:gd name="connsiteY557" fmla="*/ 179546 h 514350"/>
              <a:gd name="connsiteX558" fmla="*/ 5347812 w 6400800"/>
              <a:gd name="connsiteY558" fmla="*/ 160496 h 514350"/>
              <a:gd name="connsiteX559" fmla="*/ 5344954 w 6400800"/>
              <a:gd name="connsiteY559" fmla="*/ 173831 h 514350"/>
              <a:gd name="connsiteX560" fmla="*/ 5341144 w 6400800"/>
              <a:gd name="connsiteY560" fmla="*/ 150019 h 514350"/>
              <a:gd name="connsiteX561" fmla="*/ 5342096 w 6400800"/>
              <a:gd name="connsiteY561" fmla="*/ 177641 h 514350"/>
              <a:gd name="connsiteX562" fmla="*/ 5342096 w 6400800"/>
              <a:gd name="connsiteY562" fmla="*/ 187166 h 514350"/>
              <a:gd name="connsiteX563" fmla="*/ 5340192 w 6400800"/>
              <a:gd name="connsiteY563" fmla="*/ 200501 h 514350"/>
              <a:gd name="connsiteX564" fmla="*/ 5337334 w 6400800"/>
              <a:gd name="connsiteY564" fmla="*/ 229076 h 514350"/>
              <a:gd name="connsiteX565" fmla="*/ 5336381 w 6400800"/>
              <a:gd name="connsiteY565" fmla="*/ 263366 h 514350"/>
              <a:gd name="connsiteX566" fmla="*/ 5336381 w 6400800"/>
              <a:gd name="connsiteY566" fmla="*/ 282416 h 514350"/>
              <a:gd name="connsiteX567" fmla="*/ 5336381 w 6400800"/>
              <a:gd name="connsiteY567" fmla="*/ 282416 h 514350"/>
              <a:gd name="connsiteX568" fmla="*/ 5333524 w 6400800"/>
              <a:gd name="connsiteY568" fmla="*/ 293846 h 514350"/>
              <a:gd name="connsiteX569" fmla="*/ 5332571 w 6400800"/>
              <a:gd name="connsiteY569" fmla="*/ 291941 h 514350"/>
              <a:gd name="connsiteX570" fmla="*/ 5327809 w 6400800"/>
              <a:gd name="connsiteY570" fmla="*/ 278606 h 514350"/>
              <a:gd name="connsiteX571" fmla="*/ 5319237 w 6400800"/>
              <a:gd name="connsiteY571" fmla="*/ 252889 h 514350"/>
              <a:gd name="connsiteX572" fmla="*/ 5310664 w 6400800"/>
              <a:gd name="connsiteY572" fmla="*/ 230029 h 514350"/>
              <a:gd name="connsiteX573" fmla="*/ 5315426 w 6400800"/>
              <a:gd name="connsiteY573" fmla="*/ 253841 h 514350"/>
              <a:gd name="connsiteX574" fmla="*/ 5318284 w 6400800"/>
              <a:gd name="connsiteY574" fmla="*/ 267176 h 514350"/>
              <a:gd name="connsiteX575" fmla="*/ 5315426 w 6400800"/>
              <a:gd name="connsiteY575" fmla="*/ 263366 h 514350"/>
              <a:gd name="connsiteX576" fmla="*/ 5320189 w 6400800"/>
              <a:gd name="connsiteY576" fmla="*/ 276701 h 514350"/>
              <a:gd name="connsiteX577" fmla="*/ 5321142 w 6400800"/>
              <a:gd name="connsiteY577" fmla="*/ 281464 h 514350"/>
              <a:gd name="connsiteX578" fmla="*/ 5324951 w 6400800"/>
              <a:gd name="connsiteY578" fmla="*/ 297656 h 514350"/>
              <a:gd name="connsiteX579" fmla="*/ 5326856 w 6400800"/>
              <a:gd name="connsiteY579" fmla="*/ 306229 h 514350"/>
              <a:gd name="connsiteX580" fmla="*/ 5316379 w 6400800"/>
              <a:gd name="connsiteY580" fmla="*/ 322421 h 514350"/>
              <a:gd name="connsiteX581" fmla="*/ 5306854 w 6400800"/>
              <a:gd name="connsiteY581" fmla="*/ 338614 h 514350"/>
              <a:gd name="connsiteX582" fmla="*/ 5298281 w 6400800"/>
              <a:gd name="connsiteY582" fmla="*/ 354806 h 514350"/>
              <a:gd name="connsiteX583" fmla="*/ 5298281 w 6400800"/>
              <a:gd name="connsiteY583" fmla="*/ 344329 h 514350"/>
              <a:gd name="connsiteX584" fmla="*/ 5301139 w 6400800"/>
              <a:gd name="connsiteY584" fmla="*/ 318611 h 514350"/>
              <a:gd name="connsiteX585" fmla="*/ 5305901 w 6400800"/>
              <a:gd name="connsiteY585" fmla="*/ 291941 h 514350"/>
              <a:gd name="connsiteX586" fmla="*/ 5311617 w 6400800"/>
              <a:gd name="connsiteY586" fmla="*/ 269081 h 514350"/>
              <a:gd name="connsiteX587" fmla="*/ 5302092 w 6400800"/>
              <a:gd name="connsiteY587" fmla="*/ 290989 h 514350"/>
              <a:gd name="connsiteX588" fmla="*/ 5299234 w 6400800"/>
              <a:gd name="connsiteY588" fmla="*/ 298609 h 514350"/>
              <a:gd name="connsiteX589" fmla="*/ 5299234 w 6400800"/>
              <a:gd name="connsiteY589" fmla="*/ 263366 h 514350"/>
              <a:gd name="connsiteX590" fmla="*/ 5290662 w 6400800"/>
              <a:gd name="connsiteY590" fmla="*/ 317659 h 514350"/>
              <a:gd name="connsiteX591" fmla="*/ 5289709 w 6400800"/>
              <a:gd name="connsiteY591" fmla="*/ 312896 h 514350"/>
              <a:gd name="connsiteX592" fmla="*/ 5284946 w 6400800"/>
              <a:gd name="connsiteY592" fmla="*/ 295751 h 514350"/>
              <a:gd name="connsiteX593" fmla="*/ 5284946 w 6400800"/>
              <a:gd name="connsiteY593" fmla="*/ 295751 h 514350"/>
              <a:gd name="connsiteX594" fmla="*/ 5284946 w 6400800"/>
              <a:gd name="connsiteY594" fmla="*/ 295751 h 514350"/>
              <a:gd name="connsiteX595" fmla="*/ 5282089 w 6400800"/>
              <a:gd name="connsiteY595" fmla="*/ 284321 h 514350"/>
              <a:gd name="connsiteX596" fmla="*/ 5281137 w 6400800"/>
              <a:gd name="connsiteY596" fmla="*/ 282416 h 514350"/>
              <a:gd name="connsiteX597" fmla="*/ 5288756 w 6400800"/>
              <a:gd name="connsiteY597" fmla="*/ 252889 h 514350"/>
              <a:gd name="connsiteX598" fmla="*/ 5279231 w 6400800"/>
              <a:gd name="connsiteY598" fmla="*/ 273844 h 514350"/>
              <a:gd name="connsiteX599" fmla="*/ 5275421 w 6400800"/>
              <a:gd name="connsiteY599" fmla="*/ 262414 h 514350"/>
              <a:gd name="connsiteX600" fmla="*/ 5268754 w 6400800"/>
              <a:gd name="connsiteY600" fmla="*/ 243364 h 514350"/>
              <a:gd name="connsiteX601" fmla="*/ 5271612 w 6400800"/>
              <a:gd name="connsiteY601" fmla="*/ 262414 h 514350"/>
              <a:gd name="connsiteX602" fmla="*/ 5274469 w 6400800"/>
              <a:gd name="connsiteY602" fmla="*/ 283369 h 514350"/>
              <a:gd name="connsiteX603" fmla="*/ 5263039 w 6400800"/>
              <a:gd name="connsiteY603" fmla="*/ 310039 h 514350"/>
              <a:gd name="connsiteX604" fmla="*/ 5263039 w 6400800"/>
              <a:gd name="connsiteY604" fmla="*/ 302419 h 514350"/>
              <a:gd name="connsiteX605" fmla="*/ 5260181 w 6400800"/>
              <a:gd name="connsiteY605" fmla="*/ 310039 h 514350"/>
              <a:gd name="connsiteX606" fmla="*/ 5260181 w 6400800"/>
              <a:gd name="connsiteY606" fmla="*/ 309086 h 514350"/>
              <a:gd name="connsiteX607" fmla="*/ 5261134 w 6400800"/>
              <a:gd name="connsiteY607" fmla="*/ 301466 h 514350"/>
              <a:gd name="connsiteX608" fmla="*/ 5262087 w 6400800"/>
              <a:gd name="connsiteY608" fmla="*/ 284321 h 514350"/>
              <a:gd name="connsiteX609" fmla="*/ 5263039 w 6400800"/>
              <a:gd name="connsiteY609" fmla="*/ 269081 h 514350"/>
              <a:gd name="connsiteX610" fmla="*/ 5258276 w 6400800"/>
              <a:gd name="connsiteY610" fmla="*/ 283369 h 514350"/>
              <a:gd name="connsiteX611" fmla="*/ 5257324 w 6400800"/>
              <a:gd name="connsiteY611" fmla="*/ 287179 h 514350"/>
              <a:gd name="connsiteX612" fmla="*/ 5255419 w 6400800"/>
              <a:gd name="connsiteY612" fmla="*/ 273844 h 514350"/>
              <a:gd name="connsiteX613" fmla="*/ 5255419 w 6400800"/>
              <a:gd name="connsiteY613" fmla="*/ 271939 h 514350"/>
              <a:gd name="connsiteX614" fmla="*/ 5255419 w 6400800"/>
              <a:gd name="connsiteY614" fmla="*/ 270986 h 514350"/>
              <a:gd name="connsiteX615" fmla="*/ 5256371 w 6400800"/>
              <a:gd name="connsiteY615" fmla="*/ 266224 h 514350"/>
              <a:gd name="connsiteX616" fmla="*/ 5255419 w 6400800"/>
              <a:gd name="connsiteY616" fmla="*/ 268129 h 514350"/>
              <a:gd name="connsiteX617" fmla="*/ 5258276 w 6400800"/>
              <a:gd name="connsiteY617" fmla="*/ 232886 h 514350"/>
              <a:gd name="connsiteX618" fmla="*/ 5263039 w 6400800"/>
              <a:gd name="connsiteY618" fmla="*/ 158591 h 514350"/>
              <a:gd name="connsiteX619" fmla="*/ 5252562 w 6400800"/>
              <a:gd name="connsiteY619" fmla="*/ 204311 h 514350"/>
              <a:gd name="connsiteX620" fmla="*/ 5255419 w 6400800"/>
              <a:gd name="connsiteY620" fmla="*/ 173831 h 514350"/>
              <a:gd name="connsiteX621" fmla="*/ 5258276 w 6400800"/>
              <a:gd name="connsiteY621" fmla="*/ 140494 h 514350"/>
              <a:gd name="connsiteX622" fmla="*/ 5260181 w 6400800"/>
              <a:gd name="connsiteY622" fmla="*/ 110966 h 514350"/>
              <a:gd name="connsiteX623" fmla="*/ 5254467 w 6400800"/>
              <a:gd name="connsiteY623" fmla="*/ 139541 h 514350"/>
              <a:gd name="connsiteX624" fmla="*/ 5247799 w 6400800"/>
              <a:gd name="connsiteY624" fmla="*/ 172879 h 514350"/>
              <a:gd name="connsiteX625" fmla="*/ 5243989 w 6400800"/>
              <a:gd name="connsiteY625" fmla="*/ 192881 h 514350"/>
              <a:gd name="connsiteX626" fmla="*/ 5243037 w 6400800"/>
              <a:gd name="connsiteY626" fmla="*/ 201454 h 514350"/>
              <a:gd name="connsiteX627" fmla="*/ 5241131 w 6400800"/>
              <a:gd name="connsiteY627" fmla="*/ 194786 h 514350"/>
              <a:gd name="connsiteX628" fmla="*/ 5241131 w 6400800"/>
              <a:gd name="connsiteY628" fmla="*/ 209074 h 514350"/>
              <a:gd name="connsiteX629" fmla="*/ 5240179 w 6400800"/>
              <a:gd name="connsiteY629" fmla="*/ 215741 h 514350"/>
              <a:gd name="connsiteX630" fmla="*/ 5235417 w 6400800"/>
              <a:gd name="connsiteY630" fmla="*/ 246221 h 514350"/>
              <a:gd name="connsiteX631" fmla="*/ 5230654 w 6400800"/>
              <a:gd name="connsiteY631" fmla="*/ 252889 h 514350"/>
              <a:gd name="connsiteX632" fmla="*/ 5222081 w 6400800"/>
              <a:gd name="connsiteY632" fmla="*/ 266224 h 514350"/>
              <a:gd name="connsiteX633" fmla="*/ 5215414 w 6400800"/>
              <a:gd name="connsiteY633" fmla="*/ 279559 h 514350"/>
              <a:gd name="connsiteX634" fmla="*/ 5215414 w 6400800"/>
              <a:gd name="connsiteY634" fmla="*/ 278606 h 514350"/>
              <a:gd name="connsiteX635" fmla="*/ 5216367 w 6400800"/>
              <a:gd name="connsiteY635" fmla="*/ 275749 h 514350"/>
              <a:gd name="connsiteX636" fmla="*/ 5215414 w 6400800"/>
              <a:gd name="connsiteY636" fmla="*/ 277654 h 514350"/>
              <a:gd name="connsiteX637" fmla="*/ 5211604 w 6400800"/>
              <a:gd name="connsiteY637" fmla="*/ 249079 h 514350"/>
              <a:gd name="connsiteX638" fmla="*/ 5208746 w 6400800"/>
              <a:gd name="connsiteY638" fmla="*/ 224314 h 514350"/>
              <a:gd name="connsiteX639" fmla="*/ 5205889 w 6400800"/>
              <a:gd name="connsiteY639" fmla="*/ 202406 h 514350"/>
              <a:gd name="connsiteX640" fmla="*/ 5204937 w 6400800"/>
              <a:gd name="connsiteY640" fmla="*/ 224314 h 514350"/>
              <a:gd name="connsiteX641" fmla="*/ 5204937 w 6400800"/>
              <a:gd name="connsiteY641" fmla="*/ 249079 h 514350"/>
              <a:gd name="connsiteX642" fmla="*/ 5204937 w 6400800"/>
              <a:gd name="connsiteY642" fmla="*/ 264319 h 514350"/>
              <a:gd name="connsiteX643" fmla="*/ 5205889 w 6400800"/>
              <a:gd name="connsiteY643" fmla="*/ 281464 h 514350"/>
              <a:gd name="connsiteX644" fmla="*/ 5205889 w 6400800"/>
              <a:gd name="connsiteY644" fmla="*/ 289084 h 514350"/>
              <a:gd name="connsiteX645" fmla="*/ 5203984 w 6400800"/>
              <a:gd name="connsiteY645" fmla="*/ 286226 h 514350"/>
              <a:gd name="connsiteX646" fmla="*/ 5205889 w 6400800"/>
              <a:gd name="connsiteY646" fmla="*/ 290989 h 514350"/>
              <a:gd name="connsiteX647" fmla="*/ 5205889 w 6400800"/>
              <a:gd name="connsiteY647" fmla="*/ 291941 h 514350"/>
              <a:gd name="connsiteX648" fmla="*/ 5203984 w 6400800"/>
              <a:gd name="connsiteY648" fmla="*/ 287179 h 514350"/>
              <a:gd name="connsiteX649" fmla="*/ 5203984 w 6400800"/>
              <a:gd name="connsiteY649" fmla="*/ 287179 h 514350"/>
              <a:gd name="connsiteX650" fmla="*/ 5203984 w 6400800"/>
              <a:gd name="connsiteY650" fmla="*/ 287179 h 514350"/>
              <a:gd name="connsiteX651" fmla="*/ 5199221 w 6400800"/>
              <a:gd name="connsiteY651" fmla="*/ 278606 h 514350"/>
              <a:gd name="connsiteX652" fmla="*/ 5202079 w 6400800"/>
              <a:gd name="connsiteY652" fmla="*/ 290989 h 514350"/>
              <a:gd name="connsiteX653" fmla="*/ 5198269 w 6400800"/>
              <a:gd name="connsiteY653" fmla="*/ 300514 h 514350"/>
              <a:gd name="connsiteX654" fmla="*/ 5195412 w 6400800"/>
              <a:gd name="connsiteY654" fmla="*/ 295751 h 514350"/>
              <a:gd name="connsiteX655" fmla="*/ 5191601 w 6400800"/>
              <a:gd name="connsiteY655" fmla="*/ 263366 h 514350"/>
              <a:gd name="connsiteX656" fmla="*/ 5184934 w 6400800"/>
              <a:gd name="connsiteY656" fmla="*/ 190024 h 514350"/>
              <a:gd name="connsiteX657" fmla="*/ 5183981 w 6400800"/>
              <a:gd name="connsiteY657" fmla="*/ 169069 h 514350"/>
              <a:gd name="connsiteX658" fmla="*/ 5183981 w 6400800"/>
              <a:gd name="connsiteY658" fmla="*/ 161449 h 514350"/>
              <a:gd name="connsiteX659" fmla="*/ 5183029 w 6400800"/>
              <a:gd name="connsiteY659" fmla="*/ 169069 h 514350"/>
              <a:gd name="connsiteX660" fmla="*/ 5181124 w 6400800"/>
              <a:gd name="connsiteY660" fmla="*/ 190024 h 514350"/>
              <a:gd name="connsiteX661" fmla="*/ 5180171 w 6400800"/>
              <a:gd name="connsiteY661" fmla="*/ 211931 h 514350"/>
              <a:gd name="connsiteX662" fmla="*/ 5177314 w 6400800"/>
              <a:gd name="connsiteY662" fmla="*/ 215741 h 514350"/>
              <a:gd name="connsiteX663" fmla="*/ 5165884 w 6400800"/>
              <a:gd name="connsiteY663" fmla="*/ 231934 h 514350"/>
              <a:gd name="connsiteX664" fmla="*/ 5163979 w 6400800"/>
              <a:gd name="connsiteY664" fmla="*/ 235744 h 514350"/>
              <a:gd name="connsiteX665" fmla="*/ 5161121 w 6400800"/>
              <a:gd name="connsiteY665" fmla="*/ 230029 h 514350"/>
              <a:gd name="connsiteX666" fmla="*/ 5161121 w 6400800"/>
              <a:gd name="connsiteY666" fmla="*/ 229076 h 514350"/>
              <a:gd name="connsiteX667" fmla="*/ 5163026 w 6400800"/>
              <a:gd name="connsiteY667" fmla="*/ 213836 h 514350"/>
              <a:gd name="connsiteX668" fmla="*/ 5163979 w 6400800"/>
              <a:gd name="connsiteY668" fmla="*/ 208121 h 514350"/>
              <a:gd name="connsiteX669" fmla="*/ 5158264 w 6400800"/>
              <a:gd name="connsiteY669" fmla="*/ 224314 h 514350"/>
              <a:gd name="connsiteX670" fmla="*/ 5156359 w 6400800"/>
              <a:gd name="connsiteY670" fmla="*/ 220504 h 514350"/>
              <a:gd name="connsiteX671" fmla="*/ 5147787 w 6400800"/>
              <a:gd name="connsiteY671" fmla="*/ 205264 h 514350"/>
              <a:gd name="connsiteX672" fmla="*/ 5144929 w 6400800"/>
              <a:gd name="connsiteY672" fmla="*/ 178594 h 514350"/>
              <a:gd name="connsiteX673" fmla="*/ 5141119 w 6400800"/>
              <a:gd name="connsiteY673" fmla="*/ 149066 h 514350"/>
              <a:gd name="connsiteX674" fmla="*/ 5141119 w 6400800"/>
              <a:gd name="connsiteY674" fmla="*/ 178594 h 514350"/>
              <a:gd name="connsiteX675" fmla="*/ 5141119 w 6400800"/>
              <a:gd name="connsiteY675" fmla="*/ 255746 h 514350"/>
              <a:gd name="connsiteX676" fmla="*/ 5141119 w 6400800"/>
              <a:gd name="connsiteY676" fmla="*/ 258604 h 514350"/>
              <a:gd name="connsiteX677" fmla="*/ 5139214 w 6400800"/>
              <a:gd name="connsiteY677" fmla="*/ 260509 h 514350"/>
              <a:gd name="connsiteX678" fmla="*/ 5134451 w 6400800"/>
              <a:gd name="connsiteY678" fmla="*/ 265271 h 514350"/>
              <a:gd name="connsiteX679" fmla="*/ 5128737 w 6400800"/>
              <a:gd name="connsiteY679" fmla="*/ 184309 h 514350"/>
              <a:gd name="connsiteX680" fmla="*/ 5124926 w 6400800"/>
              <a:gd name="connsiteY680" fmla="*/ 236696 h 514350"/>
              <a:gd name="connsiteX681" fmla="*/ 5119212 w 6400800"/>
              <a:gd name="connsiteY681" fmla="*/ 219551 h 514350"/>
              <a:gd name="connsiteX682" fmla="*/ 5123974 w 6400800"/>
              <a:gd name="connsiteY682" fmla="*/ 249079 h 514350"/>
              <a:gd name="connsiteX683" fmla="*/ 5123021 w 6400800"/>
              <a:gd name="connsiteY683" fmla="*/ 258604 h 514350"/>
              <a:gd name="connsiteX684" fmla="*/ 5120164 w 6400800"/>
              <a:gd name="connsiteY684" fmla="*/ 279559 h 514350"/>
              <a:gd name="connsiteX685" fmla="*/ 5116354 w 6400800"/>
              <a:gd name="connsiteY685" fmla="*/ 285274 h 514350"/>
              <a:gd name="connsiteX686" fmla="*/ 5106829 w 6400800"/>
              <a:gd name="connsiteY686" fmla="*/ 298609 h 514350"/>
              <a:gd name="connsiteX687" fmla="*/ 5103971 w 6400800"/>
              <a:gd name="connsiteY687" fmla="*/ 303371 h 514350"/>
              <a:gd name="connsiteX688" fmla="*/ 5085874 w 6400800"/>
              <a:gd name="connsiteY688" fmla="*/ 261461 h 514350"/>
              <a:gd name="connsiteX689" fmla="*/ 5086826 w 6400800"/>
              <a:gd name="connsiteY689" fmla="*/ 261461 h 514350"/>
              <a:gd name="connsiteX690" fmla="*/ 5091589 w 6400800"/>
              <a:gd name="connsiteY690" fmla="*/ 260509 h 514350"/>
              <a:gd name="connsiteX691" fmla="*/ 5086826 w 6400800"/>
              <a:gd name="connsiteY691" fmla="*/ 260509 h 514350"/>
              <a:gd name="connsiteX692" fmla="*/ 5085874 w 6400800"/>
              <a:gd name="connsiteY692" fmla="*/ 260509 h 514350"/>
              <a:gd name="connsiteX693" fmla="*/ 5071587 w 6400800"/>
              <a:gd name="connsiteY693" fmla="*/ 230029 h 514350"/>
              <a:gd name="connsiteX694" fmla="*/ 5071587 w 6400800"/>
              <a:gd name="connsiteY694" fmla="*/ 222409 h 514350"/>
              <a:gd name="connsiteX695" fmla="*/ 5069681 w 6400800"/>
              <a:gd name="connsiteY695" fmla="*/ 227171 h 514350"/>
              <a:gd name="connsiteX696" fmla="*/ 5062062 w 6400800"/>
              <a:gd name="connsiteY696" fmla="*/ 192881 h 514350"/>
              <a:gd name="connsiteX697" fmla="*/ 5058251 w 6400800"/>
              <a:gd name="connsiteY697" fmla="*/ 174784 h 514350"/>
              <a:gd name="connsiteX698" fmla="*/ 5055394 w 6400800"/>
              <a:gd name="connsiteY698" fmla="*/ 159544 h 514350"/>
              <a:gd name="connsiteX699" fmla="*/ 5049679 w 6400800"/>
              <a:gd name="connsiteY699" fmla="*/ 130016 h 514350"/>
              <a:gd name="connsiteX700" fmla="*/ 5050631 w 6400800"/>
              <a:gd name="connsiteY700" fmla="*/ 159544 h 514350"/>
              <a:gd name="connsiteX701" fmla="*/ 5051584 w 6400800"/>
              <a:gd name="connsiteY701" fmla="*/ 174784 h 514350"/>
              <a:gd name="connsiteX702" fmla="*/ 5053489 w 6400800"/>
              <a:gd name="connsiteY702" fmla="*/ 192881 h 514350"/>
              <a:gd name="connsiteX703" fmla="*/ 5059204 w 6400800"/>
              <a:gd name="connsiteY703" fmla="*/ 236696 h 514350"/>
              <a:gd name="connsiteX704" fmla="*/ 5061109 w 6400800"/>
              <a:gd name="connsiteY704" fmla="*/ 249079 h 514350"/>
              <a:gd name="connsiteX705" fmla="*/ 5055394 w 6400800"/>
              <a:gd name="connsiteY705" fmla="*/ 270034 h 514350"/>
              <a:gd name="connsiteX706" fmla="*/ 5052537 w 6400800"/>
              <a:gd name="connsiteY706" fmla="*/ 271939 h 514350"/>
              <a:gd name="connsiteX707" fmla="*/ 5052537 w 6400800"/>
              <a:gd name="connsiteY707" fmla="*/ 271939 h 514350"/>
              <a:gd name="connsiteX708" fmla="*/ 5051584 w 6400800"/>
              <a:gd name="connsiteY708" fmla="*/ 267176 h 514350"/>
              <a:gd name="connsiteX709" fmla="*/ 5051584 w 6400800"/>
              <a:gd name="connsiteY709" fmla="*/ 269081 h 514350"/>
              <a:gd name="connsiteX710" fmla="*/ 5048726 w 6400800"/>
              <a:gd name="connsiteY710" fmla="*/ 261461 h 514350"/>
              <a:gd name="connsiteX711" fmla="*/ 5048726 w 6400800"/>
              <a:gd name="connsiteY711" fmla="*/ 261461 h 514350"/>
              <a:gd name="connsiteX712" fmla="*/ 5050631 w 6400800"/>
              <a:gd name="connsiteY712" fmla="*/ 252889 h 514350"/>
              <a:gd name="connsiteX713" fmla="*/ 5047774 w 6400800"/>
              <a:gd name="connsiteY713" fmla="*/ 259556 h 514350"/>
              <a:gd name="connsiteX714" fmla="*/ 5039201 w 6400800"/>
              <a:gd name="connsiteY714" fmla="*/ 236696 h 514350"/>
              <a:gd name="connsiteX715" fmla="*/ 5031581 w 6400800"/>
              <a:gd name="connsiteY715" fmla="*/ 214789 h 514350"/>
              <a:gd name="connsiteX716" fmla="*/ 5035392 w 6400800"/>
              <a:gd name="connsiteY716" fmla="*/ 237649 h 514350"/>
              <a:gd name="connsiteX717" fmla="*/ 5039201 w 6400800"/>
              <a:gd name="connsiteY717" fmla="*/ 256699 h 514350"/>
              <a:gd name="connsiteX718" fmla="*/ 5034439 w 6400800"/>
              <a:gd name="connsiteY718" fmla="*/ 265271 h 514350"/>
              <a:gd name="connsiteX719" fmla="*/ 5034439 w 6400800"/>
              <a:gd name="connsiteY719" fmla="*/ 262414 h 514350"/>
              <a:gd name="connsiteX720" fmla="*/ 5030629 w 6400800"/>
              <a:gd name="connsiteY720" fmla="*/ 241459 h 514350"/>
              <a:gd name="connsiteX721" fmla="*/ 5026819 w 6400800"/>
              <a:gd name="connsiteY721" fmla="*/ 223361 h 514350"/>
              <a:gd name="connsiteX722" fmla="*/ 5025867 w 6400800"/>
              <a:gd name="connsiteY722" fmla="*/ 242411 h 514350"/>
              <a:gd name="connsiteX723" fmla="*/ 5025867 w 6400800"/>
              <a:gd name="connsiteY723" fmla="*/ 263366 h 514350"/>
              <a:gd name="connsiteX724" fmla="*/ 5025867 w 6400800"/>
              <a:gd name="connsiteY724" fmla="*/ 276701 h 514350"/>
              <a:gd name="connsiteX725" fmla="*/ 5025867 w 6400800"/>
              <a:gd name="connsiteY725" fmla="*/ 281464 h 514350"/>
              <a:gd name="connsiteX726" fmla="*/ 5010626 w 6400800"/>
              <a:gd name="connsiteY726" fmla="*/ 263366 h 514350"/>
              <a:gd name="connsiteX727" fmla="*/ 4995387 w 6400800"/>
              <a:gd name="connsiteY727" fmla="*/ 248126 h 514350"/>
              <a:gd name="connsiteX728" fmla="*/ 4997292 w 6400800"/>
              <a:gd name="connsiteY728" fmla="*/ 243364 h 514350"/>
              <a:gd name="connsiteX729" fmla="*/ 4994434 w 6400800"/>
              <a:gd name="connsiteY729" fmla="*/ 248126 h 514350"/>
              <a:gd name="connsiteX730" fmla="*/ 4992529 w 6400800"/>
              <a:gd name="connsiteY730" fmla="*/ 246221 h 514350"/>
              <a:gd name="connsiteX731" fmla="*/ 4994434 w 6400800"/>
              <a:gd name="connsiteY731" fmla="*/ 190024 h 514350"/>
              <a:gd name="connsiteX732" fmla="*/ 4983004 w 6400800"/>
              <a:gd name="connsiteY732" fmla="*/ 240506 h 514350"/>
              <a:gd name="connsiteX733" fmla="*/ 4981099 w 6400800"/>
              <a:gd name="connsiteY733" fmla="*/ 238601 h 514350"/>
              <a:gd name="connsiteX734" fmla="*/ 4959192 w 6400800"/>
              <a:gd name="connsiteY734" fmla="*/ 219551 h 514350"/>
              <a:gd name="connsiteX735" fmla="*/ 4978242 w 6400800"/>
              <a:gd name="connsiteY735" fmla="*/ 241459 h 514350"/>
              <a:gd name="connsiteX736" fmla="*/ 4982051 w 6400800"/>
              <a:gd name="connsiteY736" fmla="*/ 246221 h 514350"/>
              <a:gd name="connsiteX737" fmla="*/ 4982051 w 6400800"/>
              <a:gd name="connsiteY737" fmla="*/ 248126 h 514350"/>
              <a:gd name="connsiteX738" fmla="*/ 4976337 w 6400800"/>
              <a:gd name="connsiteY738" fmla="*/ 279559 h 514350"/>
              <a:gd name="connsiteX739" fmla="*/ 4969669 w 6400800"/>
              <a:gd name="connsiteY739" fmla="*/ 290989 h 514350"/>
              <a:gd name="connsiteX740" fmla="*/ 4960144 w 6400800"/>
              <a:gd name="connsiteY740" fmla="*/ 265271 h 514350"/>
              <a:gd name="connsiteX741" fmla="*/ 4960144 w 6400800"/>
              <a:gd name="connsiteY741" fmla="*/ 264319 h 514350"/>
              <a:gd name="connsiteX742" fmla="*/ 4959192 w 6400800"/>
              <a:gd name="connsiteY742" fmla="*/ 237649 h 514350"/>
              <a:gd name="connsiteX743" fmla="*/ 4958239 w 6400800"/>
              <a:gd name="connsiteY743" fmla="*/ 214789 h 514350"/>
              <a:gd name="connsiteX744" fmla="*/ 4968717 w 6400800"/>
              <a:gd name="connsiteY744" fmla="*/ 164306 h 514350"/>
              <a:gd name="connsiteX745" fmla="*/ 4974431 w 6400800"/>
              <a:gd name="connsiteY745" fmla="*/ 134779 h 514350"/>
              <a:gd name="connsiteX746" fmla="*/ 4964906 w 6400800"/>
              <a:gd name="connsiteY746" fmla="*/ 163354 h 514350"/>
              <a:gd name="connsiteX747" fmla="*/ 4955381 w 6400800"/>
              <a:gd name="connsiteY747" fmla="*/ 191929 h 514350"/>
              <a:gd name="connsiteX748" fmla="*/ 4955381 w 6400800"/>
              <a:gd name="connsiteY748" fmla="*/ 176689 h 514350"/>
              <a:gd name="connsiteX749" fmla="*/ 4952524 w 6400800"/>
              <a:gd name="connsiteY749" fmla="*/ 202406 h 514350"/>
              <a:gd name="connsiteX750" fmla="*/ 4952524 w 6400800"/>
              <a:gd name="connsiteY750" fmla="*/ 203359 h 514350"/>
              <a:gd name="connsiteX751" fmla="*/ 4944904 w 6400800"/>
              <a:gd name="connsiteY751" fmla="*/ 227171 h 514350"/>
              <a:gd name="connsiteX752" fmla="*/ 4944904 w 6400800"/>
              <a:gd name="connsiteY752" fmla="*/ 226219 h 514350"/>
              <a:gd name="connsiteX753" fmla="*/ 4936331 w 6400800"/>
              <a:gd name="connsiteY753" fmla="*/ 199549 h 514350"/>
              <a:gd name="connsiteX754" fmla="*/ 4942046 w 6400800"/>
              <a:gd name="connsiteY754" fmla="*/ 236696 h 514350"/>
              <a:gd name="connsiteX755" fmla="*/ 4941094 w 6400800"/>
              <a:gd name="connsiteY755" fmla="*/ 239554 h 514350"/>
              <a:gd name="connsiteX756" fmla="*/ 4922996 w 6400800"/>
              <a:gd name="connsiteY756" fmla="*/ 292894 h 514350"/>
              <a:gd name="connsiteX757" fmla="*/ 4922996 w 6400800"/>
              <a:gd name="connsiteY757" fmla="*/ 289084 h 514350"/>
              <a:gd name="connsiteX758" fmla="*/ 4920139 w 6400800"/>
              <a:gd name="connsiteY758" fmla="*/ 269081 h 514350"/>
              <a:gd name="connsiteX759" fmla="*/ 4919187 w 6400800"/>
              <a:gd name="connsiteY759" fmla="*/ 290036 h 514350"/>
              <a:gd name="connsiteX760" fmla="*/ 4919187 w 6400800"/>
              <a:gd name="connsiteY760" fmla="*/ 296704 h 514350"/>
              <a:gd name="connsiteX761" fmla="*/ 4917281 w 6400800"/>
              <a:gd name="connsiteY761" fmla="*/ 289084 h 514350"/>
              <a:gd name="connsiteX762" fmla="*/ 4911567 w 6400800"/>
              <a:gd name="connsiteY762" fmla="*/ 266224 h 514350"/>
              <a:gd name="connsiteX763" fmla="*/ 4904899 w 6400800"/>
              <a:gd name="connsiteY763" fmla="*/ 246221 h 514350"/>
              <a:gd name="connsiteX764" fmla="*/ 4907756 w 6400800"/>
              <a:gd name="connsiteY764" fmla="*/ 267176 h 514350"/>
              <a:gd name="connsiteX765" fmla="*/ 4909662 w 6400800"/>
              <a:gd name="connsiteY765" fmla="*/ 290989 h 514350"/>
              <a:gd name="connsiteX766" fmla="*/ 4911567 w 6400800"/>
              <a:gd name="connsiteY766" fmla="*/ 321469 h 514350"/>
              <a:gd name="connsiteX767" fmla="*/ 4908709 w 6400800"/>
              <a:gd name="connsiteY767" fmla="*/ 327184 h 514350"/>
              <a:gd name="connsiteX768" fmla="*/ 4902042 w 6400800"/>
              <a:gd name="connsiteY768" fmla="*/ 313849 h 514350"/>
              <a:gd name="connsiteX769" fmla="*/ 4894421 w 6400800"/>
              <a:gd name="connsiteY769" fmla="*/ 298609 h 514350"/>
              <a:gd name="connsiteX770" fmla="*/ 4892517 w 6400800"/>
              <a:gd name="connsiteY770" fmla="*/ 285274 h 514350"/>
              <a:gd name="connsiteX771" fmla="*/ 4891564 w 6400800"/>
              <a:gd name="connsiteY771" fmla="*/ 293846 h 514350"/>
              <a:gd name="connsiteX772" fmla="*/ 4888706 w 6400800"/>
              <a:gd name="connsiteY772" fmla="*/ 289084 h 514350"/>
              <a:gd name="connsiteX773" fmla="*/ 4891564 w 6400800"/>
              <a:gd name="connsiteY773" fmla="*/ 295751 h 514350"/>
              <a:gd name="connsiteX774" fmla="*/ 4887754 w 6400800"/>
              <a:gd name="connsiteY774" fmla="*/ 348139 h 514350"/>
              <a:gd name="connsiteX775" fmla="*/ 4887754 w 6400800"/>
              <a:gd name="connsiteY775" fmla="*/ 357664 h 514350"/>
              <a:gd name="connsiteX776" fmla="*/ 4882991 w 6400800"/>
              <a:gd name="connsiteY776" fmla="*/ 350996 h 514350"/>
              <a:gd name="connsiteX777" fmla="*/ 4882039 w 6400800"/>
              <a:gd name="connsiteY777" fmla="*/ 338614 h 514350"/>
              <a:gd name="connsiteX778" fmla="*/ 4882039 w 6400800"/>
              <a:gd name="connsiteY778" fmla="*/ 337661 h 514350"/>
              <a:gd name="connsiteX779" fmla="*/ 4883944 w 6400800"/>
              <a:gd name="connsiteY779" fmla="*/ 327184 h 514350"/>
              <a:gd name="connsiteX780" fmla="*/ 4885849 w 6400800"/>
              <a:gd name="connsiteY780" fmla="*/ 319564 h 514350"/>
              <a:gd name="connsiteX781" fmla="*/ 4887754 w 6400800"/>
              <a:gd name="connsiteY781" fmla="*/ 312896 h 514350"/>
              <a:gd name="connsiteX782" fmla="*/ 4884896 w 6400800"/>
              <a:gd name="connsiteY782" fmla="*/ 318611 h 514350"/>
              <a:gd name="connsiteX783" fmla="*/ 4882039 w 6400800"/>
              <a:gd name="connsiteY783" fmla="*/ 326231 h 514350"/>
              <a:gd name="connsiteX784" fmla="*/ 4882039 w 6400800"/>
              <a:gd name="connsiteY784" fmla="*/ 328136 h 514350"/>
              <a:gd name="connsiteX785" fmla="*/ 4882039 w 6400800"/>
              <a:gd name="connsiteY785" fmla="*/ 326231 h 514350"/>
              <a:gd name="connsiteX786" fmla="*/ 4877276 w 6400800"/>
              <a:gd name="connsiteY786" fmla="*/ 288131 h 514350"/>
              <a:gd name="connsiteX787" fmla="*/ 4873466 w 6400800"/>
              <a:gd name="connsiteY787" fmla="*/ 263366 h 514350"/>
              <a:gd name="connsiteX788" fmla="*/ 4878229 w 6400800"/>
              <a:gd name="connsiteY788" fmla="*/ 238601 h 514350"/>
              <a:gd name="connsiteX789" fmla="*/ 4882039 w 6400800"/>
              <a:gd name="connsiteY789" fmla="*/ 211931 h 514350"/>
              <a:gd name="connsiteX790" fmla="*/ 4874419 w 6400800"/>
              <a:gd name="connsiteY790" fmla="*/ 237649 h 514350"/>
              <a:gd name="connsiteX791" fmla="*/ 4870609 w 6400800"/>
              <a:gd name="connsiteY791" fmla="*/ 249079 h 514350"/>
              <a:gd name="connsiteX792" fmla="*/ 4866799 w 6400800"/>
              <a:gd name="connsiteY792" fmla="*/ 231934 h 514350"/>
              <a:gd name="connsiteX793" fmla="*/ 4862037 w 6400800"/>
              <a:gd name="connsiteY793" fmla="*/ 210979 h 514350"/>
              <a:gd name="connsiteX794" fmla="*/ 4862989 w 6400800"/>
              <a:gd name="connsiteY794" fmla="*/ 232886 h 514350"/>
              <a:gd name="connsiteX795" fmla="*/ 4863941 w 6400800"/>
              <a:gd name="connsiteY795" fmla="*/ 248126 h 514350"/>
              <a:gd name="connsiteX796" fmla="*/ 4863941 w 6400800"/>
              <a:gd name="connsiteY796" fmla="*/ 261461 h 514350"/>
              <a:gd name="connsiteX797" fmla="*/ 4860131 w 6400800"/>
              <a:gd name="connsiteY797" fmla="*/ 264319 h 514350"/>
              <a:gd name="connsiteX798" fmla="*/ 4843939 w 6400800"/>
              <a:gd name="connsiteY798" fmla="*/ 281464 h 514350"/>
              <a:gd name="connsiteX799" fmla="*/ 4841081 w 6400800"/>
              <a:gd name="connsiteY799" fmla="*/ 270986 h 514350"/>
              <a:gd name="connsiteX800" fmla="*/ 4842987 w 6400800"/>
              <a:gd name="connsiteY800" fmla="*/ 266224 h 514350"/>
              <a:gd name="connsiteX801" fmla="*/ 4841081 w 6400800"/>
              <a:gd name="connsiteY801" fmla="*/ 269081 h 514350"/>
              <a:gd name="connsiteX802" fmla="*/ 4840129 w 6400800"/>
              <a:gd name="connsiteY802" fmla="*/ 262414 h 514350"/>
              <a:gd name="connsiteX803" fmla="*/ 4840129 w 6400800"/>
              <a:gd name="connsiteY803" fmla="*/ 270034 h 514350"/>
              <a:gd name="connsiteX804" fmla="*/ 4833462 w 6400800"/>
              <a:gd name="connsiteY804" fmla="*/ 278606 h 514350"/>
              <a:gd name="connsiteX805" fmla="*/ 4822984 w 6400800"/>
              <a:gd name="connsiteY805" fmla="*/ 294799 h 514350"/>
              <a:gd name="connsiteX806" fmla="*/ 4816316 w 6400800"/>
              <a:gd name="connsiteY806" fmla="*/ 304324 h 514350"/>
              <a:gd name="connsiteX807" fmla="*/ 4809649 w 6400800"/>
              <a:gd name="connsiteY807" fmla="*/ 315754 h 514350"/>
              <a:gd name="connsiteX808" fmla="*/ 4807744 w 6400800"/>
              <a:gd name="connsiteY808" fmla="*/ 318611 h 514350"/>
              <a:gd name="connsiteX809" fmla="*/ 4807744 w 6400800"/>
              <a:gd name="connsiteY809" fmla="*/ 304324 h 514350"/>
              <a:gd name="connsiteX810" fmla="*/ 4803934 w 6400800"/>
              <a:gd name="connsiteY810" fmla="*/ 327184 h 514350"/>
              <a:gd name="connsiteX811" fmla="*/ 4795362 w 6400800"/>
              <a:gd name="connsiteY811" fmla="*/ 342424 h 514350"/>
              <a:gd name="connsiteX812" fmla="*/ 4795362 w 6400800"/>
              <a:gd name="connsiteY812" fmla="*/ 324326 h 514350"/>
              <a:gd name="connsiteX813" fmla="*/ 4795362 w 6400800"/>
              <a:gd name="connsiteY813" fmla="*/ 311944 h 514350"/>
              <a:gd name="connsiteX814" fmla="*/ 4796314 w 6400800"/>
              <a:gd name="connsiteY814" fmla="*/ 302419 h 514350"/>
              <a:gd name="connsiteX815" fmla="*/ 4797266 w 6400800"/>
              <a:gd name="connsiteY815" fmla="*/ 297656 h 514350"/>
              <a:gd name="connsiteX816" fmla="*/ 4803934 w 6400800"/>
              <a:gd name="connsiteY816" fmla="*/ 264319 h 514350"/>
              <a:gd name="connsiteX817" fmla="*/ 4815364 w 6400800"/>
              <a:gd name="connsiteY817" fmla="*/ 192881 h 514350"/>
              <a:gd name="connsiteX818" fmla="*/ 4792504 w 6400800"/>
              <a:gd name="connsiteY818" fmla="*/ 262414 h 514350"/>
              <a:gd name="connsiteX819" fmla="*/ 4790599 w 6400800"/>
              <a:gd name="connsiteY819" fmla="*/ 268129 h 514350"/>
              <a:gd name="connsiteX820" fmla="*/ 4788694 w 6400800"/>
              <a:gd name="connsiteY820" fmla="*/ 250031 h 514350"/>
              <a:gd name="connsiteX821" fmla="*/ 4787741 w 6400800"/>
              <a:gd name="connsiteY821" fmla="*/ 270986 h 514350"/>
              <a:gd name="connsiteX822" fmla="*/ 4787741 w 6400800"/>
              <a:gd name="connsiteY822" fmla="*/ 281464 h 514350"/>
              <a:gd name="connsiteX823" fmla="*/ 4782979 w 6400800"/>
              <a:gd name="connsiteY823" fmla="*/ 299561 h 514350"/>
              <a:gd name="connsiteX824" fmla="*/ 4782979 w 6400800"/>
              <a:gd name="connsiteY824" fmla="*/ 293846 h 514350"/>
              <a:gd name="connsiteX825" fmla="*/ 4784884 w 6400800"/>
              <a:gd name="connsiteY825" fmla="*/ 263366 h 514350"/>
              <a:gd name="connsiteX826" fmla="*/ 4786789 w 6400800"/>
              <a:gd name="connsiteY826" fmla="*/ 239554 h 514350"/>
              <a:gd name="connsiteX827" fmla="*/ 4789647 w 6400800"/>
              <a:gd name="connsiteY827" fmla="*/ 218599 h 514350"/>
              <a:gd name="connsiteX828" fmla="*/ 4782979 w 6400800"/>
              <a:gd name="connsiteY828" fmla="*/ 238601 h 514350"/>
              <a:gd name="connsiteX829" fmla="*/ 4777264 w 6400800"/>
              <a:gd name="connsiteY829" fmla="*/ 262414 h 514350"/>
              <a:gd name="connsiteX830" fmla="*/ 4776312 w 6400800"/>
              <a:gd name="connsiteY830" fmla="*/ 269081 h 514350"/>
              <a:gd name="connsiteX831" fmla="*/ 4773454 w 6400800"/>
              <a:gd name="connsiteY831" fmla="*/ 251936 h 514350"/>
              <a:gd name="connsiteX832" fmla="*/ 4773454 w 6400800"/>
              <a:gd name="connsiteY832" fmla="*/ 284321 h 514350"/>
              <a:gd name="connsiteX833" fmla="*/ 4771549 w 6400800"/>
              <a:gd name="connsiteY833" fmla="*/ 293846 h 514350"/>
              <a:gd name="connsiteX834" fmla="*/ 4771549 w 6400800"/>
              <a:gd name="connsiteY834" fmla="*/ 295751 h 514350"/>
              <a:gd name="connsiteX835" fmla="*/ 4767739 w 6400800"/>
              <a:gd name="connsiteY835" fmla="*/ 260509 h 514350"/>
              <a:gd name="connsiteX836" fmla="*/ 4764881 w 6400800"/>
              <a:gd name="connsiteY836" fmla="*/ 297656 h 514350"/>
              <a:gd name="connsiteX837" fmla="*/ 4755356 w 6400800"/>
              <a:gd name="connsiteY837" fmla="*/ 276701 h 514350"/>
              <a:gd name="connsiteX838" fmla="*/ 4750594 w 6400800"/>
              <a:gd name="connsiteY838" fmla="*/ 270034 h 514350"/>
              <a:gd name="connsiteX839" fmla="*/ 4758214 w 6400800"/>
              <a:gd name="connsiteY839" fmla="*/ 243364 h 514350"/>
              <a:gd name="connsiteX840" fmla="*/ 4780122 w 6400800"/>
              <a:gd name="connsiteY840" fmla="*/ 161449 h 514350"/>
              <a:gd name="connsiteX841" fmla="*/ 4787741 w 6400800"/>
              <a:gd name="connsiteY841" fmla="*/ 130016 h 514350"/>
              <a:gd name="connsiteX842" fmla="*/ 4776312 w 6400800"/>
              <a:gd name="connsiteY842" fmla="*/ 160496 h 514350"/>
              <a:gd name="connsiteX843" fmla="*/ 4747737 w 6400800"/>
              <a:gd name="connsiteY843" fmla="*/ 240506 h 514350"/>
              <a:gd name="connsiteX844" fmla="*/ 4742022 w 6400800"/>
              <a:gd name="connsiteY844" fmla="*/ 257651 h 514350"/>
              <a:gd name="connsiteX845" fmla="*/ 4742022 w 6400800"/>
              <a:gd name="connsiteY845" fmla="*/ 257651 h 514350"/>
              <a:gd name="connsiteX846" fmla="*/ 4727734 w 6400800"/>
              <a:gd name="connsiteY846" fmla="*/ 244316 h 514350"/>
              <a:gd name="connsiteX847" fmla="*/ 4721066 w 6400800"/>
              <a:gd name="connsiteY847" fmla="*/ 240506 h 514350"/>
              <a:gd name="connsiteX848" fmla="*/ 4716304 w 6400800"/>
              <a:gd name="connsiteY848" fmla="*/ 238601 h 514350"/>
              <a:gd name="connsiteX849" fmla="*/ 4712494 w 6400800"/>
              <a:gd name="connsiteY849" fmla="*/ 237649 h 514350"/>
              <a:gd name="connsiteX850" fmla="*/ 4716304 w 6400800"/>
              <a:gd name="connsiteY850" fmla="*/ 239554 h 514350"/>
              <a:gd name="connsiteX851" fmla="*/ 4725829 w 6400800"/>
              <a:gd name="connsiteY851" fmla="*/ 246221 h 514350"/>
              <a:gd name="connsiteX852" fmla="*/ 4736306 w 6400800"/>
              <a:gd name="connsiteY852" fmla="*/ 260509 h 514350"/>
              <a:gd name="connsiteX853" fmla="*/ 4739164 w 6400800"/>
              <a:gd name="connsiteY853" fmla="*/ 266224 h 514350"/>
              <a:gd name="connsiteX854" fmla="*/ 4729639 w 6400800"/>
              <a:gd name="connsiteY854" fmla="*/ 293846 h 514350"/>
              <a:gd name="connsiteX855" fmla="*/ 4728687 w 6400800"/>
              <a:gd name="connsiteY855" fmla="*/ 295751 h 514350"/>
              <a:gd name="connsiteX856" fmla="*/ 4728687 w 6400800"/>
              <a:gd name="connsiteY856" fmla="*/ 294799 h 514350"/>
              <a:gd name="connsiteX857" fmla="*/ 4728687 w 6400800"/>
              <a:gd name="connsiteY857" fmla="*/ 290989 h 514350"/>
              <a:gd name="connsiteX858" fmla="*/ 4727734 w 6400800"/>
              <a:gd name="connsiteY858" fmla="*/ 293846 h 514350"/>
              <a:gd name="connsiteX859" fmla="*/ 4717256 w 6400800"/>
              <a:gd name="connsiteY859" fmla="*/ 270986 h 514350"/>
              <a:gd name="connsiteX860" fmla="*/ 4714399 w 6400800"/>
              <a:gd name="connsiteY860" fmla="*/ 265271 h 514350"/>
              <a:gd name="connsiteX861" fmla="*/ 4716304 w 6400800"/>
              <a:gd name="connsiteY861" fmla="*/ 252889 h 514350"/>
              <a:gd name="connsiteX862" fmla="*/ 4713447 w 6400800"/>
              <a:gd name="connsiteY862" fmla="*/ 262414 h 514350"/>
              <a:gd name="connsiteX863" fmla="*/ 4706779 w 6400800"/>
              <a:gd name="connsiteY863" fmla="*/ 248126 h 514350"/>
              <a:gd name="connsiteX864" fmla="*/ 4712494 w 6400800"/>
              <a:gd name="connsiteY864" fmla="*/ 267176 h 514350"/>
              <a:gd name="connsiteX865" fmla="*/ 4708684 w 6400800"/>
              <a:gd name="connsiteY865" fmla="*/ 277654 h 514350"/>
              <a:gd name="connsiteX866" fmla="*/ 4694397 w 6400800"/>
              <a:gd name="connsiteY866" fmla="*/ 236696 h 514350"/>
              <a:gd name="connsiteX867" fmla="*/ 4702969 w 6400800"/>
              <a:gd name="connsiteY867" fmla="*/ 293846 h 514350"/>
              <a:gd name="connsiteX868" fmla="*/ 4691539 w 6400800"/>
              <a:gd name="connsiteY868" fmla="*/ 331946 h 514350"/>
              <a:gd name="connsiteX869" fmla="*/ 4690587 w 6400800"/>
              <a:gd name="connsiteY869" fmla="*/ 329089 h 514350"/>
              <a:gd name="connsiteX870" fmla="*/ 4682966 w 6400800"/>
              <a:gd name="connsiteY870" fmla="*/ 313849 h 514350"/>
              <a:gd name="connsiteX871" fmla="*/ 4684872 w 6400800"/>
              <a:gd name="connsiteY871" fmla="*/ 322421 h 514350"/>
              <a:gd name="connsiteX872" fmla="*/ 4684872 w 6400800"/>
              <a:gd name="connsiteY872" fmla="*/ 322421 h 514350"/>
              <a:gd name="connsiteX873" fmla="*/ 4671537 w 6400800"/>
              <a:gd name="connsiteY873" fmla="*/ 304324 h 514350"/>
              <a:gd name="connsiteX874" fmla="*/ 4682014 w 6400800"/>
              <a:gd name="connsiteY874" fmla="*/ 324326 h 514350"/>
              <a:gd name="connsiteX875" fmla="*/ 4688681 w 6400800"/>
              <a:gd name="connsiteY875" fmla="*/ 337661 h 514350"/>
              <a:gd name="connsiteX876" fmla="*/ 4689634 w 6400800"/>
              <a:gd name="connsiteY876" fmla="*/ 340519 h 514350"/>
              <a:gd name="connsiteX877" fmla="*/ 4682966 w 6400800"/>
              <a:gd name="connsiteY877" fmla="*/ 366236 h 514350"/>
              <a:gd name="connsiteX878" fmla="*/ 4678204 w 6400800"/>
              <a:gd name="connsiteY878" fmla="*/ 359569 h 514350"/>
              <a:gd name="connsiteX879" fmla="*/ 4669631 w 6400800"/>
              <a:gd name="connsiteY879" fmla="*/ 349091 h 514350"/>
              <a:gd name="connsiteX880" fmla="*/ 4668679 w 6400800"/>
              <a:gd name="connsiteY880" fmla="*/ 348139 h 514350"/>
              <a:gd name="connsiteX881" fmla="*/ 4669631 w 6400800"/>
              <a:gd name="connsiteY881" fmla="*/ 330994 h 514350"/>
              <a:gd name="connsiteX882" fmla="*/ 4669631 w 6400800"/>
              <a:gd name="connsiteY882" fmla="*/ 310991 h 514350"/>
              <a:gd name="connsiteX883" fmla="*/ 4669631 w 6400800"/>
              <a:gd name="connsiteY883" fmla="*/ 313849 h 514350"/>
              <a:gd name="connsiteX884" fmla="*/ 4670584 w 6400800"/>
              <a:gd name="connsiteY884" fmla="*/ 301466 h 514350"/>
              <a:gd name="connsiteX885" fmla="*/ 4670584 w 6400800"/>
              <a:gd name="connsiteY885" fmla="*/ 287179 h 514350"/>
              <a:gd name="connsiteX886" fmla="*/ 4675347 w 6400800"/>
              <a:gd name="connsiteY886" fmla="*/ 274796 h 514350"/>
              <a:gd name="connsiteX887" fmla="*/ 4689634 w 6400800"/>
              <a:gd name="connsiteY887" fmla="*/ 250984 h 514350"/>
              <a:gd name="connsiteX888" fmla="*/ 4681062 w 6400800"/>
              <a:gd name="connsiteY888" fmla="*/ 262414 h 514350"/>
              <a:gd name="connsiteX889" fmla="*/ 4686776 w 6400800"/>
              <a:gd name="connsiteY889" fmla="*/ 248126 h 514350"/>
              <a:gd name="connsiteX890" fmla="*/ 4675347 w 6400800"/>
              <a:gd name="connsiteY890" fmla="*/ 265271 h 514350"/>
              <a:gd name="connsiteX891" fmla="*/ 4670584 w 6400800"/>
              <a:gd name="connsiteY891" fmla="*/ 272891 h 514350"/>
              <a:gd name="connsiteX892" fmla="*/ 4670584 w 6400800"/>
              <a:gd name="connsiteY892" fmla="*/ 268129 h 514350"/>
              <a:gd name="connsiteX893" fmla="*/ 4668679 w 6400800"/>
              <a:gd name="connsiteY893" fmla="*/ 250984 h 514350"/>
              <a:gd name="connsiteX894" fmla="*/ 4669631 w 6400800"/>
              <a:gd name="connsiteY894" fmla="*/ 247174 h 514350"/>
              <a:gd name="connsiteX895" fmla="*/ 4671537 w 6400800"/>
              <a:gd name="connsiteY895" fmla="*/ 222409 h 514350"/>
              <a:gd name="connsiteX896" fmla="*/ 4670584 w 6400800"/>
              <a:gd name="connsiteY896" fmla="*/ 229076 h 514350"/>
              <a:gd name="connsiteX897" fmla="*/ 4666774 w 6400800"/>
              <a:gd name="connsiteY897" fmla="*/ 242411 h 514350"/>
              <a:gd name="connsiteX898" fmla="*/ 4666774 w 6400800"/>
              <a:gd name="connsiteY898" fmla="*/ 241459 h 514350"/>
              <a:gd name="connsiteX899" fmla="*/ 4666774 w 6400800"/>
              <a:gd name="connsiteY899" fmla="*/ 241459 h 514350"/>
              <a:gd name="connsiteX900" fmla="*/ 4666774 w 6400800"/>
              <a:gd name="connsiteY900" fmla="*/ 241459 h 514350"/>
              <a:gd name="connsiteX901" fmla="*/ 4662012 w 6400800"/>
              <a:gd name="connsiteY901" fmla="*/ 228124 h 514350"/>
              <a:gd name="connsiteX902" fmla="*/ 4660106 w 6400800"/>
              <a:gd name="connsiteY902" fmla="*/ 222409 h 514350"/>
              <a:gd name="connsiteX903" fmla="*/ 4661059 w 6400800"/>
              <a:gd name="connsiteY903" fmla="*/ 228124 h 514350"/>
              <a:gd name="connsiteX904" fmla="*/ 4662964 w 6400800"/>
              <a:gd name="connsiteY904" fmla="*/ 244316 h 514350"/>
              <a:gd name="connsiteX905" fmla="*/ 4662964 w 6400800"/>
              <a:gd name="connsiteY905" fmla="*/ 246221 h 514350"/>
              <a:gd name="connsiteX906" fmla="*/ 4662964 w 6400800"/>
              <a:gd name="connsiteY906" fmla="*/ 246221 h 514350"/>
              <a:gd name="connsiteX907" fmla="*/ 4654391 w 6400800"/>
              <a:gd name="connsiteY907" fmla="*/ 262414 h 514350"/>
              <a:gd name="connsiteX908" fmla="*/ 4650581 w 6400800"/>
              <a:gd name="connsiteY908" fmla="*/ 271939 h 514350"/>
              <a:gd name="connsiteX909" fmla="*/ 4646772 w 6400800"/>
              <a:gd name="connsiteY909" fmla="*/ 261461 h 514350"/>
              <a:gd name="connsiteX910" fmla="*/ 4645819 w 6400800"/>
              <a:gd name="connsiteY910" fmla="*/ 259556 h 514350"/>
              <a:gd name="connsiteX911" fmla="*/ 4646772 w 6400800"/>
              <a:gd name="connsiteY911" fmla="*/ 253841 h 514350"/>
              <a:gd name="connsiteX912" fmla="*/ 4653439 w 6400800"/>
              <a:gd name="connsiteY912" fmla="*/ 227171 h 514350"/>
              <a:gd name="connsiteX913" fmla="*/ 4660106 w 6400800"/>
              <a:gd name="connsiteY913" fmla="*/ 204311 h 514350"/>
              <a:gd name="connsiteX914" fmla="*/ 4650581 w 6400800"/>
              <a:gd name="connsiteY914" fmla="*/ 226219 h 514350"/>
              <a:gd name="connsiteX915" fmla="*/ 4641056 w 6400800"/>
              <a:gd name="connsiteY915" fmla="*/ 251936 h 514350"/>
              <a:gd name="connsiteX916" fmla="*/ 4636294 w 6400800"/>
              <a:gd name="connsiteY916" fmla="*/ 267176 h 514350"/>
              <a:gd name="connsiteX917" fmla="*/ 4636294 w 6400800"/>
              <a:gd name="connsiteY917" fmla="*/ 259556 h 514350"/>
              <a:gd name="connsiteX918" fmla="*/ 4638199 w 6400800"/>
              <a:gd name="connsiteY918" fmla="*/ 242411 h 514350"/>
              <a:gd name="connsiteX919" fmla="*/ 4639151 w 6400800"/>
              <a:gd name="connsiteY919" fmla="*/ 235744 h 514350"/>
              <a:gd name="connsiteX920" fmla="*/ 4637247 w 6400800"/>
              <a:gd name="connsiteY920" fmla="*/ 241459 h 514350"/>
              <a:gd name="connsiteX921" fmla="*/ 4632484 w 6400800"/>
              <a:gd name="connsiteY921" fmla="*/ 258604 h 514350"/>
              <a:gd name="connsiteX922" fmla="*/ 4632484 w 6400800"/>
              <a:gd name="connsiteY922" fmla="*/ 258604 h 514350"/>
              <a:gd name="connsiteX923" fmla="*/ 4631531 w 6400800"/>
              <a:gd name="connsiteY923" fmla="*/ 254794 h 514350"/>
              <a:gd name="connsiteX924" fmla="*/ 4632484 w 6400800"/>
              <a:gd name="connsiteY924" fmla="*/ 259556 h 514350"/>
              <a:gd name="connsiteX925" fmla="*/ 4628674 w 6400800"/>
              <a:gd name="connsiteY925" fmla="*/ 285274 h 514350"/>
              <a:gd name="connsiteX926" fmla="*/ 4628674 w 6400800"/>
              <a:gd name="connsiteY926" fmla="*/ 293846 h 514350"/>
              <a:gd name="connsiteX927" fmla="*/ 4625816 w 6400800"/>
              <a:gd name="connsiteY927" fmla="*/ 303371 h 514350"/>
              <a:gd name="connsiteX928" fmla="*/ 4610576 w 6400800"/>
              <a:gd name="connsiteY928" fmla="*/ 293846 h 514350"/>
              <a:gd name="connsiteX929" fmla="*/ 4604862 w 6400800"/>
              <a:gd name="connsiteY929" fmla="*/ 290989 h 514350"/>
              <a:gd name="connsiteX930" fmla="*/ 4610576 w 6400800"/>
              <a:gd name="connsiteY930" fmla="*/ 294799 h 514350"/>
              <a:gd name="connsiteX931" fmla="*/ 4624864 w 6400800"/>
              <a:gd name="connsiteY931" fmla="*/ 307181 h 514350"/>
              <a:gd name="connsiteX932" fmla="*/ 4625816 w 6400800"/>
              <a:gd name="connsiteY932" fmla="*/ 308134 h 514350"/>
              <a:gd name="connsiteX933" fmla="*/ 4622006 w 6400800"/>
              <a:gd name="connsiteY933" fmla="*/ 325279 h 514350"/>
              <a:gd name="connsiteX934" fmla="*/ 4619149 w 6400800"/>
              <a:gd name="connsiteY934" fmla="*/ 343376 h 514350"/>
              <a:gd name="connsiteX935" fmla="*/ 4607719 w 6400800"/>
              <a:gd name="connsiteY935" fmla="*/ 306229 h 514350"/>
              <a:gd name="connsiteX936" fmla="*/ 4602956 w 6400800"/>
              <a:gd name="connsiteY936" fmla="*/ 290989 h 514350"/>
              <a:gd name="connsiteX937" fmla="*/ 4601051 w 6400800"/>
              <a:gd name="connsiteY937" fmla="*/ 269081 h 514350"/>
              <a:gd name="connsiteX938" fmla="*/ 4599147 w 6400800"/>
              <a:gd name="connsiteY938" fmla="*/ 248126 h 514350"/>
              <a:gd name="connsiteX939" fmla="*/ 4597241 w 6400800"/>
              <a:gd name="connsiteY939" fmla="*/ 269081 h 514350"/>
              <a:gd name="connsiteX940" fmla="*/ 4597241 w 6400800"/>
              <a:gd name="connsiteY940" fmla="*/ 271939 h 514350"/>
              <a:gd name="connsiteX941" fmla="*/ 4589622 w 6400800"/>
              <a:gd name="connsiteY941" fmla="*/ 250031 h 514350"/>
              <a:gd name="connsiteX942" fmla="*/ 4589622 w 6400800"/>
              <a:gd name="connsiteY942" fmla="*/ 240506 h 514350"/>
              <a:gd name="connsiteX943" fmla="*/ 4590574 w 6400800"/>
              <a:gd name="connsiteY943" fmla="*/ 197644 h 514350"/>
              <a:gd name="connsiteX944" fmla="*/ 4590574 w 6400800"/>
              <a:gd name="connsiteY944" fmla="*/ 109061 h 514350"/>
              <a:gd name="connsiteX945" fmla="*/ 4579144 w 6400800"/>
              <a:gd name="connsiteY945" fmla="*/ 197644 h 514350"/>
              <a:gd name="connsiteX946" fmla="*/ 4574381 w 6400800"/>
              <a:gd name="connsiteY946" fmla="*/ 240506 h 514350"/>
              <a:gd name="connsiteX947" fmla="*/ 4573429 w 6400800"/>
              <a:gd name="connsiteY947" fmla="*/ 256699 h 514350"/>
              <a:gd name="connsiteX948" fmla="*/ 4572476 w 6400800"/>
              <a:gd name="connsiteY948" fmla="*/ 257651 h 514350"/>
              <a:gd name="connsiteX949" fmla="*/ 4563904 w 6400800"/>
              <a:gd name="connsiteY949" fmla="*/ 265271 h 514350"/>
              <a:gd name="connsiteX950" fmla="*/ 4563904 w 6400800"/>
              <a:gd name="connsiteY950" fmla="*/ 264319 h 514350"/>
              <a:gd name="connsiteX951" fmla="*/ 4559141 w 6400800"/>
              <a:gd name="connsiteY951" fmla="*/ 255746 h 514350"/>
              <a:gd name="connsiteX952" fmla="*/ 4560094 w 6400800"/>
              <a:gd name="connsiteY952" fmla="*/ 249079 h 514350"/>
              <a:gd name="connsiteX953" fmla="*/ 4576287 w 6400800"/>
              <a:gd name="connsiteY953" fmla="*/ 159544 h 514350"/>
              <a:gd name="connsiteX954" fmla="*/ 4550569 w 6400800"/>
              <a:gd name="connsiteY954" fmla="*/ 243364 h 514350"/>
              <a:gd name="connsiteX955" fmla="*/ 4550569 w 6400800"/>
              <a:gd name="connsiteY955" fmla="*/ 243364 h 514350"/>
              <a:gd name="connsiteX956" fmla="*/ 4550569 w 6400800"/>
              <a:gd name="connsiteY956" fmla="*/ 243364 h 514350"/>
              <a:gd name="connsiteX957" fmla="*/ 4549616 w 6400800"/>
              <a:gd name="connsiteY957" fmla="*/ 246221 h 514350"/>
              <a:gd name="connsiteX958" fmla="*/ 4548664 w 6400800"/>
              <a:gd name="connsiteY958" fmla="*/ 248126 h 514350"/>
              <a:gd name="connsiteX959" fmla="*/ 4548664 w 6400800"/>
              <a:gd name="connsiteY959" fmla="*/ 248126 h 514350"/>
              <a:gd name="connsiteX960" fmla="*/ 4548664 w 6400800"/>
              <a:gd name="connsiteY960" fmla="*/ 248126 h 514350"/>
              <a:gd name="connsiteX961" fmla="*/ 4536281 w 6400800"/>
              <a:gd name="connsiteY961" fmla="*/ 292894 h 514350"/>
              <a:gd name="connsiteX962" fmla="*/ 4531519 w 6400800"/>
              <a:gd name="connsiteY962" fmla="*/ 241459 h 514350"/>
              <a:gd name="connsiteX963" fmla="*/ 4525804 w 6400800"/>
              <a:gd name="connsiteY963" fmla="*/ 303371 h 514350"/>
              <a:gd name="connsiteX964" fmla="*/ 4525804 w 6400800"/>
              <a:gd name="connsiteY964" fmla="*/ 309086 h 514350"/>
              <a:gd name="connsiteX965" fmla="*/ 4524851 w 6400800"/>
              <a:gd name="connsiteY965" fmla="*/ 308134 h 514350"/>
              <a:gd name="connsiteX966" fmla="*/ 4525804 w 6400800"/>
              <a:gd name="connsiteY966" fmla="*/ 310039 h 514350"/>
              <a:gd name="connsiteX967" fmla="*/ 4523899 w 6400800"/>
              <a:gd name="connsiteY967" fmla="*/ 333851 h 514350"/>
              <a:gd name="connsiteX968" fmla="*/ 4523899 w 6400800"/>
              <a:gd name="connsiteY968" fmla="*/ 337661 h 514350"/>
              <a:gd name="connsiteX969" fmla="*/ 4522947 w 6400800"/>
              <a:gd name="connsiteY969" fmla="*/ 339566 h 514350"/>
              <a:gd name="connsiteX970" fmla="*/ 4517231 w 6400800"/>
              <a:gd name="connsiteY970" fmla="*/ 322421 h 514350"/>
              <a:gd name="connsiteX971" fmla="*/ 4514374 w 6400800"/>
              <a:gd name="connsiteY971" fmla="*/ 301466 h 514350"/>
              <a:gd name="connsiteX972" fmla="*/ 4517231 w 6400800"/>
              <a:gd name="connsiteY972" fmla="*/ 297656 h 514350"/>
              <a:gd name="connsiteX973" fmla="*/ 4521041 w 6400800"/>
              <a:gd name="connsiteY973" fmla="*/ 291941 h 514350"/>
              <a:gd name="connsiteX974" fmla="*/ 4516279 w 6400800"/>
              <a:gd name="connsiteY974" fmla="*/ 297656 h 514350"/>
              <a:gd name="connsiteX975" fmla="*/ 4514374 w 6400800"/>
              <a:gd name="connsiteY975" fmla="*/ 300514 h 514350"/>
              <a:gd name="connsiteX976" fmla="*/ 4514374 w 6400800"/>
              <a:gd name="connsiteY976" fmla="*/ 298609 h 514350"/>
              <a:gd name="connsiteX977" fmla="*/ 4517231 w 6400800"/>
              <a:gd name="connsiteY977" fmla="*/ 293846 h 514350"/>
              <a:gd name="connsiteX978" fmla="*/ 4520089 w 6400800"/>
              <a:gd name="connsiteY978" fmla="*/ 288131 h 514350"/>
              <a:gd name="connsiteX979" fmla="*/ 4516279 w 6400800"/>
              <a:gd name="connsiteY979" fmla="*/ 292894 h 514350"/>
              <a:gd name="connsiteX980" fmla="*/ 4514374 w 6400800"/>
              <a:gd name="connsiteY980" fmla="*/ 295751 h 514350"/>
              <a:gd name="connsiteX981" fmla="*/ 4512469 w 6400800"/>
              <a:gd name="connsiteY981" fmla="*/ 281464 h 514350"/>
              <a:gd name="connsiteX982" fmla="*/ 4511516 w 6400800"/>
              <a:gd name="connsiteY982" fmla="*/ 268129 h 514350"/>
              <a:gd name="connsiteX983" fmla="*/ 4510564 w 6400800"/>
              <a:gd name="connsiteY983" fmla="*/ 272891 h 514350"/>
              <a:gd name="connsiteX984" fmla="*/ 4506754 w 6400800"/>
              <a:gd name="connsiteY984" fmla="*/ 250984 h 514350"/>
              <a:gd name="connsiteX985" fmla="*/ 4506754 w 6400800"/>
              <a:gd name="connsiteY985" fmla="*/ 292894 h 514350"/>
              <a:gd name="connsiteX986" fmla="*/ 4501991 w 6400800"/>
              <a:gd name="connsiteY986" fmla="*/ 282416 h 514350"/>
              <a:gd name="connsiteX987" fmla="*/ 4494372 w 6400800"/>
              <a:gd name="connsiteY987" fmla="*/ 267176 h 514350"/>
              <a:gd name="connsiteX988" fmla="*/ 4486751 w 6400800"/>
              <a:gd name="connsiteY988" fmla="*/ 254794 h 514350"/>
              <a:gd name="connsiteX989" fmla="*/ 4480084 w 6400800"/>
              <a:gd name="connsiteY989" fmla="*/ 245269 h 514350"/>
              <a:gd name="connsiteX990" fmla="*/ 4474369 w 6400800"/>
              <a:gd name="connsiteY990" fmla="*/ 238601 h 514350"/>
              <a:gd name="connsiteX991" fmla="*/ 4469606 w 6400800"/>
              <a:gd name="connsiteY991" fmla="*/ 233839 h 514350"/>
              <a:gd name="connsiteX992" fmla="*/ 4471512 w 6400800"/>
              <a:gd name="connsiteY992" fmla="*/ 225266 h 514350"/>
              <a:gd name="connsiteX993" fmla="*/ 4477226 w 6400800"/>
              <a:gd name="connsiteY993" fmla="*/ 198596 h 514350"/>
              <a:gd name="connsiteX994" fmla="*/ 4481037 w 6400800"/>
              <a:gd name="connsiteY994" fmla="*/ 175736 h 514350"/>
              <a:gd name="connsiteX995" fmla="*/ 4473416 w 6400800"/>
              <a:gd name="connsiteY995" fmla="*/ 197644 h 514350"/>
              <a:gd name="connsiteX996" fmla="*/ 4463891 w 6400800"/>
              <a:gd name="connsiteY996" fmla="*/ 222409 h 514350"/>
              <a:gd name="connsiteX997" fmla="*/ 4455319 w 6400800"/>
              <a:gd name="connsiteY997" fmla="*/ 244316 h 514350"/>
              <a:gd name="connsiteX998" fmla="*/ 4453414 w 6400800"/>
              <a:gd name="connsiteY998" fmla="*/ 237649 h 514350"/>
              <a:gd name="connsiteX999" fmla="*/ 4454366 w 6400800"/>
              <a:gd name="connsiteY999" fmla="*/ 247174 h 514350"/>
              <a:gd name="connsiteX1000" fmla="*/ 4451509 w 6400800"/>
              <a:gd name="connsiteY1000" fmla="*/ 253841 h 514350"/>
              <a:gd name="connsiteX1001" fmla="*/ 4436269 w 6400800"/>
              <a:gd name="connsiteY1001" fmla="*/ 289084 h 514350"/>
              <a:gd name="connsiteX1002" fmla="*/ 4435316 w 6400800"/>
              <a:gd name="connsiteY1002" fmla="*/ 287179 h 514350"/>
              <a:gd name="connsiteX1003" fmla="*/ 4438174 w 6400800"/>
              <a:gd name="connsiteY1003" fmla="*/ 274796 h 514350"/>
              <a:gd name="connsiteX1004" fmla="*/ 4444841 w 6400800"/>
              <a:gd name="connsiteY1004" fmla="*/ 247174 h 514350"/>
              <a:gd name="connsiteX1005" fmla="*/ 4454366 w 6400800"/>
              <a:gd name="connsiteY1005" fmla="*/ 195739 h 514350"/>
              <a:gd name="connsiteX1006" fmla="*/ 4460081 w 6400800"/>
              <a:gd name="connsiteY1006" fmla="*/ 151924 h 514350"/>
              <a:gd name="connsiteX1007" fmla="*/ 4461987 w 6400800"/>
              <a:gd name="connsiteY1007" fmla="*/ 133826 h 514350"/>
              <a:gd name="connsiteX1008" fmla="*/ 4462939 w 6400800"/>
              <a:gd name="connsiteY1008" fmla="*/ 118586 h 514350"/>
              <a:gd name="connsiteX1009" fmla="*/ 4463891 w 6400800"/>
              <a:gd name="connsiteY1009" fmla="*/ 89059 h 514350"/>
              <a:gd name="connsiteX1010" fmla="*/ 4458176 w 6400800"/>
              <a:gd name="connsiteY1010" fmla="*/ 118586 h 514350"/>
              <a:gd name="connsiteX1011" fmla="*/ 4455319 w 6400800"/>
              <a:gd name="connsiteY1011" fmla="*/ 133826 h 514350"/>
              <a:gd name="connsiteX1012" fmla="*/ 4451509 w 6400800"/>
              <a:gd name="connsiteY1012" fmla="*/ 151924 h 514350"/>
              <a:gd name="connsiteX1013" fmla="*/ 4441984 w 6400800"/>
              <a:gd name="connsiteY1013" fmla="*/ 194786 h 514350"/>
              <a:gd name="connsiteX1014" fmla="*/ 4428649 w 6400800"/>
              <a:gd name="connsiteY1014" fmla="*/ 245269 h 514350"/>
              <a:gd name="connsiteX1015" fmla="*/ 4421981 w 6400800"/>
              <a:gd name="connsiteY1015" fmla="*/ 269081 h 514350"/>
              <a:gd name="connsiteX1016" fmla="*/ 4414362 w 6400800"/>
              <a:gd name="connsiteY1016" fmla="*/ 258604 h 514350"/>
              <a:gd name="connsiteX1017" fmla="*/ 4394359 w 6400800"/>
              <a:gd name="connsiteY1017" fmla="*/ 230029 h 514350"/>
              <a:gd name="connsiteX1018" fmla="*/ 4387691 w 6400800"/>
              <a:gd name="connsiteY1018" fmla="*/ 221456 h 514350"/>
              <a:gd name="connsiteX1019" fmla="*/ 4395312 w 6400800"/>
              <a:gd name="connsiteY1019" fmla="*/ 180499 h 514350"/>
              <a:gd name="connsiteX1020" fmla="*/ 4382929 w 6400800"/>
              <a:gd name="connsiteY1020" fmla="*/ 215741 h 514350"/>
              <a:gd name="connsiteX1021" fmla="*/ 4375309 w 6400800"/>
              <a:gd name="connsiteY1021" fmla="*/ 206216 h 514350"/>
              <a:gd name="connsiteX1022" fmla="*/ 4381976 w 6400800"/>
              <a:gd name="connsiteY1022" fmla="*/ 218599 h 514350"/>
              <a:gd name="connsiteX1023" fmla="*/ 4369594 w 6400800"/>
              <a:gd name="connsiteY1023" fmla="*/ 259556 h 514350"/>
              <a:gd name="connsiteX1024" fmla="*/ 4368641 w 6400800"/>
              <a:gd name="connsiteY1024" fmla="*/ 241459 h 514350"/>
              <a:gd name="connsiteX1025" fmla="*/ 4366737 w 6400800"/>
              <a:gd name="connsiteY1025" fmla="*/ 263366 h 514350"/>
              <a:gd name="connsiteX1026" fmla="*/ 4365784 w 6400800"/>
              <a:gd name="connsiteY1026" fmla="*/ 274796 h 514350"/>
              <a:gd name="connsiteX1027" fmla="*/ 4362926 w 6400800"/>
              <a:gd name="connsiteY1027" fmla="*/ 285274 h 514350"/>
              <a:gd name="connsiteX1028" fmla="*/ 4362926 w 6400800"/>
              <a:gd name="connsiteY1028" fmla="*/ 282416 h 514350"/>
              <a:gd name="connsiteX1029" fmla="*/ 4361022 w 6400800"/>
              <a:gd name="connsiteY1029" fmla="*/ 261461 h 514350"/>
              <a:gd name="connsiteX1030" fmla="*/ 4359116 w 6400800"/>
              <a:gd name="connsiteY1030" fmla="*/ 283369 h 514350"/>
              <a:gd name="connsiteX1031" fmla="*/ 4359116 w 6400800"/>
              <a:gd name="connsiteY1031" fmla="*/ 290989 h 514350"/>
              <a:gd name="connsiteX1032" fmla="*/ 4357212 w 6400800"/>
              <a:gd name="connsiteY1032" fmla="*/ 295751 h 514350"/>
              <a:gd name="connsiteX1033" fmla="*/ 4351497 w 6400800"/>
              <a:gd name="connsiteY1033" fmla="*/ 284321 h 514350"/>
              <a:gd name="connsiteX1034" fmla="*/ 4351497 w 6400800"/>
              <a:gd name="connsiteY1034" fmla="*/ 257651 h 514350"/>
              <a:gd name="connsiteX1035" fmla="*/ 4351497 w 6400800"/>
              <a:gd name="connsiteY1035" fmla="*/ 238601 h 514350"/>
              <a:gd name="connsiteX1036" fmla="*/ 4349591 w 6400800"/>
              <a:gd name="connsiteY1036" fmla="*/ 221456 h 514350"/>
              <a:gd name="connsiteX1037" fmla="*/ 4345781 w 6400800"/>
              <a:gd name="connsiteY1037" fmla="*/ 194786 h 514350"/>
              <a:gd name="connsiteX1038" fmla="*/ 4342924 w 6400800"/>
              <a:gd name="connsiteY1038" fmla="*/ 170974 h 514350"/>
              <a:gd name="connsiteX1039" fmla="*/ 4341972 w 6400800"/>
              <a:gd name="connsiteY1039" fmla="*/ 194786 h 514350"/>
              <a:gd name="connsiteX1040" fmla="*/ 4341972 w 6400800"/>
              <a:gd name="connsiteY1040" fmla="*/ 217646 h 514350"/>
              <a:gd name="connsiteX1041" fmla="*/ 4340066 w 6400800"/>
              <a:gd name="connsiteY1041" fmla="*/ 205264 h 514350"/>
              <a:gd name="connsiteX1042" fmla="*/ 4339114 w 6400800"/>
              <a:gd name="connsiteY1042" fmla="*/ 226219 h 514350"/>
              <a:gd name="connsiteX1043" fmla="*/ 4338162 w 6400800"/>
              <a:gd name="connsiteY1043" fmla="*/ 250031 h 514350"/>
              <a:gd name="connsiteX1044" fmla="*/ 4338162 w 6400800"/>
              <a:gd name="connsiteY1044" fmla="*/ 252889 h 514350"/>
              <a:gd name="connsiteX1045" fmla="*/ 4337209 w 6400800"/>
              <a:gd name="connsiteY1045" fmla="*/ 250984 h 514350"/>
              <a:gd name="connsiteX1046" fmla="*/ 4318159 w 6400800"/>
              <a:gd name="connsiteY1046" fmla="*/ 196691 h 514350"/>
              <a:gd name="connsiteX1047" fmla="*/ 4289584 w 6400800"/>
              <a:gd name="connsiteY1047" fmla="*/ 116681 h 514350"/>
              <a:gd name="connsiteX1048" fmla="*/ 4278154 w 6400800"/>
              <a:gd name="connsiteY1048" fmla="*/ 86201 h 514350"/>
              <a:gd name="connsiteX1049" fmla="*/ 4285774 w 6400800"/>
              <a:gd name="connsiteY1049" fmla="*/ 117634 h 514350"/>
              <a:gd name="connsiteX1050" fmla="*/ 4307681 w 6400800"/>
              <a:gd name="connsiteY1050" fmla="*/ 199549 h 514350"/>
              <a:gd name="connsiteX1051" fmla="*/ 4334351 w 6400800"/>
              <a:gd name="connsiteY1051" fmla="*/ 295751 h 514350"/>
              <a:gd name="connsiteX1052" fmla="*/ 4334351 w 6400800"/>
              <a:gd name="connsiteY1052" fmla="*/ 296704 h 514350"/>
              <a:gd name="connsiteX1053" fmla="*/ 4334351 w 6400800"/>
              <a:gd name="connsiteY1053" fmla="*/ 294799 h 514350"/>
              <a:gd name="connsiteX1054" fmla="*/ 4334351 w 6400800"/>
              <a:gd name="connsiteY1054" fmla="*/ 301466 h 514350"/>
              <a:gd name="connsiteX1055" fmla="*/ 4333399 w 6400800"/>
              <a:gd name="connsiteY1055" fmla="*/ 315754 h 514350"/>
              <a:gd name="connsiteX1056" fmla="*/ 4329589 w 6400800"/>
              <a:gd name="connsiteY1056" fmla="*/ 344329 h 514350"/>
              <a:gd name="connsiteX1057" fmla="*/ 4328637 w 6400800"/>
              <a:gd name="connsiteY1057" fmla="*/ 343376 h 514350"/>
              <a:gd name="connsiteX1058" fmla="*/ 4326731 w 6400800"/>
              <a:gd name="connsiteY1058" fmla="*/ 340519 h 514350"/>
              <a:gd name="connsiteX1059" fmla="*/ 4325779 w 6400800"/>
              <a:gd name="connsiteY1059" fmla="*/ 333851 h 514350"/>
              <a:gd name="connsiteX1060" fmla="*/ 4315301 w 6400800"/>
              <a:gd name="connsiteY1060" fmla="*/ 267176 h 514350"/>
              <a:gd name="connsiteX1061" fmla="*/ 4301966 w 6400800"/>
              <a:gd name="connsiteY1061" fmla="*/ 202406 h 514350"/>
              <a:gd name="connsiteX1062" fmla="*/ 4303872 w 6400800"/>
              <a:gd name="connsiteY1062" fmla="*/ 268129 h 514350"/>
              <a:gd name="connsiteX1063" fmla="*/ 4303872 w 6400800"/>
              <a:gd name="connsiteY1063" fmla="*/ 274796 h 514350"/>
              <a:gd name="connsiteX1064" fmla="*/ 4301966 w 6400800"/>
              <a:gd name="connsiteY1064" fmla="*/ 290036 h 514350"/>
              <a:gd name="connsiteX1065" fmla="*/ 4300062 w 6400800"/>
              <a:gd name="connsiteY1065" fmla="*/ 300514 h 514350"/>
              <a:gd name="connsiteX1066" fmla="*/ 4288631 w 6400800"/>
              <a:gd name="connsiteY1066" fmla="*/ 286226 h 514350"/>
              <a:gd name="connsiteX1067" fmla="*/ 4299109 w 6400800"/>
              <a:gd name="connsiteY1067" fmla="*/ 305276 h 514350"/>
              <a:gd name="connsiteX1068" fmla="*/ 4296251 w 6400800"/>
              <a:gd name="connsiteY1068" fmla="*/ 323374 h 514350"/>
              <a:gd name="connsiteX1069" fmla="*/ 4292441 w 6400800"/>
              <a:gd name="connsiteY1069" fmla="*/ 346234 h 514350"/>
              <a:gd name="connsiteX1070" fmla="*/ 4290537 w 6400800"/>
              <a:gd name="connsiteY1070" fmla="*/ 343376 h 514350"/>
              <a:gd name="connsiteX1071" fmla="*/ 4288631 w 6400800"/>
              <a:gd name="connsiteY1071" fmla="*/ 308134 h 514350"/>
              <a:gd name="connsiteX1072" fmla="*/ 4281964 w 6400800"/>
              <a:gd name="connsiteY1072" fmla="*/ 231934 h 514350"/>
              <a:gd name="connsiteX1073" fmla="*/ 4277201 w 6400800"/>
              <a:gd name="connsiteY1073" fmla="*/ 309086 h 514350"/>
              <a:gd name="connsiteX1074" fmla="*/ 4277201 w 6400800"/>
              <a:gd name="connsiteY1074" fmla="*/ 318611 h 514350"/>
              <a:gd name="connsiteX1075" fmla="*/ 4273391 w 6400800"/>
              <a:gd name="connsiteY1075" fmla="*/ 310039 h 514350"/>
              <a:gd name="connsiteX1076" fmla="*/ 4272439 w 6400800"/>
              <a:gd name="connsiteY1076" fmla="*/ 303371 h 514350"/>
              <a:gd name="connsiteX1077" fmla="*/ 4270534 w 6400800"/>
              <a:gd name="connsiteY1077" fmla="*/ 273844 h 514350"/>
              <a:gd name="connsiteX1078" fmla="*/ 4269581 w 6400800"/>
              <a:gd name="connsiteY1078" fmla="*/ 260509 h 514350"/>
              <a:gd name="connsiteX1079" fmla="*/ 4269581 w 6400800"/>
              <a:gd name="connsiteY1079" fmla="*/ 255746 h 514350"/>
              <a:gd name="connsiteX1080" fmla="*/ 4270534 w 6400800"/>
              <a:gd name="connsiteY1080" fmla="*/ 234791 h 514350"/>
              <a:gd name="connsiteX1081" fmla="*/ 4273391 w 6400800"/>
              <a:gd name="connsiteY1081" fmla="*/ 155734 h 514350"/>
              <a:gd name="connsiteX1082" fmla="*/ 4259104 w 6400800"/>
              <a:gd name="connsiteY1082" fmla="*/ 233839 h 514350"/>
              <a:gd name="connsiteX1083" fmla="*/ 4253389 w 6400800"/>
              <a:gd name="connsiteY1083" fmla="*/ 271939 h 514350"/>
              <a:gd name="connsiteX1084" fmla="*/ 4252437 w 6400800"/>
              <a:gd name="connsiteY1084" fmla="*/ 270034 h 514350"/>
              <a:gd name="connsiteX1085" fmla="*/ 4253389 w 6400800"/>
              <a:gd name="connsiteY1085" fmla="*/ 262414 h 514350"/>
              <a:gd name="connsiteX1086" fmla="*/ 4255294 w 6400800"/>
              <a:gd name="connsiteY1086" fmla="*/ 240506 h 514350"/>
              <a:gd name="connsiteX1087" fmla="*/ 4249579 w 6400800"/>
              <a:gd name="connsiteY1087" fmla="*/ 262414 h 514350"/>
              <a:gd name="connsiteX1088" fmla="*/ 4248626 w 6400800"/>
              <a:gd name="connsiteY1088" fmla="*/ 264319 h 514350"/>
              <a:gd name="connsiteX1089" fmla="*/ 4246722 w 6400800"/>
              <a:gd name="connsiteY1089" fmla="*/ 261461 h 514350"/>
              <a:gd name="connsiteX1090" fmla="*/ 4244816 w 6400800"/>
              <a:gd name="connsiteY1090" fmla="*/ 257651 h 514350"/>
              <a:gd name="connsiteX1091" fmla="*/ 4244816 w 6400800"/>
              <a:gd name="connsiteY1091" fmla="*/ 251936 h 514350"/>
              <a:gd name="connsiteX1092" fmla="*/ 4243864 w 6400800"/>
              <a:gd name="connsiteY1092" fmla="*/ 256699 h 514350"/>
              <a:gd name="connsiteX1093" fmla="*/ 4240054 w 6400800"/>
              <a:gd name="connsiteY1093" fmla="*/ 251936 h 514350"/>
              <a:gd name="connsiteX1094" fmla="*/ 4229576 w 6400800"/>
              <a:gd name="connsiteY1094" fmla="*/ 235744 h 514350"/>
              <a:gd name="connsiteX1095" fmla="*/ 4220051 w 6400800"/>
              <a:gd name="connsiteY1095" fmla="*/ 222409 h 514350"/>
              <a:gd name="connsiteX1096" fmla="*/ 4226719 w 6400800"/>
              <a:gd name="connsiteY1096" fmla="*/ 237649 h 514350"/>
              <a:gd name="connsiteX1097" fmla="*/ 4234339 w 6400800"/>
              <a:gd name="connsiteY1097" fmla="*/ 254794 h 514350"/>
              <a:gd name="connsiteX1098" fmla="*/ 4236244 w 6400800"/>
              <a:gd name="connsiteY1098" fmla="*/ 258604 h 514350"/>
              <a:gd name="connsiteX1099" fmla="*/ 4231481 w 6400800"/>
              <a:gd name="connsiteY1099" fmla="*/ 251936 h 514350"/>
              <a:gd name="connsiteX1100" fmla="*/ 4220051 w 6400800"/>
              <a:gd name="connsiteY1100" fmla="*/ 237649 h 514350"/>
              <a:gd name="connsiteX1101" fmla="*/ 4202906 w 6400800"/>
              <a:gd name="connsiteY1101" fmla="*/ 219551 h 514350"/>
              <a:gd name="connsiteX1102" fmla="*/ 4196239 w 6400800"/>
              <a:gd name="connsiteY1102" fmla="*/ 213836 h 514350"/>
              <a:gd name="connsiteX1103" fmla="*/ 4201954 w 6400800"/>
              <a:gd name="connsiteY1103" fmla="*/ 220504 h 514350"/>
              <a:gd name="connsiteX1104" fmla="*/ 4216241 w 6400800"/>
              <a:gd name="connsiteY1104" fmla="*/ 240506 h 514350"/>
              <a:gd name="connsiteX1105" fmla="*/ 4225766 w 6400800"/>
              <a:gd name="connsiteY1105" fmla="*/ 255746 h 514350"/>
              <a:gd name="connsiteX1106" fmla="*/ 4235291 w 6400800"/>
              <a:gd name="connsiteY1106" fmla="*/ 273844 h 514350"/>
              <a:gd name="connsiteX1107" fmla="*/ 4235291 w 6400800"/>
              <a:gd name="connsiteY1107" fmla="*/ 274796 h 514350"/>
              <a:gd name="connsiteX1108" fmla="*/ 4235291 w 6400800"/>
              <a:gd name="connsiteY1108" fmla="*/ 282416 h 514350"/>
              <a:gd name="connsiteX1109" fmla="*/ 4234339 w 6400800"/>
              <a:gd name="connsiteY1109" fmla="*/ 281464 h 514350"/>
              <a:gd name="connsiteX1110" fmla="*/ 4229576 w 6400800"/>
              <a:gd name="connsiteY1110" fmla="*/ 276701 h 514350"/>
              <a:gd name="connsiteX1111" fmla="*/ 4233387 w 6400800"/>
              <a:gd name="connsiteY1111" fmla="*/ 282416 h 514350"/>
              <a:gd name="connsiteX1112" fmla="*/ 4235291 w 6400800"/>
              <a:gd name="connsiteY1112" fmla="*/ 284321 h 514350"/>
              <a:gd name="connsiteX1113" fmla="*/ 4235291 w 6400800"/>
              <a:gd name="connsiteY1113" fmla="*/ 285274 h 514350"/>
              <a:gd name="connsiteX1114" fmla="*/ 4229576 w 6400800"/>
              <a:gd name="connsiteY1114" fmla="*/ 310039 h 514350"/>
              <a:gd name="connsiteX1115" fmla="*/ 4222909 w 6400800"/>
              <a:gd name="connsiteY1115" fmla="*/ 295751 h 514350"/>
              <a:gd name="connsiteX1116" fmla="*/ 4228624 w 6400800"/>
              <a:gd name="connsiteY1116" fmla="*/ 316706 h 514350"/>
              <a:gd name="connsiteX1117" fmla="*/ 4226719 w 6400800"/>
              <a:gd name="connsiteY1117" fmla="*/ 327184 h 514350"/>
              <a:gd name="connsiteX1118" fmla="*/ 4223862 w 6400800"/>
              <a:gd name="connsiteY1118" fmla="*/ 341471 h 514350"/>
              <a:gd name="connsiteX1119" fmla="*/ 4222909 w 6400800"/>
              <a:gd name="connsiteY1119" fmla="*/ 334804 h 514350"/>
              <a:gd name="connsiteX1120" fmla="*/ 4219099 w 6400800"/>
              <a:gd name="connsiteY1120" fmla="*/ 311944 h 514350"/>
              <a:gd name="connsiteX1121" fmla="*/ 4219099 w 6400800"/>
              <a:gd name="connsiteY1121" fmla="*/ 331946 h 514350"/>
              <a:gd name="connsiteX1122" fmla="*/ 4217194 w 6400800"/>
              <a:gd name="connsiteY1122" fmla="*/ 322421 h 514350"/>
              <a:gd name="connsiteX1123" fmla="*/ 4198144 w 6400800"/>
              <a:gd name="connsiteY1123" fmla="*/ 240506 h 514350"/>
              <a:gd name="connsiteX1124" fmla="*/ 4205764 w 6400800"/>
              <a:gd name="connsiteY1124" fmla="*/ 323374 h 514350"/>
              <a:gd name="connsiteX1125" fmla="*/ 4210526 w 6400800"/>
              <a:gd name="connsiteY1125" fmla="*/ 364331 h 514350"/>
              <a:gd name="connsiteX1126" fmla="*/ 4210526 w 6400800"/>
              <a:gd name="connsiteY1126" fmla="*/ 363379 h 514350"/>
              <a:gd name="connsiteX1127" fmla="*/ 4206716 w 6400800"/>
              <a:gd name="connsiteY1127" fmla="*/ 350044 h 514350"/>
              <a:gd name="connsiteX1128" fmla="*/ 4202906 w 6400800"/>
              <a:gd name="connsiteY1128" fmla="*/ 338614 h 514350"/>
              <a:gd name="connsiteX1129" fmla="*/ 4202906 w 6400800"/>
              <a:gd name="connsiteY1129" fmla="*/ 350996 h 514350"/>
              <a:gd name="connsiteX1130" fmla="*/ 4202906 w 6400800"/>
              <a:gd name="connsiteY1130" fmla="*/ 365284 h 514350"/>
              <a:gd name="connsiteX1131" fmla="*/ 4202906 w 6400800"/>
              <a:gd name="connsiteY1131" fmla="*/ 373856 h 514350"/>
              <a:gd name="connsiteX1132" fmla="*/ 4202906 w 6400800"/>
              <a:gd name="connsiteY1132" fmla="*/ 380524 h 514350"/>
              <a:gd name="connsiteX1133" fmla="*/ 4201954 w 6400800"/>
              <a:gd name="connsiteY1133" fmla="*/ 378619 h 514350"/>
              <a:gd name="connsiteX1134" fmla="*/ 4201001 w 6400800"/>
              <a:gd name="connsiteY1134" fmla="*/ 361474 h 514350"/>
              <a:gd name="connsiteX1135" fmla="*/ 4196239 w 6400800"/>
              <a:gd name="connsiteY1135" fmla="*/ 290989 h 514350"/>
              <a:gd name="connsiteX1136" fmla="*/ 4191476 w 6400800"/>
              <a:gd name="connsiteY1136" fmla="*/ 343376 h 514350"/>
              <a:gd name="connsiteX1137" fmla="*/ 4188619 w 6400800"/>
              <a:gd name="connsiteY1137" fmla="*/ 335756 h 514350"/>
              <a:gd name="connsiteX1138" fmla="*/ 4181951 w 6400800"/>
              <a:gd name="connsiteY1138" fmla="*/ 319564 h 514350"/>
              <a:gd name="connsiteX1139" fmla="*/ 4180999 w 6400800"/>
              <a:gd name="connsiteY1139" fmla="*/ 316706 h 514350"/>
              <a:gd name="connsiteX1140" fmla="*/ 4180999 w 6400800"/>
              <a:gd name="connsiteY1140" fmla="*/ 256699 h 514350"/>
              <a:gd name="connsiteX1141" fmla="*/ 4180999 w 6400800"/>
              <a:gd name="connsiteY1141" fmla="*/ 230029 h 514350"/>
              <a:gd name="connsiteX1142" fmla="*/ 4177189 w 6400800"/>
              <a:gd name="connsiteY1142" fmla="*/ 256699 h 514350"/>
              <a:gd name="connsiteX1143" fmla="*/ 4175284 w 6400800"/>
              <a:gd name="connsiteY1143" fmla="*/ 270034 h 514350"/>
              <a:gd name="connsiteX1144" fmla="*/ 4174331 w 6400800"/>
              <a:gd name="connsiteY1144" fmla="*/ 251936 h 514350"/>
              <a:gd name="connsiteX1145" fmla="*/ 4168616 w 6400800"/>
              <a:gd name="connsiteY1145" fmla="*/ 176689 h 514350"/>
              <a:gd name="connsiteX1146" fmla="*/ 4162901 w 6400800"/>
              <a:gd name="connsiteY1146" fmla="*/ 251936 h 514350"/>
              <a:gd name="connsiteX1147" fmla="*/ 4160996 w 6400800"/>
              <a:gd name="connsiteY1147" fmla="*/ 287179 h 514350"/>
              <a:gd name="connsiteX1148" fmla="*/ 4154329 w 6400800"/>
              <a:gd name="connsiteY1148" fmla="*/ 303371 h 514350"/>
              <a:gd name="connsiteX1149" fmla="*/ 4146709 w 6400800"/>
              <a:gd name="connsiteY1149" fmla="*/ 280511 h 514350"/>
              <a:gd name="connsiteX1150" fmla="*/ 4140041 w 6400800"/>
              <a:gd name="connsiteY1150" fmla="*/ 246221 h 514350"/>
              <a:gd name="connsiteX1151" fmla="*/ 4133374 w 6400800"/>
              <a:gd name="connsiteY1151" fmla="*/ 224314 h 514350"/>
              <a:gd name="connsiteX1152" fmla="*/ 4134326 w 6400800"/>
              <a:gd name="connsiteY1152" fmla="*/ 230029 h 514350"/>
              <a:gd name="connsiteX1153" fmla="*/ 4136231 w 6400800"/>
              <a:gd name="connsiteY1153" fmla="*/ 247174 h 514350"/>
              <a:gd name="connsiteX1154" fmla="*/ 4136231 w 6400800"/>
              <a:gd name="connsiteY1154" fmla="*/ 250031 h 514350"/>
              <a:gd name="connsiteX1155" fmla="*/ 4118134 w 6400800"/>
              <a:gd name="connsiteY1155" fmla="*/ 197644 h 514350"/>
              <a:gd name="connsiteX1156" fmla="*/ 4093369 w 6400800"/>
              <a:gd name="connsiteY1156" fmla="*/ 121444 h 514350"/>
              <a:gd name="connsiteX1157" fmla="*/ 4083844 w 6400800"/>
              <a:gd name="connsiteY1157" fmla="*/ 92869 h 514350"/>
              <a:gd name="connsiteX1158" fmla="*/ 4089559 w 6400800"/>
              <a:gd name="connsiteY1158" fmla="*/ 122396 h 514350"/>
              <a:gd name="connsiteX1159" fmla="*/ 4106704 w 6400800"/>
              <a:gd name="connsiteY1159" fmla="*/ 200501 h 514350"/>
              <a:gd name="connsiteX1160" fmla="*/ 4119086 w 6400800"/>
              <a:gd name="connsiteY1160" fmla="*/ 248126 h 514350"/>
              <a:gd name="connsiteX1161" fmla="*/ 4117181 w 6400800"/>
              <a:gd name="connsiteY1161" fmla="*/ 262414 h 514350"/>
              <a:gd name="connsiteX1162" fmla="*/ 4114324 w 6400800"/>
              <a:gd name="connsiteY1162" fmla="*/ 290036 h 514350"/>
              <a:gd name="connsiteX1163" fmla="*/ 4110514 w 6400800"/>
              <a:gd name="connsiteY1163" fmla="*/ 284321 h 514350"/>
              <a:gd name="connsiteX1164" fmla="*/ 4114324 w 6400800"/>
              <a:gd name="connsiteY1164" fmla="*/ 269081 h 514350"/>
              <a:gd name="connsiteX1165" fmla="*/ 4108609 w 6400800"/>
              <a:gd name="connsiteY1165" fmla="*/ 282416 h 514350"/>
              <a:gd name="connsiteX1166" fmla="*/ 4102894 w 6400800"/>
              <a:gd name="connsiteY1166" fmla="*/ 273844 h 514350"/>
              <a:gd name="connsiteX1167" fmla="*/ 4096226 w 6400800"/>
              <a:gd name="connsiteY1167" fmla="*/ 263366 h 514350"/>
              <a:gd name="connsiteX1168" fmla="*/ 4097179 w 6400800"/>
              <a:gd name="connsiteY1168" fmla="*/ 262414 h 514350"/>
              <a:gd name="connsiteX1169" fmla="*/ 4096226 w 6400800"/>
              <a:gd name="connsiteY1169" fmla="*/ 263366 h 514350"/>
              <a:gd name="connsiteX1170" fmla="*/ 4090511 w 6400800"/>
              <a:gd name="connsiteY1170" fmla="*/ 253841 h 514350"/>
              <a:gd name="connsiteX1171" fmla="*/ 4090511 w 6400800"/>
              <a:gd name="connsiteY1171" fmla="*/ 252889 h 514350"/>
              <a:gd name="connsiteX1172" fmla="*/ 4090511 w 6400800"/>
              <a:gd name="connsiteY1172" fmla="*/ 238601 h 514350"/>
              <a:gd name="connsiteX1173" fmla="*/ 4090511 w 6400800"/>
              <a:gd name="connsiteY1173" fmla="*/ 215741 h 514350"/>
              <a:gd name="connsiteX1174" fmla="*/ 4089559 w 6400800"/>
              <a:gd name="connsiteY1174" fmla="*/ 195739 h 514350"/>
              <a:gd name="connsiteX1175" fmla="*/ 4086701 w 6400800"/>
              <a:gd name="connsiteY1175" fmla="*/ 214789 h 514350"/>
              <a:gd name="connsiteX1176" fmla="*/ 4083844 w 6400800"/>
              <a:gd name="connsiteY1176" fmla="*/ 236696 h 514350"/>
              <a:gd name="connsiteX1177" fmla="*/ 4083844 w 6400800"/>
              <a:gd name="connsiteY1177" fmla="*/ 239554 h 514350"/>
              <a:gd name="connsiteX1178" fmla="*/ 4081939 w 6400800"/>
              <a:gd name="connsiteY1178" fmla="*/ 236696 h 514350"/>
              <a:gd name="connsiteX1179" fmla="*/ 4081939 w 6400800"/>
              <a:gd name="connsiteY1179" fmla="*/ 234791 h 514350"/>
              <a:gd name="connsiteX1180" fmla="*/ 4081939 w 6400800"/>
              <a:gd name="connsiteY1180" fmla="*/ 210026 h 514350"/>
              <a:gd name="connsiteX1181" fmla="*/ 4081939 w 6400800"/>
              <a:gd name="connsiteY1181" fmla="*/ 188119 h 514350"/>
              <a:gd name="connsiteX1182" fmla="*/ 4078129 w 6400800"/>
              <a:gd name="connsiteY1182" fmla="*/ 210026 h 514350"/>
              <a:gd name="connsiteX1183" fmla="*/ 4075271 w 6400800"/>
              <a:gd name="connsiteY1183" fmla="*/ 227171 h 514350"/>
              <a:gd name="connsiteX1184" fmla="*/ 4059079 w 6400800"/>
              <a:gd name="connsiteY1184" fmla="*/ 202406 h 514350"/>
              <a:gd name="connsiteX1185" fmla="*/ 4073366 w 6400800"/>
              <a:gd name="connsiteY1185" fmla="*/ 236696 h 514350"/>
              <a:gd name="connsiteX1186" fmla="*/ 4071461 w 6400800"/>
              <a:gd name="connsiteY1186" fmla="*/ 250984 h 514350"/>
              <a:gd name="connsiteX1187" fmla="*/ 4067651 w 6400800"/>
              <a:gd name="connsiteY1187" fmla="*/ 268129 h 514350"/>
              <a:gd name="connsiteX1188" fmla="*/ 4064794 w 6400800"/>
              <a:gd name="connsiteY1188" fmla="*/ 279559 h 514350"/>
              <a:gd name="connsiteX1189" fmla="*/ 4061936 w 6400800"/>
              <a:gd name="connsiteY1189" fmla="*/ 253841 h 514350"/>
              <a:gd name="connsiteX1190" fmla="*/ 4054316 w 6400800"/>
              <a:gd name="connsiteY1190" fmla="*/ 207169 h 514350"/>
              <a:gd name="connsiteX1191" fmla="*/ 4050506 w 6400800"/>
              <a:gd name="connsiteY1191" fmla="*/ 186214 h 514350"/>
              <a:gd name="connsiteX1192" fmla="*/ 4046696 w 6400800"/>
              <a:gd name="connsiteY1192" fmla="*/ 168116 h 514350"/>
              <a:gd name="connsiteX1193" fmla="*/ 4040029 w 6400800"/>
              <a:gd name="connsiteY1193" fmla="*/ 137636 h 514350"/>
              <a:gd name="connsiteX1194" fmla="*/ 4034314 w 6400800"/>
              <a:gd name="connsiteY1194" fmla="*/ 111919 h 514350"/>
              <a:gd name="connsiteX1195" fmla="*/ 4036219 w 6400800"/>
              <a:gd name="connsiteY1195" fmla="*/ 138589 h 514350"/>
              <a:gd name="connsiteX1196" fmla="*/ 4039076 w 6400800"/>
              <a:gd name="connsiteY1196" fmla="*/ 169069 h 514350"/>
              <a:gd name="connsiteX1197" fmla="*/ 4042886 w 6400800"/>
              <a:gd name="connsiteY1197" fmla="*/ 208121 h 514350"/>
              <a:gd name="connsiteX1198" fmla="*/ 4044791 w 6400800"/>
              <a:gd name="connsiteY1198" fmla="*/ 238601 h 514350"/>
              <a:gd name="connsiteX1199" fmla="*/ 4031456 w 6400800"/>
              <a:gd name="connsiteY1199" fmla="*/ 170021 h 514350"/>
              <a:gd name="connsiteX1200" fmla="*/ 4036219 w 6400800"/>
              <a:gd name="connsiteY1200" fmla="*/ 252889 h 514350"/>
              <a:gd name="connsiteX1201" fmla="*/ 4037171 w 6400800"/>
              <a:gd name="connsiteY1201" fmla="*/ 264319 h 514350"/>
              <a:gd name="connsiteX1202" fmla="*/ 4035266 w 6400800"/>
              <a:gd name="connsiteY1202" fmla="*/ 271939 h 514350"/>
              <a:gd name="connsiteX1203" fmla="*/ 4030504 w 6400800"/>
              <a:gd name="connsiteY1203" fmla="*/ 266224 h 514350"/>
              <a:gd name="connsiteX1204" fmla="*/ 4023836 w 6400800"/>
              <a:gd name="connsiteY1204" fmla="*/ 258604 h 514350"/>
              <a:gd name="connsiteX1205" fmla="*/ 4009549 w 6400800"/>
              <a:gd name="connsiteY1205" fmla="*/ 229076 h 514350"/>
              <a:gd name="connsiteX1206" fmla="*/ 3996214 w 6400800"/>
              <a:gd name="connsiteY1206" fmla="*/ 203359 h 514350"/>
              <a:gd name="connsiteX1207" fmla="*/ 4005739 w 6400800"/>
              <a:gd name="connsiteY1207" fmla="*/ 230981 h 514350"/>
              <a:gd name="connsiteX1208" fmla="*/ 4014311 w 6400800"/>
              <a:gd name="connsiteY1208" fmla="*/ 255746 h 514350"/>
              <a:gd name="connsiteX1209" fmla="*/ 4007644 w 6400800"/>
              <a:gd name="connsiteY1209" fmla="*/ 243364 h 514350"/>
              <a:gd name="connsiteX1210" fmla="*/ 4015264 w 6400800"/>
              <a:gd name="connsiteY1210" fmla="*/ 267176 h 514350"/>
              <a:gd name="connsiteX1211" fmla="*/ 4024789 w 6400800"/>
              <a:gd name="connsiteY1211" fmla="*/ 294799 h 514350"/>
              <a:gd name="connsiteX1212" fmla="*/ 4026694 w 6400800"/>
              <a:gd name="connsiteY1212" fmla="*/ 301466 h 514350"/>
              <a:gd name="connsiteX1213" fmla="*/ 4017169 w 6400800"/>
              <a:gd name="connsiteY1213" fmla="*/ 329089 h 514350"/>
              <a:gd name="connsiteX1214" fmla="*/ 4016216 w 6400800"/>
              <a:gd name="connsiteY1214" fmla="*/ 328136 h 514350"/>
              <a:gd name="connsiteX1215" fmla="*/ 4005739 w 6400800"/>
              <a:gd name="connsiteY1215" fmla="*/ 320516 h 514350"/>
              <a:gd name="connsiteX1216" fmla="*/ 4005739 w 6400800"/>
              <a:gd name="connsiteY1216" fmla="*/ 318611 h 514350"/>
              <a:gd name="connsiteX1217" fmla="*/ 4004786 w 6400800"/>
              <a:gd name="connsiteY1217" fmla="*/ 310991 h 514350"/>
              <a:gd name="connsiteX1218" fmla="*/ 4002881 w 6400800"/>
              <a:gd name="connsiteY1218" fmla="*/ 269081 h 514350"/>
              <a:gd name="connsiteX1219" fmla="*/ 4000024 w 6400800"/>
              <a:gd name="connsiteY1219" fmla="*/ 284321 h 514350"/>
              <a:gd name="connsiteX1220" fmla="*/ 3993356 w 6400800"/>
              <a:gd name="connsiteY1220" fmla="*/ 248126 h 514350"/>
              <a:gd name="connsiteX1221" fmla="*/ 3993356 w 6400800"/>
              <a:gd name="connsiteY1221" fmla="*/ 286226 h 514350"/>
              <a:gd name="connsiteX1222" fmla="*/ 3992404 w 6400800"/>
              <a:gd name="connsiteY1222" fmla="*/ 286226 h 514350"/>
              <a:gd name="connsiteX1223" fmla="*/ 3990499 w 6400800"/>
              <a:gd name="connsiteY1223" fmla="*/ 287179 h 514350"/>
              <a:gd name="connsiteX1224" fmla="*/ 3985736 w 6400800"/>
              <a:gd name="connsiteY1224" fmla="*/ 292894 h 514350"/>
              <a:gd name="connsiteX1225" fmla="*/ 3985736 w 6400800"/>
              <a:gd name="connsiteY1225" fmla="*/ 292894 h 514350"/>
              <a:gd name="connsiteX1226" fmla="*/ 3985736 w 6400800"/>
              <a:gd name="connsiteY1226" fmla="*/ 293846 h 514350"/>
              <a:gd name="connsiteX1227" fmla="*/ 3983831 w 6400800"/>
              <a:gd name="connsiteY1227" fmla="*/ 313849 h 514350"/>
              <a:gd name="connsiteX1228" fmla="*/ 3978116 w 6400800"/>
              <a:gd name="connsiteY1228" fmla="*/ 303371 h 514350"/>
              <a:gd name="connsiteX1229" fmla="*/ 3987641 w 6400800"/>
              <a:gd name="connsiteY1229" fmla="*/ 272891 h 514350"/>
              <a:gd name="connsiteX1230" fmla="*/ 3976211 w 6400800"/>
              <a:gd name="connsiteY1230" fmla="*/ 298609 h 514350"/>
              <a:gd name="connsiteX1231" fmla="*/ 3973354 w 6400800"/>
              <a:gd name="connsiteY1231" fmla="*/ 293846 h 514350"/>
              <a:gd name="connsiteX1232" fmla="*/ 3973354 w 6400800"/>
              <a:gd name="connsiteY1232" fmla="*/ 288131 h 514350"/>
              <a:gd name="connsiteX1233" fmla="*/ 3973354 w 6400800"/>
              <a:gd name="connsiteY1233" fmla="*/ 287179 h 514350"/>
              <a:gd name="connsiteX1234" fmla="*/ 3977164 w 6400800"/>
              <a:gd name="connsiteY1234" fmla="*/ 278606 h 514350"/>
              <a:gd name="connsiteX1235" fmla="*/ 3980974 w 6400800"/>
              <a:gd name="connsiteY1235" fmla="*/ 270986 h 514350"/>
              <a:gd name="connsiteX1236" fmla="*/ 3976211 w 6400800"/>
              <a:gd name="connsiteY1236" fmla="*/ 277654 h 514350"/>
              <a:gd name="connsiteX1237" fmla="*/ 3973354 w 6400800"/>
              <a:gd name="connsiteY1237" fmla="*/ 282416 h 514350"/>
              <a:gd name="connsiteX1238" fmla="*/ 3974306 w 6400800"/>
              <a:gd name="connsiteY1238" fmla="*/ 254794 h 514350"/>
              <a:gd name="connsiteX1239" fmla="*/ 3975259 w 6400800"/>
              <a:gd name="connsiteY1239" fmla="*/ 230029 h 514350"/>
              <a:gd name="connsiteX1240" fmla="*/ 3970496 w 6400800"/>
              <a:gd name="connsiteY1240" fmla="*/ 254794 h 514350"/>
              <a:gd name="connsiteX1241" fmla="*/ 3965734 w 6400800"/>
              <a:gd name="connsiteY1241" fmla="*/ 281464 h 514350"/>
              <a:gd name="connsiteX1242" fmla="*/ 3961924 w 6400800"/>
              <a:gd name="connsiteY1242" fmla="*/ 274796 h 514350"/>
              <a:gd name="connsiteX1243" fmla="*/ 3962876 w 6400800"/>
              <a:gd name="connsiteY1243" fmla="*/ 269081 h 514350"/>
              <a:gd name="connsiteX1244" fmla="*/ 3966686 w 6400800"/>
              <a:gd name="connsiteY1244" fmla="*/ 245269 h 514350"/>
              <a:gd name="connsiteX1245" fmla="*/ 3959066 w 6400800"/>
              <a:gd name="connsiteY1245" fmla="*/ 268129 h 514350"/>
              <a:gd name="connsiteX1246" fmla="*/ 3959066 w 6400800"/>
              <a:gd name="connsiteY1246" fmla="*/ 269081 h 514350"/>
              <a:gd name="connsiteX1247" fmla="*/ 3958114 w 6400800"/>
              <a:gd name="connsiteY1247" fmla="*/ 267176 h 514350"/>
              <a:gd name="connsiteX1248" fmla="*/ 3958114 w 6400800"/>
              <a:gd name="connsiteY1248" fmla="*/ 269081 h 514350"/>
              <a:gd name="connsiteX1249" fmla="*/ 3955256 w 6400800"/>
              <a:gd name="connsiteY1249" fmla="*/ 264319 h 514350"/>
              <a:gd name="connsiteX1250" fmla="*/ 3954304 w 6400800"/>
              <a:gd name="connsiteY1250" fmla="*/ 247174 h 514350"/>
              <a:gd name="connsiteX1251" fmla="*/ 3951446 w 6400800"/>
              <a:gd name="connsiteY1251" fmla="*/ 214789 h 514350"/>
              <a:gd name="connsiteX1252" fmla="*/ 3947636 w 6400800"/>
              <a:gd name="connsiteY1252" fmla="*/ 190024 h 514350"/>
              <a:gd name="connsiteX1253" fmla="*/ 3943826 w 6400800"/>
              <a:gd name="connsiteY1253" fmla="*/ 169069 h 514350"/>
              <a:gd name="connsiteX1254" fmla="*/ 3943826 w 6400800"/>
              <a:gd name="connsiteY1254" fmla="*/ 190024 h 514350"/>
              <a:gd name="connsiteX1255" fmla="*/ 3943826 w 6400800"/>
              <a:gd name="connsiteY1255" fmla="*/ 214789 h 514350"/>
              <a:gd name="connsiteX1256" fmla="*/ 3943826 w 6400800"/>
              <a:gd name="connsiteY1256" fmla="*/ 225266 h 514350"/>
              <a:gd name="connsiteX1257" fmla="*/ 3940969 w 6400800"/>
              <a:gd name="connsiteY1257" fmla="*/ 215741 h 514350"/>
              <a:gd name="connsiteX1258" fmla="*/ 3939064 w 6400800"/>
              <a:gd name="connsiteY1258" fmla="*/ 207169 h 514350"/>
              <a:gd name="connsiteX1259" fmla="*/ 3940016 w 6400800"/>
              <a:gd name="connsiteY1259" fmla="*/ 205264 h 514350"/>
              <a:gd name="connsiteX1260" fmla="*/ 3939064 w 6400800"/>
              <a:gd name="connsiteY1260" fmla="*/ 206216 h 514350"/>
              <a:gd name="connsiteX1261" fmla="*/ 3936206 w 6400800"/>
              <a:gd name="connsiteY1261" fmla="*/ 197644 h 514350"/>
              <a:gd name="connsiteX1262" fmla="*/ 3937159 w 6400800"/>
              <a:gd name="connsiteY1262" fmla="*/ 208121 h 514350"/>
              <a:gd name="connsiteX1263" fmla="*/ 3929539 w 6400800"/>
              <a:gd name="connsiteY1263" fmla="*/ 216694 h 514350"/>
              <a:gd name="connsiteX1264" fmla="*/ 3925729 w 6400800"/>
              <a:gd name="connsiteY1264" fmla="*/ 197644 h 514350"/>
              <a:gd name="connsiteX1265" fmla="*/ 3916204 w 6400800"/>
              <a:gd name="connsiteY1265" fmla="*/ 158591 h 514350"/>
              <a:gd name="connsiteX1266" fmla="*/ 3912394 w 6400800"/>
              <a:gd name="connsiteY1266" fmla="*/ 144304 h 514350"/>
              <a:gd name="connsiteX1267" fmla="*/ 3915251 w 6400800"/>
              <a:gd name="connsiteY1267" fmla="*/ 139541 h 514350"/>
              <a:gd name="connsiteX1268" fmla="*/ 3935254 w 6400800"/>
              <a:gd name="connsiteY1268" fmla="*/ 110966 h 514350"/>
              <a:gd name="connsiteX1269" fmla="*/ 3912394 w 6400800"/>
              <a:gd name="connsiteY1269" fmla="*/ 136684 h 514350"/>
              <a:gd name="connsiteX1270" fmla="*/ 3910489 w 6400800"/>
              <a:gd name="connsiteY1270" fmla="*/ 138589 h 514350"/>
              <a:gd name="connsiteX1271" fmla="*/ 3906679 w 6400800"/>
              <a:gd name="connsiteY1271" fmla="*/ 128111 h 514350"/>
              <a:gd name="connsiteX1272" fmla="*/ 3898106 w 6400800"/>
              <a:gd name="connsiteY1272" fmla="*/ 102394 h 514350"/>
              <a:gd name="connsiteX1273" fmla="*/ 3902869 w 6400800"/>
              <a:gd name="connsiteY1273" fmla="*/ 129064 h 514350"/>
              <a:gd name="connsiteX1274" fmla="*/ 3905726 w 6400800"/>
              <a:gd name="connsiteY1274" fmla="*/ 143351 h 514350"/>
              <a:gd name="connsiteX1275" fmla="*/ 3905726 w 6400800"/>
              <a:gd name="connsiteY1275" fmla="*/ 143351 h 514350"/>
              <a:gd name="connsiteX1276" fmla="*/ 3887629 w 6400800"/>
              <a:gd name="connsiteY1276" fmla="*/ 167164 h 514350"/>
              <a:gd name="connsiteX1277" fmla="*/ 3866674 w 6400800"/>
              <a:gd name="connsiteY1277" fmla="*/ 195739 h 514350"/>
              <a:gd name="connsiteX1278" fmla="*/ 3862864 w 6400800"/>
              <a:gd name="connsiteY1278" fmla="*/ 182404 h 514350"/>
              <a:gd name="connsiteX1279" fmla="*/ 3854291 w 6400800"/>
              <a:gd name="connsiteY1279" fmla="*/ 155734 h 514350"/>
              <a:gd name="connsiteX1280" fmla="*/ 3859054 w 6400800"/>
              <a:gd name="connsiteY1280" fmla="*/ 183356 h 514350"/>
              <a:gd name="connsiteX1281" fmla="*/ 3862864 w 6400800"/>
              <a:gd name="connsiteY1281" fmla="*/ 202406 h 514350"/>
              <a:gd name="connsiteX1282" fmla="*/ 3858101 w 6400800"/>
              <a:gd name="connsiteY1282" fmla="*/ 209074 h 514350"/>
              <a:gd name="connsiteX1283" fmla="*/ 3853339 w 6400800"/>
              <a:gd name="connsiteY1283" fmla="*/ 216694 h 514350"/>
              <a:gd name="connsiteX1284" fmla="*/ 3849529 w 6400800"/>
              <a:gd name="connsiteY1284" fmla="*/ 195739 h 514350"/>
              <a:gd name="connsiteX1285" fmla="*/ 3852386 w 6400800"/>
              <a:gd name="connsiteY1285" fmla="*/ 178594 h 514350"/>
              <a:gd name="connsiteX1286" fmla="*/ 3855244 w 6400800"/>
              <a:gd name="connsiteY1286" fmla="*/ 158591 h 514350"/>
              <a:gd name="connsiteX1287" fmla="*/ 3848576 w 6400800"/>
              <a:gd name="connsiteY1287" fmla="*/ 177641 h 514350"/>
              <a:gd name="connsiteX1288" fmla="*/ 3841909 w 6400800"/>
              <a:gd name="connsiteY1288" fmla="*/ 199549 h 514350"/>
              <a:gd name="connsiteX1289" fmla="*/ 3838099 w 6400800"/>
              <a:gd name="connsiteY1289" fmla="*/ 212884 h 514350"/>
              <a:gd name="connsiteX1290" fmla="*/ 3835241 w 6400800"/>
              <a:gd name="connsiteY1290" fmla="*/ 225266 h 514350"/>
              <a:gd name="connsiteX1291" fmla="*/ 3834289 w 6400800"/>
              <a:gd name="connsiteY1291" fmla="*/ 222409 h 514350"/>
              <a:gd name="connsiteX1292" fmla="*/ 3825716 w 6400800"/>
              <a:gd name="connsiteY1292" fmla="*/ 209074 h 514350"/>
              <a:gd name="connsiteX1293" fmla="*/ 3809524 w 6400800"/>
              <a:gd name="connsiteY1293" fmla="*/ 184309 h 514350"/>
              <a:gd name="connsiteX1294" fmla="*/ 3821906 w 6400800"/>
              <a:gd name="connsiteY1294" fmla="*/ 210979 h 514350"/>
              <a:gd name="connsiteX1295" fmla="*/ 3828574 w 6400800"/>
              <a:gd name="connsiteY1295" fmla="*/ 224314 h 514350"/>
              <a:gd name="connsiteX1296" fmla="*/ 3832384 w 6400800"/>
              <a:gd name="connsiteY1296" fmla="*/ 234791 h 514350"/>
              <a:gd name="connsiteX1297" fmla="*/ 3828574 w 6400800"/>
              <a:gd name="connsiteY1297" fmla="*/ 254794 h 514350"/>
              <a:gd name="connsiteX1298" fmla="*/ 3825716 w 6400800"/>
              <a:gd name="connsiteY1298" fmla="*/ 259556 h 514350"/>
              <a:gd name="connsiteX1299" fmla="*/ 3820954 w 6400800"/>
              <a:gd name="connsiteY1299" fmla="*/ 269081 h 514350"/>
              <a:gd name="connsiteX1300" fmla="*/ 3820001 w 6400800"/>
              <a:gd name="connsiteY1300" fmla="*/ 267176 h 514350"/>
              <a:gd name="connsiteX1301" fmla="*/ 3804761 w 6400800"/>
              <a:gd name="connsiteY1301" fmla="*/ 249079 h 514350"/>
              <a:gd name="connsiteX1302" fmla="*/ 3817144 w 6400800"/>
              <a:gd name="connsiteY1302" fmla="*/ 270034 h 514350"/>
              <a:gd name="connsiteX1303" fmla="*/ 3819049 w 6400800"/>
              <a:gd name="connsiteY1303" fmla="*/ 272891 h 514350"/>
              <a:gd name="connsiteX1304" fmla="*/ 3806666 w 6400800"/>
              <a:gd name="connsiteY1304" fmla="*/ 294799 h 514350"/>
              <a:gd name="connsiteX1305" fmla="*/ 3806666 w 6400800"/>
              <a:gd name="connsiteY1305" fmla="*/ 294799 h 514350"/>
              <a:gd name="connsiteX1306" fmla="*/ 3803809 w 6400800"/>
              <a:gd name="connsiteY1306" fmla="*/ 290989 h 514350"/>
              <a:gd name="connsiteX1307" fmla="*/ 3802856 w 6400800"/>
              <a:gd name="connsiteY1307" fmla="*/ 287179 h 514350"/>
              <a:gd name="connsiteX1308" fmla="*/ 3799999 w 6400800"/>
              <a:gd name="connsiteY1308" fmla="*/ 276701 h 514350"/>
              <a:gd name="connsiteX1309" fmla="*/ 3795236 w 6400800"/>
              <a:gd name="connsiteY1309" fmla="*/ 260509 h 514350"/>
              <a:gd name="connsiteX1310" fmla="*/ 3790474 w 6400800"/>
              <a:gd name="connsiteY1310" fmla="*/ 246221 h 514350"/>
              <a:gd name="connsiteX1311" fmla="*/ 3791426 w 6400800"/>
              <a:gd name="connsiteY1311" fmla="*/ 260509 h 514350"/>
              <a:gd name="connsiteX1312" fmla="*/ 3792379 w 6400800"/>
              <a:gd name="connsiteY1312" fmla="*/ 273844 h 514350"/>
              <a:gd name="connsiteX1313" fmla="*/ 3787616 w 6400800"/>
              <a:gd name="connsiteY1313" fmla="*/ 268129 h 514350"/>
              <a:gd name="connsiteX1314" fmla="*/ 3777139 w 6400800"/>
              <a:gd name="connsiteY1314" fmla="*/ 255746 h 514350"/>
              <a:gd name="connsiteX1315" fmla="*/ 3773329 w 6400800"/>
              <a:gd name="connsiteY1315" fmla="*/ 246221 h 514350"/>
              <a:gd name="connsiteX1316" fmla="*/ 3764756 w 6400800"/>
              <a:gd name="connsiteY1316" fmla="*/ 224314 h 514350"/>
              <a:gd name="connsiteX1317" fmla="*/ 3769519 w 6400800"/>
              <a:gd name="connsiteY1317" fmla="*/ 247174 h 514350"/>
              <a:gd name="connsiteX1318" fmla="*/ 3776186 w 6400800"/>
              <a:gd name="connsiteY1318" fmla="*/ 273844 h 514350"/>
              <a:gd name="connsiteX1319" fmla="*/ 3781901 w 6400800"/>
              <a:gd name="connsiteY1319" fmla="*/ 299561 h 514350"/>
              <a:gd name="connsiteX1320" fmla="*/ 3760946 w 6400800"/>
              <a:gd name="connsiteY1320" fmla="*/ 234791 h 514350"/>
              <a:gd name="connsiteX1321" fmla="*/ 3755231 w 6400800"/>
              <a:gd name="connsiteY1321" fmla="*/ 218599 h 514350"/>
              <a:gd name="connsiteX1322" fmla="*/ 3759041 w 6400800"/>
              <a:gd name="connsiteY1322" fmla="*/ 211931 h 514350"/>
              <a:gd name="connsiteX1323" fmla="*/ 3754279 w 6400800"/>
              <a:gd name="connsiteY1323" fmla="*/ 217646 h 514350"/>
              <a:gd name="connsiteX1324" fmla="*/ 3750469 w 6400800"/>
              <a:gd name="connsiteY1324" fmla="*/ 208121 h 514350"/>
              <a:gd name="connsiteX1325" fmla="*/ 3752374 w 6400800"/>
              <a:gd name="connsiteY1325" fmla="*/ 197644 h 514350"/>
              <a:gd name="connsiteX1326" fmla="*/ 3748564 w 6400800"/>
              <a:gd name="connsiteY1326" fmla="*/ 205264 h 514350"/>
              <a:gd name="connsiteX1327" fmla="*/ 3734276 w 6400800"/>
              <a:gd name="connsiteY1327" fmla="*/ 167164 h 514350"/>
              <a:gd name="connsiteX1328" fmla="*/ 3742849 w 6400800"/>
              <a:gd name="connsiteY1328" fmla="*/ 217646 h 514350"/>
              <a:gd name="connsiteX1329" fmla="*/ 3736181 w 6400800"/>
              <a:gd name="connsiteY1329" fmla="*/ 236696 h 514350"/>
              <a:gd name="connsiteX1330" fmla="*/ 3735229 w 6400800"/>
              <a:gd name="connsiteY1330" fmla="*/ 238601 h 514350"/>
              <a:gd name="connsiteX1331" fmla="*/ 3730466 w 6400800"/>
              <a:gd name="connsiteY1331" fmla="*/ 245269 h 514350"/>
              <a:gd name="connsiteX1332" fmla="*/ 3726656 w 6400800"/>
              <a:gd name="connsiteY1332" fmla="*/ 236696 h 514350"/>
              <a:gd name="connsiteX1333" fmla="*/ 3726656 w 6400800"/>
              <a:gd name="connsiteY1333" fmla="*/ 232886 h 514350"/>
              <a:gd name="connsiteX1334" fmla="*/ 3725704 w 6400800"/>
              <a:gd name="connsiteY1334" fmla="*/ 214789 h 514350"/>
              <a:gd name="connsiteX1335" fmla="*/ 3722846 w 6400800"/>
              <a:gd name="connsiteY1335" fmla="*/ 230029 h 514350"/>
              <a:gd name="connsiteX1336" fmla="*/ 3721894 w 6400800"/>
              <a:gd name="connsiteY1336" fmla="*/ 229076 h 514350"/>
              <a:gd name="connsiteX1337" fmla="*/ 3721894 w 6400800"/>
              <a:gd name="connsiteY1337" fmla="*/ 229076 h 514350"/>
              <a:gd name="connsiteX1338" fmla="*/ 3725704 w 6400800"/>
              <a:gd name="connsiteY1338" fmla="*/ 190976 h 514350"/>
              <a:gd name="connsiteX1339" fmla="*/ 3727609 w 6400800"/>
              <a:gd name="connsiteY1339" fmla="*/ 172879 h 514350"/>
              <a:gd name="connsiteX1340" fmla="*/ 3730466 w 6400800"/>
              <a:gd name="connsiteY1340" fmla="*/ 155734 h 514350"/>
              <a:gd name="connsiteX1341" fmla="*/ 3734276 w 6400800"/>
              <a:gd name="connsiteY1341" fmla="*/ 128111 h 514350"/>
              <a:gd name="connsiteX1342" fmla="*/ 3737134 w 6400800"/>
              <a:gd name="connsiteY1342" fmla="*/ 104299 h 514350"/>
              <a:gd name="connsiteX1343" fmla="*/ 3730466 w 6400800"/>
              <a:gd name="connsiteY1343" fmla="*/ 127159 h 514350"/>
              <a:gd name="connsiteX1344" fmla="*/ 3722846 w 6400800"/>
              <a:gd name="connsiteY1344" fmla="*/ 153829 h 514350"/>
              <a:gd name="connsiteX1345" fmla="*/ 3718084 w 6400800"/>
              <a:gd name="connsiteY1345" fmla="*/ 170021 h 514350"/>
              <a:gd name="connsiteX1346" fmla="*/ 3714274 w 6400800"/>
              <a:gd name="connsiteY1346" fmla="*/ 188119 h 514350"/>
              <a:gd name="connsiteX1347" fmla="*/ 3710464 w 6400800"/>
              <a:gd name="connsiteY1347" fmla="*/ 208121 h 514350"/>
              <a:gd name="connsiteX1348" fmla="*/ 3710464 w 6400800"/>
              <a:gd name="connsiteY1348" fmla="*/ 207169 h 514350"/>
              <a:gd name="connsiteX1349" fmla="*/ 3691414 w 6400800"/>
              <a:gd name="connsiteY1349" fmla="*/ 174784 h 514350"/>
              <a:gd name="connsiteX1350" fmla="*/ 3677126 w 6400800"/>
              <a:gd name="connsiteY1350" fmla="*/ 150971 h 514350"/>
              <a:gd name="connsiteX1351" fmla="*/ 3678079 w 6400800"/>
              <a:gd name="connsiteY1351" fmla="*/ 137636 h 514350"/>
              <a:gd name="connsiteX1352" fmla="*/ 3675221 w 6400800"/>
              <a:gd name="connsiteY1352" fmla="*/ 149066 h 514350"/>
              <a:gd name="connsiteX1353" fmla="*/ 3674269 w 6400800"/>
              <a:gd name="connsiteY1353" fmla="*/ 147161 h 514350"/>
              <a:gd name="connsiteX1354" fmla="*/ 3675221 w 6400800"/>
              <a:gd name="connsiteY1354" fmla="*/ 150019 h 514350"/>
              <a:gd name="connsiteX1355" fmla="*/ 3672364 w 6400800"/>
              <a:gd name="connsiteY1355" fmla="*/ 164306 h 514350"/>
              <a:gd name="connsiteX1356" fmla="*/ 3665696 w 6400800"/>
              <a:gd name="connsiteY1356" fmla="*/ 194786 h 514350"/>
              <a:gd name="connsiteX1357" fmla="*/ 3662839 w 6400800"/>
              <a:gd name="connsiteY1357" fmla="*/ 209074 h 514350"/>
              <a:gd name="connsiteX1358" fmla="*/ 3661886 w 6400800"/>
              <a:gd name="connsiteY1358" fmla="*/ 210026 h 514350"/>
              <a:gd name="connsiteX1359" fmla="*/ 3658076 w 6400800"/>
              <a:gd name="connsiteY1359" fmla="*/ 216694 h 514350"/>
              <a:gd name="connsiteX1360" fmla="*/ 3658076 w 6400800"/>
              <a:gd name="connsiteY1360" fmla="*/ 174784 h 514350"/>
              <a:gd name="connsiteX1361" fmla="*/ 3645694 w 6400800"/>
              <a:gd name="connsiteY1361" fmla="*/ 239554 h 514350"/>
              <a:gd name="connsiteX1362" fmla="*/ 3644741 w 6400800"/>
              <a:gd name="connsiteY1362" fmla="*/ 246221 h 514350"/>
              <a:gd name="connsiteX1363" fmla="*/ 3643789 w 6400800"/>
              <a:gd name="connsiteY1363" fmla="*/ 249079 h 514350"/>
              <a:gd name="connsiteX1364" fmla="*/ 3640931 w 6400800"/>
              <a:gd name="connsiteY1364" fmla="*/ 259556 h 514350"/>
              <a:gd name="connsiteX1365" fmla="*/ 3633311 w 6400800"/>
              <a:gd name="connsiteY1365" fmla="*/ 243364 h 514350"/>
              <a:gd name="connsiteX1366" fmla="*/ 3639979 w 6400800"/>
              <a:gd name="connsiteY1366" fmla="*/ 265271 h 514350"/>
              <a:gd name="connsiteX1367" fmla="*/ 3637121 w 6400800"/>
              <a:gd name="connsiteY1367" fmla="*/ 275749 h 514350"/>
              <a:gd name="connsiteX1368" fmla="*/ 3627596 w 6400800"/>
              <a:gd name="connsiteY1368" fmla="*/ 261461 h 514350"/>
              <a:gd name="connsiteX1369" fmla="*/ 3635216 w 6400800"/>
              <a:gd name="connsiteY1369" fmla="*/ 280511 h 514350"/>
              <a:gd name="connsiteX1370" fmla="*/ 3635216 w 6400800"/>
              <a:gd name="connsiteY1370" fmla="*/ 281464 h 514350"/>
              <a:gd name="connsiteX1371" fmla="*/ 3630454 w 6400800"/>
              <a:gd name="connsiteY1371" fmla="*/ 309086 h 514350"/>
              <a:gd name="connsiteX1372" fmla="*/ 3627596 w 6400800"/>
              <a:gd name="connsiteY1372" fmla="*/ 332899 h 514350"/>
              <a:gd name="connsiteX1373" fmla="*/ 3620929 w 6400800"/>
              <a:gd name="connsiteY1373" fmla="*/ 312896 h 514350"/>
              <a:gd name="connsiteX1374" fmla="*/ 3620929 w 6400800"/>
              <a:gd name="connsiteY1374" fmla="*/ 309086 h 514350"/>
              <a:gd name="connsiteX1375" fmla="*/ 3619976 w 6400800"/>
              <a:gd name="connsiteY1375" fmla="*/ 310991 h 514350"/>
              <a:gd name="connsiteX1376" fmla="*/ 3619024 w 6400800"/>
              <a:gd name="connsiteY1376" fmla="*/ 308134 h 514350"/>
              <a:gd name="connsiteX1377" fmla="*/ 3622834 w 6400800"/>
              <a:gd name="connsiteY1377" fmla="*/ 272891 h 514350"/>
              <a:gd name="connsiteX1378" fmla="*/ 3626644 w 6400800"/>
              <a:gd name="connsiteY1378" fmla="*/ 221456 h 514350"/>
              <a:gd name="connsiteX1379" fmla="*/ 3630454 w 6400800"/>
              <a:gd name="connsiteY1379" fmla="*/ 211931 h 514350"/>
              <a:gd name="connsiteX1380" fmla="*/ 3626644 w 6400800"/>
              <a:gd name="connsiteY1380" fmla="*/ 216694 h 514350"/>
              <a:gd name="connsiteX1381" fmla="*/ 3626644 w 6400800"/>
              <a:gd name="connsiteY1381" fmla="*/ 214789 h 514350"/>
              <a:gd name="connsiteX1382" fmla="*/ 3626644 w 6400800"/>
              <a:gd name="connsiteY1382" fmla="*/ 192881 h 514350"/>
              <a:gd name="connsiteX1383" fmla="*/ 3622834 w 6400800"/>
              <a:gd name="connsiteY1383" fmla="*/ 214789 h 514350"/>
              <a:gd name="connsiteX1384" fmla="*/ 3620929 w 6400800"/>
              <a:gd name="connsiteY1384" fmla="*/ 226219 h 514350"/>
              <a:gd name="connsiteX1385" fmla="*/ 3620929 w 6400800"/>
              <a:gd name="connsiteY1385" fmla="*/ 227171 h 514350"/>
              <a:gd name="connsiteX1386" fmla="*/ 3609499 w 6400800"/>
              <a:gd name="connsiteY1386" fmla="*/ 243364 h 514350"/>
              <a:gd name="connsiteX1387" fmla="*/ 3603784 w 6400800"/>
              <a:gd name="connsiteY1387" fmla="*/ 251936 h 514350"/>
              <a:gd name="connsiteX1388" fmla="*/ 3613309 w 6400800"/>
              <a:gd name="connsiteY1388" fmla="*/ 225266 h 514350"/>
              <a:gd name="connsiteX1389" fmla="*/ 3619024 w 6400800"/>
              <a:gd name="connsiteY1389" fmla="*/ 208121 h 514350"/>
              <a:gd name="connsiteX1390" fmla="*/ 3624739 w 6400800"/>
              <a:gd name="connsiteY1390" fmla="*/ 192881 h 514350"/>
              <a:gd name="connsiteX1391" fmla="*/ 3634264 w 6400800"/>
              <a:gd name="connsiteY1391" fmla="*/ 168116 h 514350"/>
              <a:gd name="connsiteX1392" fmla="*/ 3642836 w 6400800"/>
              <a:gd name="connsiteY1392" fmla="*/ 146209 h 514350"/>
              <a:gd name="connsiteX1393" fmla="*/ 3631406 w 6400800"/>
              <a:gd name="connsiteY1393" fmla="*/ 166211 h 514350"/>
              <a:gd name="connsiteX1394" fmla="*/ 3618071 w 6400800"/>
              <a:gd name="connsiteY1394" fmla="*/ 189071 h 514350"/>
              <a:gd name="connsiteX1395" fmla="*/ 3610451 w 6400800"/>
              <a:gd name="connsiteY1395" fmla="*/ 203359 h 514350"/>
              <a:gd name="connsiteX1396" fmla="*/ 3602831 w 6400800"/>
              <a:gd name="connsiteY1396" fmla="*/ 219551 h 514350"/>
              <a:gd name="connsiteX1397" fmla="*/ 3588544 w 6400800"/>
              <a:gd name="connsiteY1397" fmla="*/ 250031 h 514350"/>
              <a:gd name="connsiteX1398" fmla="*/ 3588544 w 6400800"/>
              <a:gd name="connsiteY1398" fmla="*/ 242411 h 514350"/>
              <a:gd name="connsiteX1399" fmla="*/ 3585686 w 6400800"/>
              <a:gd name="connsiteY1399" fmla="*/ 256699 h 514350"/>
              <a:gd name="connsiteX1400" fmla="*/ 3585686 w 6400800"/>
              <a:gd name="connsiteY1400" fmla="*/ 257651 h 514350"/>
              <a:gd name="connsiteX1401" fmla="*/ 3579971 w 6400800"/>
              <a:gd name="connsiteY1401" fmla="*/ 270986 h 514350"/>
              <a:gd name="connsiteX1402" fmla="*/ 3573304 w 6400800"/>
              <a:gd name="connsiteY1402" fmla="*/ 282416 h 514350"/>
              <a:gd name="connsiteX1403" fmla="*/ 3568541 w 6400800"/>
              <a:gd name="connsiteY1403" fmla="*/ 263366 h 514350"/>
              <a:gd name="connsiteX1404" fmla="*/ 3564731 w 6400800"/>
              <a:gd name="connsiteY1404" fmla="*/ 248126 h 514350"/>
              <a:gd name="connsiteX1405" fmla="*/ 3564731 w 6400800"/>
              <a:gd name="connsiteY1405" fmla="*/ 248126 h 514350"/>
              <a:gd name="connsiteX1406" fmla="*/ 3562826 w 6400800"/>
              <a:gd name="connsiteY1406" fmla="*/ 237649 h 514350"/>
              <a:gd name="connsiteX1407" fmla="*/ 3561874 w 6400800"/>
              <a:gd name="connsiteY1407" fmla="*/ 233839 h 514350"/>
              <a:gd name="connsiteX1408" fmla="*/ 3566636 w 6400800"/>
              <a:gd name="connsiteY1408" fmla="*/ 227171 h 514350"/>
              <a:gd name="connsiteX1409" fmla="*/ 3561874 w 6400800"/>
              <a:gd name="connsiteY1409" fmla="*/ 230981 h 514350"/>
              <a:gd name="connsiteX1410" fmla="*/ 3559016 w 6400800"/>
              <a:gd name="connsiteY1410" fmla="*/ 218599 h 514350"/>
              <a:gd name="connsiteX1411" fmla="*/ 3559016 w 6400800"/>
              <a:gd name="connsiteY1411" fmla="*/ 231934 h 514350"/>
              <a:gd name="connsiteX1412" fmla="*/ 3554254 w 6400800"/>
              <a:gd name="connsiteY1412" fmla="*/ 220504 h 514350"/>
              <a:gd name="connsiteX1413" fmla="*/ 3569494 w 6400800"/>
              <a:gd name="connsiteY1413" fmla="*/ 197644 h 514350"/>
              <a:gd name="connsiteX1414" fmla="*/ 3585686 w 6400800"/>
              <a:gd name="connsiteY1414" fmla="*/ 174784 h 514350"/>
              <a:gd name="connsiteX1415" fmla="*/ 3600926 w 6400800"/>
              <a:gd name="connsiteY1415" fmla="*/ 154781 h 514350"/>
              <a:gd name="connsiteX1416" fmla="*/ 3582829 w 6400800"/>
              <a:gd name="connsiteY1416" fmla="*/ 171926 h 514350"/>
              <a:gd name="connsiteX1417" fmla="*/ 3562826 w 6400800"/>
              <a:gd name="connsiteY1417" fmla="*/ 192881 h 514350"/>
              <a:gd name="connsiteX1418" fmla="*/ 3549491 w 6400800"/>
              <a:gd name="connsiteY1418" fmla="*/ 209074 h 514350"/>
              <a:gd name="connsiteX1419" fmla="*/ 3542824 w 6400800"/>
              <a:gd name="connsiteY1419" fmla="*/ 193834 h 514350"/>
              <a:gd name="connsiteX1420" fmla="*/ 3546634 w 6400800"/>
              <a:gd name="connsiteY1420" fmla="*/ 212884 h 514350"/>
              <a:gd name="connsiteX1421" fmla="*/ 3539966 w 6400800"/>
              <a:gd name="connsiteY1421" fmla="*/ 222409 h 514350"/>
              <a:gd name="connsiteX1422" fmla="*/ 3539014 w 6400800"/>
              <a:gd name="connsiteY1422" fmla="*/ 223361 h 514350"/>
              <a:gd name="connsiteX1423" fmla="*/ 3539014 w 6400800"/>
              <a:gd name="connsiteY1423" fmla="*/ 210979 h 514350"/>
              <a:gd name="connsiteX1424" fmla="*/ 3539014 w 6400800"/>
              <a:gd name="connsiteY1424" fmla="*/ 184309 h 514350"/>
              <a:gd name="connsiteX1425" fmla="*/ 3539014 w 6400800"/>
              <a:gd name="connsiteY1425" fmla="*/ 173831 h 514350"/>
              <a:gd name="connsiteX1426" fmla="*/ 3540919 w 6400800"/>
              <a:gd name="connsiteY1426" fmla="*/ 170021 h 514350"/>
              <a:gd name="connsiteX1427" fmla="*/ 3539014 w 6400800"/>
              <a:gd name="connsiteY1427" fmla="*/ 172879 h 514350"/>
              <a:gd name="connsiteX1428" fmla="*/ 3539014 w 6400800"/>
              <a:gd name="connsiteY1428" fmla="*/ 162401 h 514350"/>
              <a:gd name="connsiteX1429" fmla="*/ 3537109 w 6400800"/>
              <a:gd name="connsiteY1429" fmla="*/ 176689 h 514350"/>
              <a:gd name="connsiteX1430" fmla="*/ 3527584 w 6400800"/>
              <a:gd name="connsiteY1430" fmla="*/ 190976 h 514350"/>
              <a:gd name="connsiteX1431" fmla="*/ 3511391 w 6400800"/>
              <a:gd name="connsiteY1431" fmla="*/ 214789 h 514350"/>
              <a:gd name="connsiteX1432" fmla="*/ 3510439 w 6400800"/>
              <a:gd name="connsiteY1432" fmla="*/ 215741 h 514350"/>
              <a:gd name="connsiteX1433" fmla="*/ 3508534 w 6400800"/>
              <a:gd name="connsiteY1433" fmla="*/ 201454 h 514350"/>
              <a:gd name="connsiteX1434" fmla="*/ 3505676 w 6400800"/>
              <a:gd name="connsiteY1434" fmla="*/ 180499 h 514350"/>
              <a:gd name="connsiteX1435" fmla="*/ 3504724 w 6400800"/>
              <a:gd name="connsiteY1435" fmla="*/ 202406 h 514350"/>
              <a:gd name="connsiteX1436" fmla="*/ 3503771 w 6400800"/>
              <a:gd name="connsiteY1436" fmla="*/ 226219 h 514350"/>
              <a:gd name="connsiteX1437" fmla="*/ 3500914 w 6400800"/>
              <a:gd name="connsiteY1437" fmla="*/ 230981 h 514350"/>
              <a:gd name="connsiteX1438" fmla="*/ 3491389 w 6400800"/>
              <a:gd name="connsiteY1438" fmla="*/ 247174 h 514350"/>
              <a:gd name="connsiteX1439" fmla="*/ 3483769 w 6400800"/>
              <a:gd name="connsiteY1439" fmla="*/ 230029 h 514350"/>
              <a:gd name="connsiteX1440" fmla="*/ 3469481 w 6400800"/>
              <a:gd name="connsiteY1440" fmla="*/ 200501 h 514350"/>
              <a:gd name="connsiteX1441" fmla="*/ 3471386 w 6400800"/>
              <a:gd name="connsiteY1441" fmla="*/ 190976 h 514350"/>
              <a:gd name="connsiteX1442" fmla="*/ 3477101 w 6400800"/>
              <a:gd name="connsiteY1442" fmla="*/ 167164 h 514350"/>
              <a:gd name="connsiteX1443" fmla="*/ 3482816 w 6400800"/>
              <a:gd name="connsiteY1443" fmla="*/ 146209 h 514350"/>
              <a:gd name="connsiteX1444" fmla="*/ 3492341 w 6400800"/>
              <a:gd name="connsiteY1444" fmla="*/ 111919 h 514350"/>
              <a:gd name="connsiteX1445" fmla="*/ 3499961 w 6400800"/>
              <a:gd name="connsiteY1445" fmla="*/ 82391 h 514350"/>
              <a:gd name="connsiteX1446" fmla="*/ 3488531 w 6400800"/>
              <a:gd name="connsiteY1446" fmla="*/ 110966 h 514350"/>
              <a:gd name="connsiteX1447" fmla="*/ 3476149 w 6400800"/>
              <a:gd name="connsiteY1447" fmla="*/ 144304 h 514350"/>
              <a:gd name="connsiteX1448" fmla="*/ 3468529 w 6400800"/>
              <a:gd name="connsiteY1448" fmla="*/ 164306 h 514350"/>
              <a:gd name="connsiteX1449" fmla="*/ 3461861 w 6400800"/>
              <a:gd name="connsiteY1449" fmla="*/ 185261 h 514350"/>
              <a:gd name="connsiteX1450" fmla="*/ 3452336 w 6400800"/>
              <a:gd name="connsiteY1450" fmla="*/ 168116 h 514350"/>
              <a:gd name="connsiteX1451" fmla="*/ 3460909 w 6400800"/>
              <a:gd name="connsiteY1451" fmla="*/ 189071 h 514350"/>
              <a:gd name="connsiteX1452" fmla="*/ 3450431 w 6400800"/>
              <a:gd name="connsiteY1452" fmla="*/ 225266 h 514350"/>
              <a:gd name="connsiteX1453" fmla="*/ 3441859 w 6400800"/>
              <a:gd name="connsiteY1453" fmla="*/ 210026 h 514350"/>
              <a:gd name="connsiteX1454" fmla="*/ 3442811 w 6400800"/>
              <a:gd name="connsiteY1454" fmla="*/ 208121 h 514350"/>
              <a:gd name="connsiteX1455" fmla="*/ 3445669 w 6400800"/>
              <a:gd name="connsiteY1455" fmla="*/ 190976 h 514350"/>
              <a:gd name="connsiteX1456" fmla="*/ 3439001 w 6400800"/>
              <a:gd name="connsiteY1456" fmla="*/ 205264 h 514350"/>
              <a:gd name="connsiteX1457" fmla="*/ 3439001 w 6400800"/>
              <a:gd name="connsiteY1457" fmla="*/ 205264 h 514350"/>
              <a:gd name="connsiteX1458" fmla="*/ 3438049 w 6400800"/>
              <a:gd name="connsiteY1458" fmla="*/ 165259 h 514350"/>
              <a:gd name="connsiteX1459" fmla="*/ 3437096 w 6400800"/>
              <a:gd name="connsiteY1459" fmla="*/ 135731 h 514350"/>
              <a:gd name="connsiteX1460" fmla="*/ 3435191 w 6400800"/>
              <a:gd name="connsiteY1460" fmla="*/ 112871 h 514350"/>
              <a:gd name="connsiteX1461" fmla="*/ 3433286 w 6400800"/>
              <a:gd name="connsiteY1461" fmla="*/ 92869 h 514350"/>
              <a:gd name="connsiteX1462" fmla="*/ 3431381 w 6400800"/>
              <a:gd name="connsiteY1462" fmla="*/ 112871 h 514350"/>
              <a:gd name="connsiteX1463" fmla="*/ 3428524 w 6400800"/>
              <a:gd name="connsiteY1463" fmla="*/ 149066 h 514350"/>
              <a:gd name="connsiteX1464" fmla="*/ 3428524 w 6400800"/>
              <a:gd name="connsiteY1464" fmla="*/ 150019 h 514350"/>
              <a:gd name="connsiteX1465" fmla="*/ 3426619 w 6400800"/>
              <a:gd name="connsiteY1465" fmla="*/ 131921 h 514350"/>
              <a:gd name="connsiteX1466" fmla="*/ 3423761 w 6400800"/>
              <a:gd name="connsiteY1466" fmla="*/ 113824 h 514350"/>
              <a:gd name="connsiteX1467" fmla="*/ 3422809 w 6400800"/>
              <a:gd name="connsiteY1467" fmla="*/ 131921 h 514350"/>
              <a:gd name="connsiteX1468" fmla="*/ 3420904 w 6400800"/>
              <a:gd name="connsiteY1468" fmla="*/ 174784 h 514350"/>
              <a:gd name="connsiteX1469" fmla="*/ 3412331 w 6400800"/>
              <a:gd name="connsiteY1469" fmla="*/ 162401 h 514350"/>
              <a:gd name="connsiteX1470" fmla="*/ 3398044 w 6400800"/>
              <a:gd name="connsiteY1470" fmla="*/ 141446 h 514350"/>
              <a:gd name="connsiteX1471" fmla="*/ 3401854 w 6400800"/>
              <a:gd name="connsiteY1471" fmla="*/ 123349 h 514350"/>
              <a:gd name="connsiteX1472" fmla="*/ 3396139 w 6400800"/>
              <a:gd name="connsiteY1472" fmla="*/ 139541 h 514350"/>
              <a:gd name="connsiteX1473" fmla="*/ 3391376 w 6400800"/>
              <a:gd name="connsiteY1473" fmla="*/ 132874 h 514350"/>
              <a:gd name="connsiteX1474" fmla="*/ 3395186 w 6400800"/>
              <a:gd name="connsiteY1474" fmla="*/ 139541 h 514350"/>
              <a:gd name="connsiteX1475" fmla="*/ 3395186 w 6400800"/>
              <a:gd name="connsiteY1475" fmla="*/ 141446 h 514350"/>
              <a:gd name="connsiteX1476" fmla="*/ 3382804 w 6400800"/>
              <a:gd name="connsiteY1476" fmla="*/ 177641 h 514350"/>
              <a:gd name="connsiteX1477" fmla="*/ 3382804 w 6400800"/>
              <a:gd name="connsiteY1477" fmla="*/ 172879 h 514350"/>
              <a:gd name="connsiteX1478" fmla="*/ 3381851 w 6400800"/>
              <a:gd name="connsiteY1478" fmla="*/ 150971 h 514350"/>
              <a:gd name="connsiteX1479" fmla="*/ 3378994 w 6400800"/>
              <a:gd name="connsiteY1479" fmla="*/ 172879 h 514350"/>
              <a:gd name="connsiteX1480" fmla="*/ 3376136 w 6400800"/>
              <a:gd name="connsiteY1480" fmla="*/ 197644 h 514350"/>
              <a:gd name="connsiteX1481" fmla="*/ 3365659 w 6400800"/>
              <a:gd name="connsiteY1481" fmla="*/ 234791 h 514350"/>
              <a:gd name="connsiteX1482" fmla="*/ 3358991 w 6400800"/>
              <a:gd name="connsiteY1482" fmla="*/ 253841 h 514350"/>
              <a:gd name="connsiteX1483" fmla="*/ 3358039 w 6400800"/>
              <a:gd name="connsiteY1483" fmla="*/ 257651 h 514350"/>
              <a:gd name="connsiteX1484" fmla="*/ 3351371 w 6400800"/>
              <a:gd name="connsiteY1484" fmla="*/ 239554 h 514350"/>
              <a:gd name="connsiteX1485" fmla="*/ 3351371 w 6400800"/>
              <a:gd name="connsiteY1485" fmla="*/ 237649 h 514350"/>
              <a:gd name="connsiteX1486" fmla="*/ 3351371 w 6400800"/>
              <a:gd name="connsiteY1486" fmla="*/ 238601 h 514350"/>
              <a:gd name="connsiteX1487" fmla="*/ 3344704 w 6400800"/>
              <a:gd name="connsiteY1487" fmla="*/ 221456 h 514350"/>
              <a:gd name="connsiteX1488" fmla="*/ 3349466 w 6400800"/>
              <a:gd name="connsiteY1488" fmla="*/ 248126 h 514350"/>
              <a:gd name="connsiteX1489" fmla="*/ 3347561 w 6400800"/>
              <a:gd name="connsiteY1489" fmla="*/ 265271 h 514350"/>
              <a:gd name="connsiteX1490" fmla="*/ 3345656 w 6400800"/>
              <a:gd name="connsiteY1490" fmla="*/ 283369 h 514350"/>
              <a:gd name="connsiteX1491" fmla="*/ 3343751 w 6400800"/>
              <a:gd name="connsiteY1491" fmla="*/ 287179 h 514350"/>
              <a:gd name="connsiteX1492" fmla="*/ 3339941 w 6400800"/>
              <a:gd name="connsiteY1492" fmla="*/ 274796 h 514350"/>
              <a:gd name="connsiteX1493" fmla="*/ 3325654 w 6400800"/>
              <a:gd name="connsiteY1493" fmla="*/ 231934 h 514350"/>
              <a:gd name="connsiteX1494" fmla="*/ 3328511 w 6400800"/>
              <a:gd name="connsiteY1494" fmla="*/ 216694 h 514350"/>
              <a:gd name="connsiteX1495" fmla="*/ 3338036 w 6400800"/>
              <a:gd name="connsiteY1495" fmla="*/ 170974 h 514350"/>
              <a:gd name="connsiteX1496" fmla="*/ 3346609 w 6400800"/>
              <a:gd name="connsiteY1496" fmla="*/ 136684 h 514350"/>
              <a:gd name="connsiteX1497" fmla="*/ 3355181 w 6400800"/>
              <a:gd name="connsiteY1497" fmla="*/ 106204 h 514350"/>
              <a:gd name="connsiteX1498" fmla="*/ 3342799 w 6400800"/>
              <a:gd name="connsiteY1498" fmla="*/ 134779 h 514350"/>
              <a:gd name="connsiteX1499" fmla="*/ 3330416 w 6400800"/>
              <a:gd name="connsiteY1499" fmla="*/ 169069 h 514350"/>
              <a:gd name="connsiteX1500" fmla="*/ 3318986 w 6400800"/>
              <a:gd name="connsiteY1500" fmla="*/ 208121 h 514350"/>
              <a:gd name="connsiteX1501" fmla="*/ 3318986 w 6400800"/>
              <a:gd name="connsiteY1501" fmla="*/ 203359 h 514350"/>
              <a:gd name="connsiteX1502" fmla="*/ 3320891 w 6400800"/>
              <a:gd name="connsiteY1502" fmla="*/ 195739 h 514350"/>
              <a:gd name="connsiteX1503" fmla="*/ 3327559 w 6400800"/>
              <a:gd name="connsiteY1503" fmla="*/ 170021 h 514350"/>
              <a:gd name="connsiteX1504" fmla="*/ 3332321 w 6400800"/>
              <a:gd name="connsiteY1504" fmla="*/ 147161 h 514350"/>
              <a:gd name="connsiteX1505" fmla="*/ 3323749 w 6400800"/>
              <a:gd name="connsiteY1505" fmla="*/ 169069 h 514350"/>
              <a:gd name="connsiteX1506" fmla="*/ 3322796 w 6400800"/>
              <a:gd name="connsiteY1506" fmla="*/ 171926 h 514350"/>
              <a:gd name="connsiteX1507" fmla="*/ 3323749 w 6400800"/>
              <a:gd name="connsiteY1507" fmla="*/ 165259 h 514350"/>
              <a:gd name="connsiteX1508" fmla="*/ 3328511 w 6400800"/>
              <a:gd name="connsiteY1508" fmla="*/ 147161 h 514350"/>
              <a:gd name="connsiteX1509" fmla="*/ 3336131 w 6400800"/>
              <a:gd name="connsiteY1509" fmla="*/ 116681 h 514350"/>
              <a:gd name="connsiteX1510" fmla="*/ 3341846 w 6400800"/>
              <a:gd name="connsiteY1510" fmla="*/ 90011 h 514350"/>
              <a:gd name="connsiteX1511" fmla="*/ 3332321 w 6400800"/>
              <a:gd name="connsiteY1511" fmla="*/ 114776 h 514350"/>
              <a:gd name="connsiteX1512" fmla="*/ 3321844 w 6400800"/>
              <a:gd name="connsiteY1512" fmla="*/ 143351 h 514350"/>
              <a:gd name="connsiteX1513" fmla="*/ 3315176 w 6400800"/>
              <a:gd name="connsiteY1513" fmla="*/ 161449 h 514350"/>
              <a:gd name="connsiteX1514" fmla="*/ 3308509 w 6400800"/>
              <a:gd name="connsiteY1514" fmla="*/ 181451 h 514350"/>
              <a:gd name="connsiteX1515" fmla="*/ 3308509 w 6400800"/>
              <a:gd name="connsiteY1515" fmla="*/ 181451 h 514350"/>
              <a:gd name="connsiteX1516" fmla="*/ 3306604 w 6400800"/>
              <a:gd name="connsiteY1516" fmla="*/ 176689 h 514350"/>
              <a:gd name="connsiteX1517" fmla="*/ 3292316 w 6400800"/>
              <a:gd name="connsiteY1517" fmla="*/ 140494 h 514350"/>
              <a:gd name="connsiteX1518" fmla="*/ 3305651 w 6400800"/>
              <a:gd name="connsiteY1518" fmla="*/ 189071 h 514350"/>
              <a:gd name="connsiteX1519" fmla="*/ 3294221 w 6400800"/>
              <a:gd name="connsiteY1519" fmla="*/ 227171 h 514350"/>
              <a:gd name="connsiteX1520" fmla="*/ 3293269 w 6400800"/>
              <a:gd name="connsiteY1520" fmla="*/ 230981 h 514350"/>
              <a:gd name="connsiteX1521" fmla="*/ 3292316 w 6400800"/>
              <a:gd name="connsiteY1521" fmla="*/ 229076 h 514350"/>
              <a:gd name="connsiteX1522" fmla="*/ 3277076 w 6400800"/>
              <a:gd name="connsiteY1522" fmla="*/ 197644 h 514350"/>
              <a:gd name="connsiteX1523" fmla="*/ 3291364 w 6400800"/>
              <a:gd name="connsiteY1523" fmla="*/ 237649 h 514350"/>
              <a:gd name="connsiteX1524" fmla="*/ 3285649 w 6400800"/>
              <a:gd name="connsiteY1524" fmla="*/ 257651 h 514350"/>
              <a:gd name="connsiteX1525" fmla="*/ 3277076 w 6400800"/>
              <a:gd name="connsiteY1525" fmla="*/ 246221 h 514350"/>
              <a:gd name="connsiteX1526" fmla="*/ 3274219 w 6400800"/>
              <a:gd name="connsiteY1526" fmla="*/ 242411 h 514350"/>
              <a:gd name="connsiteX1527" fmla="*/ 3277076 w 6400800"/>
              <a:gd name="connsiteY1527" fmla="*/ 199549 h 514350"/>
              <a:gd name="connsiteX1528" fmla="*/ 3272314 w 6400800"/>
              <a:gd name="connsiteY1528" fmla="*/ 217646 h 514350"/>
              <a:gd name="connsiteX1529" fmla="*/ 3268504 w 6400800"/>
              <a:gd name="connsiteY1529" fmla="*/ 234791 h 514350"/>
              <a:gd name="connsiteX1530" fmla="*/ 3258979 w 6400800"/>
              <a:gd name="connsiteY1530" fmla="*/ 223361 h 514350"/>
              <a:gd name="connsiteX1531" fmla="*/ 3241834 w 6400800"/>
              <a:gd name="connsiteY1531" fmla="*/ 203359 h 514350"/>
              <a:gd name="connsiteX1532" fmla="*/ 3256121 w 6400800"/>
              <a:gd name="connsiteY1532" fmla="*/ 226219 h 514350"/>
              <a:gd name="connsiteX1533" fmla="*/ 3266599 w 6400800"/>
              <a:gd name="connsiteY1533" fmla="*/ 243364 h 514350"/>
              <a:gd name="connsiteX1534" fmla="*/ 3260884 w 6400800"/>
              <a:gd name="connsiteY1534" fmla="*/ 265271 h 514350"/>
              <a:gd name="connsiteX1535" fmla="*/ 3256121 w 6400800"/>
              <a:gd name="connsiteY1535" fmla="*/ 288131 h 514350"/>
              <a:gd name="connsiteX1536" fmla="*/ 3256121 w 6400800"/>
              <a:gd name="connsiteY1536" fmla="*/ 287179 h 514350"/>
              <a:gd name="connsiteX1537" fmla="*/ 3256121 w 6400800"/>
              <a:gd name="connsiteY1537" fmla="*/ 289084 h 514350"/>
              <a:gd name="connsiteX1538" fmla="*/ 3255169 w 6400800"/>
              <a:gd name="connsiteY1538" fmla="*/ 293846 h 514350"/>
              <a:gd name="connsiteX1539" fmla="*/ 3253264 w 6400800"/>
              <a:gd name="connsiteY1539" fmla="*/ 290036 h 514350"/>
              <a:gd name="connsiteX1540" fmla="*/ 3254216 w 6400800"/>
              <a:gd name="connsiteY1540" fmla="*/ 280511 h 514350"/>
              <a:gd name="connsiteX1541" fmla="*/ 3252311 w 6400800"/>
              <a:gd name="connsiteY1541" fmla="*/ 287179 h 514350"/>
              <a:gd name="connsiteX1542" fmla="*/ 3246596 w 6400800"/>
              <a:gd name="connsiteY1542" fmla="*/ 276701 h 514350"/>
              <a:gd name="connsiteX1543" fmla="*/ 3251359 w 6400800"/>
              <a:gd name="connsiteY1543" fmla="*/ 290989 h 514350"/>
              <a:gd name="connsiteX1544" fmla="*/ 3249454 w 6400800"/>
              <a:gd name="connsiteY1544" fmla="*/ 298609 h 514350"/>
              <a:gd name="connsiteX1545" fmla="*/ 3247549 w 6400800"/>
              <a:gd name="connsiteY1545" fmla="*/ 304324 h 514350"/>
              <a:gd name="connsiteX1546" fmla="*/ 3246596 w 6400800"/>
              <a:gd name="connsiteY1546" fmla="*/ 301466 h 514350"/>
              <a:gd name="connsiteX1547" fmla="*/ 3246596 w 6400800"/>
              <a:gd name="connsiteY1547" fmla="*/ 306229 h 514350"/>
              <a:gd name="connsiteX1548" fmla="*/ 3243739 w 6400800"/>
              <a:gd name="connsiteY1548" fmla="*/ 317659 h 514350"/>
              <a:gd name="connsiteX1549" fmla="*/ 3239929 w 6400800"/>
              <a:gd name="connsiteY1549" fmla="*/ 304324 h 514350"/>
              <a:gd name="connsiteX1550" fmla="*/ 3242786 w 6400800"/>
              <a:gd name="connsiteY1550" fmla="*/ 296704 h 514350"/>
              <a:gd name="connsiteX1551" fmla="*/ 3238976 w 6400800"/>
              <a:gd name="connsiteY1551" fmla="*/ 302419 h 514350"/>
              <a:gd name="connsiteX1552" fmla="*/ 3236119 w 6400800"/>
              <a:gd name="connsiteY1552" fmla="*/ 293846 h 514350"/>
              <a:gd name="connsiteX1553" fmla="*/ 3235166 w 6400800"/>
              <a:gd name="connsiteY1553" fmla="*/ 290036 h 514350"/>
              <a:gd name="connsiteX1554" fmla="*/ 3241834 w 6400800"/>
              <a:gd name="connsiteY1554" fmla="*/ 273844 h 514350"/>
              <a:gd name="connsiteX1555" fmla="*/ 3249454 w 6400800"/>
              <a:gd name="connsiteY1555" fmla="*/ 256699 h 514350"/>
              <a:gd name="connsiteX1556" fmla="*/ 3256121 w 6400800"/>
              <a:gd name="connsiteY1556" fmla="*/ 242411 h 514350"/>
              <a:gd name="connsiteX1557" fmla="*/ 3245644 w 6400800"/>
              <a:gd name="connsiteY1557" fmla="*/ 254794 h 514350"/>
              <a:gd name="connsiteX1558" fmla="*/ 3235166 w 6400800"/>
              <a:gd name="connsiteY1558" fmla="*/ 270034 h 514350"/>
              <a:gd name="connsiteX1559" fmla="*/ 3230404 w 6400800"/>
              <a:gd name="connsiteY1559" fmla="*/ 276701 h 514350"/>
              <a:gd name="connsiteX1560" fmla="*/ 3229451 w 6400800"/>
              <a:gd name="connsiteY1560" fmla="*/ 272891 h 514350"/>
              <a:gd name="connsiteX1561" fmla="*/ 3222784 w 6400800"/>
              <a:gd name="connsiteY1561" fmla="*/ 253841 h 514350"/>
              <a:gd name="connsiteX1562" fmla="*/ 3218021 w 6400800"/>
              <a:gd name="connsiteY1562" fmla="*/ 241459 h 514350"/>
              <a:gd name="connsiteX1563" fmla="*/ 3218021 w 6400800"/>
              <a:gd name="connsiteY1563" fmla="*/ 236696 h 514350"/>
              <a:gd name="connsiteX1564" fmla="*/ 3222784 w 6400800"/>
              <a:gd name="connsiteY1564" fmla="*/ 206216 h 514350"/>
              <a:gd name="connsiteX1565" fmla="*/ 3229451 w 6400800"/>
              <a:gd name="connsiteY1565" fmla="*/ 166211 h 514350"/>
              <a:gd name="connsiteX1566" fmla="*/ 3235166 w 6400800"/>
              <a:gd name="connsiteY1566" fmla="*/ 135731 h 514350"/>
              <a:gd name="connsiteX1567" fmla="*/ 3239929 w 6400800"/>
              <a:gd name="connsiteY1567" fmla="*/ 109061 h 514350"/>
              <a:gd name="connsiteX1568" fmla="*/ 3231356 w 6400800"/>
              <a:gd name="connsiteY1568" fmla="*/ 134779 h 514350"/>
              <a:gd name="connsiteX1569" fmla="*/ 3212306 w 6400800"/>
              <a:gd name="connsiteY1569" fmla="*/ 204311 h 514350"/>
              <a:gd name="connsiteX1570" fmla="*/ 3209449 w 6400800"/>
              <a:gd name="connsiteY1570" fmla="*/ 215741 h 514350"/>
              <a:gd name="connsiteX1571" fmla="*/ 3204686 w 6400800"/>
              <a:gd name="connsiteY1571" fmla="*/ 204311 h 514350"/>
              <a:gd name="connsiteX1572" fmla="*/ 3203734 w 6400800"/>
              <a:gd name="connsiteY1572" fmla="*/ 175736 h 514350"/>
              <a:gd name="connsiteX1573" fmla="*/ 3200876 w 6400800"/>
              <a:gd name="connsiteY1573" fmla="*/ 206216 h 514350"/>
              <a:gd name="connsiteX1574" fmla="*/ 3196114 w 6400800"/>
              <a:gd name="connsiteY1574" fmla="*/ 240506 h 514350"/>
              <a:gd name="connsiteX1575" fmla="*/ 3195161 w 6400800"/>
              <a:gd name="connsiteY1575" fmla="*/ 243364 h 514350"/>
              <a:gd name="connsiteX1576" fmla="*/ 3196114 w 6400800"/>
              <a:gd name="connsiteY1576" fmla="*/ 217646 h 514350"/>
              <a:gd name="connsiteX1577" fmla="*/ 3198019 w 6400800"/>
              <a:gd name="connsiteY1577" fmla="*/ 180499 h 514350"/>
              <a:gd name="connsiteX1578" fmla="*/ 3199924 w 6400800"/>
              <a:gd name="connsiteY1578" fmla="*/ 151924 h 514350"/>
              <a:gd name="connsiteX1579" fmla="*/ 3200876 w 6400800"/>
              <a:gd name="connsiteY1579" fmla="*/ 127159 h 514350"/>
              <a:gd name="connsiteX1580" fmla="*/ 3195161 w 6400800"/>
              <a:gd name="connsiteY1580" fmla="*/ 151924 h 514350"/>
              <a:gd name="connsiteX1581" fmla="*/ 3184684 w 6400800"/>
              <a:gd name="connsiteY1581" fmla="*/ 217646 h 514350"/>
              <a:gd name="connsiteX1582" fmla="*/ 3181826 w 6400800"/>
              <a:gd name="connsiteY1582" fmla="*/ 235744 h 514350"/>
              <a:gd name="connsiteX1583" fmla="*/ 3179921 w 6400800"/>
              <a:gd name="connsiteY1583" fmla="*/ 231934 h 514350"/>
              <a:gd name="connsiteX1584" fmla="*/ 3179921 w 6400800"/>
              <a:gd name="connsiteY1584" fmla="*/ 224314 h 514350"/>
              <a:gd name="connsiteX1585" fmla="*/ 3178969 w 6400800"/>
              <a:gd name="connsiteY1585" fmla="*/ 230029 h 514350"/>
              <a:gd name="connsiteX1586" fmla="*/ 3177064 w 6400800"/>
              <a:gd name="connsiteY1586" fmla="*/ 227171 h 514350"/>
              <a:gd name="connsiteX1587" fmla="*/ 3178016 w 6400800"/>
              <a:gd name="connsiteY1587" fmla="*/ 231934 h 514350"/>
              <a:gd name="connsiteX1588" fmla="*/ 3174206 w 6400800"/>
              <a:gd name="connsiteY1588" fmla="*/ 250984 h 514350"/>
              <a:gd name="connsiteX1589" fmla="*/ 3170396 w 6400800"/>
              <a:gd name="connsiteY1589" fmla="*/ 277654 h 514350"/>
              <a:gd name="connsiteX1590" fmla="*/ 3169444 w 6400800"/>
              <a:gd name="connsiteY1590" fmla="*/ 275749 h 514350"/>
              <a:gd name="connsiteX1591" fmla="*/ 3163729 w 6400800"/>
              <a:gd name="connsiteY1591" fmla="*/ 215741 h 514350"/>
              <a:gd name="connsiteX1592" fmla="*/ 3162776 w 6400800"/>
              <a:gd name="connsiteY1592" fmla="*/ 207169 h 514350"/>
              <a:gd name="connsiteX1593" fmla="*/ 3163729 w 6400800"/>
              <a:gd name="connsiteY1593" fmla="*/ 203359 h 514350"/>
              <a:gd name="connsiteX1594" fmla="*/ 3174206 w 6400800"/>
              <a:gd name="connsiteY1594" fmla="*/ 132874 h 514350"/>
              <a:gd name="connsiteX1595" fmla="*/ 3178016 w 6400800"/>
              <a:gd name="connsiteY1595" fmla="*/ 106204 h 514350"/>
              <a:gd name="connsiteX1596" fmla="*/ 3170396 w 6400800"/>
              <a:gd name="connsiteY1596" fmla="*/ 131921 h 514350"/>
              <a:gd name="connsiteX1597" fmla="*/ 3158014 w 6400800"/>
              <a:gd name="connsiteY1597" fmla="*/ 177641 h 514350"/>
              <a:gd name="connsiteX1598" fmla="*/ 3154204 w 6400800"/>
              <a:gd name="connsiteY1598" fmla="*/ 159544 h 514350"/>
              <a:gd name="connsiteX1599" fmla="*/ 3149441 w 6400800"/>
              <a:gd name="connsiteY1599" fmla="*/ 134779 h 514350"/>
              <a:gd name="connsiteX1600" fmla="*/ 3143726 w 6400800"/>
              <a:gd name="connsiteY1600" fmla="*/ 112871 h 514350"/>
              <a:gd name="connsiteX1601" fmla="*/ 3133249 w 6400800"/>
              <a:gd name="connsiteY1601" fmla="*/ 77629 h 514350"/>
              <a:gd name="connsiteX1602" fmla="*/ 3122771 w 6400800"/>
              <a:gd name="connsiteY1602" fmla="*/ 47149 h 514350"/>
              <a:gd name="connsiteX1603" fmla="*/ 3129439 w 6400800"/>
              <a:gd name="connsiteY1603" fmla="*/ 78581 h 514350"/>
              <a:gd name="connsiteX1604" fmla="*/ 3136106 w 6400800"/>
              <a:gd name="connsiteY1604" fmla="*/ 114776 h 514350"/>
              <a:gd name="connsiteX1605" fmla="*/ 3139916 w 6400800"/>
              <a:gd name="connsiteY1605" fmla="*/ 136684 h 514350"/>
              <a:gd name="connsiteX1606" fmla="*/ 3142774 w 6400800"/>
              <a:gd name="connsiteY1606" fmla="*/ 161449 h 514350"/>
              <a:gd name="connsiteX1607" fmla="*/ 3147536 w 6400800"/>
              <a:gd name="connsiteY1607" fmla="*/ 213836 h 514350"/>
              <a:gd name="connsiteX1608" fmla="*/ 3146584 w 6400800"/>
              <a:gd name="connsiteY1608" fmla="*/ 217646 h 514350"/>
              <a:gd name="connsiteX1609" fmla="*/ 3143726 w 6400800"/>
              <a:gd name="connsiteY1609" fmla="*/ 210026 h 514350"/>
              <a:gd name="connsiteX1610" fmla="*/ 3138964 w 6400800"/>
              <a:gd name="connsiteY1610" fmla="*/ 196691 h 514350"/>
              <a:gd name="connsiteX1611" fmla="*/ 3134201 w 6400800"/>
              <a:gd name="connsiteY1611" fmla="*/ 179546 h 514350"/>
              <a:gd name="connsiteX1612" fmla="*/ 3126581 w 6400800"/>
              <a:gd name="connsiteY1612" fmla="*/ 155734 h 514350"/>
              <a:gd name="connsiteX1613" fmla="*/ 3129439 w 6400800"/>
              <a:gd name="connsiteY1613" fmla="*/ 172879 h 514350"/>
              <a:gd name="connsiteX1614" fmla="*/ 3118961 w 6400800"/>
              <a:gd name="connsiteY1614" fmla="*/ 150019 h 514350"/>
              <a:gd name="connsiteX1615" fmla="*/ 3112294 w 6400800"/>
              <a:gd name="connsiteY1615" fmla="*/ 136684 h 514350"/>
              <a:gd name="connsiteX1616" fmla="*/ 3102769 w 6400800"/>
              <a:gd name="connsiteY1616" fmla="*/ 113824 h 514350"/>
              <a:gd name="connsiteX1617" fmla="*/ 3090386 w 6400800"/>
              <a:gd name="connsiteY1617" fmla="*/ 87154 h 514350"/>
              <a:gd name="connsiteX1618" fmla="*/ 3099911 w 6400800"/>
              <a:gd name="connsiteY1618" fmla="*/ 114776 h 514350"/>
              <a:gd name="connsiteX1619" fmla="*/ 3109436 w 6400800"/>
              <a:gd name="connsiteY1619" fmla="*/ 146209 h 514350"/>
              <a:gd name="connsiteX1620" fmla="*/ 3115151 w 6400800"/>
              <a:gd name="connsiteY1620" fmla="*/ 167164 h 514350"/>
              <a:gd name="connsiteX1621" fmla="*/ 3109436 w 6400800"/>
              <a:gd name="connsiteY1621" fmla="*/ 155734 h 514350"/>
              <a:gd name="connsiteX1622" fmla="*/ 3116104 w 6400800"/>
              <a:gd name="connsiteY1622" fmla="*/ 176689 h 514350"/>
              <a:gd name="connsiteX1623" fmla="*/ 3121819 w 6400800"/>
              <a:gd name="connsiteY1623" fmla="*/ 194786 h 514350"/>
              <a:gd name="connsiteX1624" fmla="*/ 3125629 w 6400800"/>
              <a:gd name="connsiteY1624" fmla="*/ 213836 h 514350"/>
              <a:gd name="connsiteX1625" fmla="*/ 3123724 w 6400800"/>
              <a:gd name="connsiteY1625" fmla="*/ 215741 h 514350"/>
              <a:gd name="connsiteX1626" fmla="*/ 3122771 w 6400800"/>
              <a:gd name="connsiteY1626" fmla="*/ 210979 h 514350"/>
              <a:gd name="connsiteX1627" fmla="*/ 3122771 w 6400800"/>
              <a:gd name="connsiteY1627" fmla="*/ 216694 h 514350"/>
              <a:gd name="connsiteX1628" fmla="*/ 3113246 w 6400800"/>
              <a:gd name="connsiteY1628" fmla="*/ 228124 h 514350"/>
              <a:gd name="connsiteX1629" fmla="*/ 3113246 w 6400800"/>
              <a:gd name="connsiteY1629" fmla="*/ 228124 h 514350"/>
              <a:gd name="connsiteX1630" fmla="*/ 3110389 w 6400800"/>
              <a:gd name="connsiteY1630" fmla="*/ 191929 h 514350"/>
              <a:gd name="connsiteX1631" fmla="*/ 3108484 w 6400800"/>
              <a:gd name="connsiteY1631" fmla="*/ 171926 h 514350"/>
              <a:gd name="connsiteX1632" fmla="*/ 3106579 w 6400800"/>
              <a:gd name="connsiteY1632" fmla="*/ 192881 h 514350"/>
              <a:gd name="connsiteX1633" fmla="*/ 3104674 w 6400800"/>
              <a:gd name="connsiteY1633" fmla="*/ 228124 h 514350"/>
              <a:gd name="connsiteX1634" fmla="*/ 3104674 w 6400800"/>
              <a:gd name="connsiteY1634" fmla="*/ 227171 h 514350"/>
              <a:gd name="connsiteX1635" fmla="*/ 3097054 w 6400800"/>
              <a:gd name="connsiteY1635" fmla="*/ 208121 h 514350"/>
              <a:gd name="connsiteX1636" fmla="*/ 3100864 w 6400800"/>
              <a:gd name="connsiteY1636" fmla="*/ 228124 h 514350"/>
              <a:gd name="connsiteX1637" fmla="*/ 3103721 w 6400800"/>
              <a:gd name="connsiteY1637" fmla="*/ 244316 h 514350"/>
              <a:gd name="connsiteX1638" fmla="*/ 3096101 w 6400800"/>
              <a:gd name="connsiteY1638" fmla="*/ 255746 h 514350"/>
              <a:gd name="connsiteX1639" fmla="*/ 3087529 w 6400800"/>
              <a:gd name="connsiteY1639" fmla="*/ 270034 h 514350"/>
              <a:gd name="connsiteX1640" fmla="*/ 3082766 w 6400800"/>
              <a:gd name="connsiteY1640" fmla="*/ 252889 h 514350"/>
              <a:gd name="connsiteX1641" fmla="*/ 3077051 w 6400800"/>
              <a:gd name="connsiteY1641" fmla="*/ 233839 h 514350"/>
              <a:gd name="connsiteX1642" fmla="*/ 3078956 w 6400800"/>
              <a:gd name="connsiteY1642" fmla="*/ 252889 h 514350"/>
              <a:gd name="connsiteX1643" fmla="*/ 3079909 w 6400800"/>
              <a:gd name="connsiteY1643" fmla="*/ 264319 h 514350"/>
              <a:gd name="connsiteX1644" fmla="*/ 3077051 w 6400800"/>
              <a:gd name="connsiteY1644" fmla="*/ 255746 h 514350"/>
              <a:gd name="connsiteX1645" fmla="*/ 3074194 w 6400800"/>
              <a:gd name="connsiteY1645" fmla="*/ 248126 h 514350"/>
              <a:gd name="connsiteX1646" fmla="*/ 3074194 w 6400800"/>
              <a:gd name="connsiteY1646" fmla="*/ 242411 h 514350"/>
              <a:gd name="connsiteX1647" fmla="*/ 3075146 w 6400800"/>
              <a:gd name="connsiteY1647" fmla="*/ 229076 h 514350"/>
              <a:gd name="connsiteX1648" fmla="*/ 3077051 w 6400800"/>
              <a:gd name="connsiteY1648" fmla="*/ 220504 h 514350"/>
              <a:gd name="connsiteX1649" fmla="*/ 3086576 w 6400800"/>
              <a:gd name="connsiteY1649" fmla="*/ 189071 h 514350"/>
              <a:gd name="connsiteX1650" fmla="*/ 3096101 w 6400800"/>
              <a:gd name="connsiteY1650" fmla="*/ 161449 h 514350"/>
              <a:gd name="connsiteX1651" fmla="*/ 3083719 w 6400800"/>
              <a:gd name="connsiteY1651" fmla="*/ 188119 h 514350"/>
              <a:gd name="connsiteX1652" fmla="*/ 3071336 w 6400800"/>
              <a:gd name="connsiteY1652" fmla="*/ 218599 h 514350"/>
              <a:gd name="connsiteX1653" fmla="*/ 3068479 w 6400800"/>
              <a:gd name="connsiteY1653" fmla="*/ 224314 h 514350"/>
              <a:gd name="connsiteX1654" fmla="*/ 3068479 w 6400800"/>
              <a:gd name="connsiteY1654" fmla="*/ 216694 h 514350"/>
              <a:gd name="connsiteX1655" fmla="*/ 3069431 w 6400800"/>
              <a:gd name="connsiteY1655" fmla="*/ 209074 h 514350"/>
              <a:gd name="connsiteX1656" fmla="*/ 3072289 w 6400800"/>
              <a:gd name="connsiteY1656" fmla="*/ 181451 h 514350"/>
              <a:gd name="connsiteX1657" fmla="*/ 3073241 w 6400800"/>
              <a:gd name="connsiteY1657" fmla="*/ 157639 h 514350"/>
              <a:gd name="connsiteX1658" fmla="*/ 3067526 w 6400800"/>
              <a:gd name="connsiteY1658" fmla="*/ 180499 h 514350"/>
              <a:gd name="connsiteX1659" fmla="*/ 3066574 w 6400800"/>
              <a:gd name="connsiteY1659" fmla="*/ 183356 h 514350"/>
              <a:gd name="connsiteX1660" fmla="*/ 3064669 w 6400800"/>
              <a:gd name="connsiteY1660" fmla="*/ 148114 h 514350"/>
              <a:gd name="connsiteX1661" fmla="*/ 3064669 w 6400800"/>
              <a:gd name="connsiteY1661" fmla="*/ 145256 h 514350"/>
              <a:gd name="connsiteX1662" fmla="*/ 3064669 w 6400800"/>
              <a:gd name="connsiteY1662" fmla="*/ 146209 h 514350"/>
              <a:gd name="connsiteX1663" fmla="*/ 3063716 w 6400800"/>
              <a:gd name="connsiteY1663" fmla="*/ 131921 h 514350"/>
              <a:gd name="connsiteX1664" fmla="*/ 3058954 w 6400800"/>
              <a:gd name="connsiteY1664" fmla="*/ 174784 h 514350"/>
              <a:gd name="connsiteX1665" fmla="*/ 3056096 w 6400800"/>
              <a:gd name="connsiteY1665" fmla="*/ 190976 h 514350"/>
              <a:gd name="connsiteX1666" fmla="*/ 3054191 w 6400800"/>
              <a:gd name="connsiteY1666" fmla="*/ 201454 h 514350"/>
              <a:gd name="connsiteX1667" fmla="*/ 3049429 w 6400800"/>
              <a:gd name="connsiteY1667" fmla="*/ 189071 h 514350"/>
              <a:gd name="connsiteX1668" fmla="*/ 3049429 w 6400800"/>
              <a:gd name="connsiteY1668" fmla="*/ 188119 h 514350"/>
              <a:gd name="connsiteX1669" fmla="*/ 3056096 w 6400800"/>
              <a:gd name="connsiteY1669" fmla="*/ 151924 h 514350"/>
              <a:gd name="connsiteX1670" fmla="*/ 3062764 w 6400800"/>
              <a:gd name="connsiteY1670" fmla="*/ 120491 h 514350"/>
              <a:gd name="connsiteX1671" fmla="*/ 3052286 w 6400800"/>
              <a:gd name="connsiteY1671" fmla="*/ 150971 h 514350"/>
              <a:gd name="connsiteX1672" fmla="*/ 3041809 w 6400800"/>
              <a:gd name="connsiteY1672" fmla="*/ 186214 h 514350"/>
              <a:gd name="connsiteX1673" fmla="*/ 3036094 w 6400800"/>
              <a:gd name="connsiteY1673" fmla="*/ 208121 h 514350"/>
              <a:gd name="connsiteX1674" fmla="*/ 3034189 w 6400800"/>
              <a:gd name="connsiteY1674" fmla="*/ 215741 h 514350"/>
              <a:gd name="connsiteX1675" fmla="*/ 3032284 w 6400800"/>
              <a:gd name="connsiteY1675" fmla="*/ 205264 h 514350"/>
              <a:gd name="connsiteX1676" fmla="*/ 3048476 w 6400800"/>
              <a:gd name="connsiteY1676" fmla="*/ 148114 h 514350"/>
              <a:gd name="connsiteX1677" fmla="*/ 3057049 w 6400800"/>
              <a:gd name="connsiteY1677" fmla="*/ 123349 h 514350"/>
              <a:gd name="connsiteX1678" fmla="*/ 3054191 w 6400800"/>
              <a:gd name="connsiteY1678" fmla="*/ 129064 h 514350"/>
              <a:gd name="connsiteX1679" fmla="*/ 3045619 w 6400800"/>
              <a:gd name="connsiteY1679" fmla="*/ 146209 h 514350"/>
              <a:gd name="connsiteX1680" fmla="*/ 3029426 w 6400800"/>
              <a:gd name="connsiteY1680" fmla="*/ 184309 h 514350"/>
              <a:gd name="connsiteX1681" fmla="*/ 3029426 w 6400800"/>
              <a:gd name="connsiteY1681" fmla="*/ 167164 h 514350"/>
              <a:gd name="connsiteX1682" fmla="*/ 3030379 w 6400800"/>
              <a:gd name="connsiteY1682" fmla="*/ 140494 h 514350"/>
              <a:gd name="connsiteX1683" fmla="*/ 3025616 w 6400800"/>
              <a:gd name="connsiteY1683" fmla="*/ 166211 h 514350"/>
              <a:gd name="connsiteX1684" fmla="*/ 3022759 w 6400800"/>
              <a:gd name="connsiteY1684" fmla="*/ 196691 h 514350"/>
              <a:gd name="connsiteX1685" fmla="*/ 3022759 w 6400800"/>
              <a:gd name="connsiteY1685" fmla="*/ 202406 h 514350"/>
              <a:gd name="connsiteX1686" fmla="*/ 3019901 w 6400800"/>
              <a:gd name="connsiteY1686" fmla="*/ 210979 h 514350"/>
              <a:gd name="connsiteX1687" fmla="*/ 3011329 w 6400800"/>
              <a:gd name="connsiteY1687" fmla="*/ 234791 h 514350"/>
              <a:gd name="connsiteX1688" fmla="*/ 3007519 w 6400800"/>
              <a:gd name="connsiteY1688" fmla="*/ 226219 h 514350"/>
              <a:gd name="connsiteX1689" fmla="*/ 3011329 w 6400800"/>
              <a:gd name="connsiteY1689" fmla="*/ 215741 h 514350"/>
              <a:gd name="connsiteX1690" fmla="*/ 3006566 w 6400800"/>
              <a:gd name="connsiteY1690" fmla="*/ 222409 h 514350"/>
              <a:gd name="connsiteX1691" fmla="*/ 3001804 w 6400800"/>
              <a:gd name="connsiteY1691" fmla="*/ 202406 h 514350"/>
              <a:gd name="connsiteX1692" fmla="*/ 3000851 w 6400800"/>
              <a:gd name="connsiteY1692" fmla="*/ 197644 h 514350"/>
              <a:gd name="connsiteX1693" fmla="*/ 3003709 w 6400800"/>
              <a:gd name="connsiteY1693" fmla="*/ 189071 h 514350"/>
              <a:gd name="connsiteX1694" fmla="*/ 3011329 w 6400800"/>
              <a:gd name="connsiteY1694" fmla="*/ 164306 h 514350"/>
              <a:gd name="connsiteX1695" fmla="*/ 3018949 w 6400800"/>
              <a:gd name="connsiteY1695" fmla="*/ 142399 h 514350"/>
              <a:gd name="connsiteX1696" fmla="*/ 3007519 w 6400800"/>
              <a:gd name="connsiteY1696" fmla="*/ 162401 h 514350"/>
              <a:gd name="connsiteX1697" fmla="*/ 2997994 w 6400800"/>
              <a:gd name="connsiteY1697" fmla="*/ 182404 h 514350"/>
              <a:gd name="connsiteX1698" fmla="*/ 2995136 w 6400800"/>
              <a:gd name="connsiteY1698" fmla="*/ 169069 h 514350"/>
              <a:gd name="connsiteX1699" fmla="*/ 3014186 w 6400800"/>
              <a:gd name="connsiteY1699" fmla="*/ 100489 h 514350"/>
              <a:gd name="connsiteX1700" fmla="*/ 3021806 w 6400800"/>
              <a:gd name="connsiteY1700" fmla="*/ 76676 h 514350"/>
              <a:gd name="connsiteX1701" fmla="*/ 3024664 w 6400800"/>
              <a:gd name="connsiteY1701" fmla="*/ 68104 h 514350"/>
              <a:gd name="connsiteX1702" fmla="*/ 3020854 w 6400800"/>
              <a:gd name="connsiteY1702" fmla="*/ 75724 h 514350"/>
              <a:gd name="connsiteX1703" fmla="*/ 3010376 w 6400800"/>
              <a:gd name="connsiteY1703" fmla="*/ 98584 h 514350"/>
              <a:gd name="connsiteX1704" fmla="*/ 2996089 w 6400800"/>
              <a:gd name="connsiteY1704" fmla="*/ 134779 h 514350"/>
              <a:gd name="connsiteX1705" fmla="*/ 2991326 w 6400800"/>
              <a:gd name="connsiteY1705" fmla="*/ 148114 h 514350"/>
              <a:gd name="connsiteX1706" fmla="*/ 2987516 w 6400800"/>
              <a:gd name="connsiteY1706" fmla="*/ 122396 h 514350"/>
              <a:gd name="connsiteX1707" fmla="*/ 2984659 w 6400800"/>
              <a:gd name="connsiteY1707" fmla="*/ 91916 h 514350"/>
              <a:gd name="connsiteX1708" fmla="*/ 2983706 w 6400800"/>
              <a:gd name="connsiteY1708" fmla="*/ 122396 h 514350"/>
              <a:gd name="connsiteX1709" fmla="*/ 2985611 w 6400800"/>
              <a:gd name="connsiteY1709" fmla="*/ 157639 h 514350"/>
              <a:gd name="connsiteX1710" fmla="*/ 2985611 w 6400800"/>
              <a:gd name="connsiteY1710" fmla="*/ 163354 h 514350"/>
              <a:gd name="connsiteX1711" fmla="*/ 2978944 w 6400800"/>
              <a:gd name="connsiteY1711" fmla="*/ 182404 h 514350"/>
              <a:gd name="connsiteX1712" fmla="*/ 2960846 w 6400800"/>
              <a:gd name="connsiteY1712" fmla="*/ 238601 h 514350"/>
              <a:gd name="connsiteX1713" fmla="*/ 2959894 w 6400800"/>
              <a:gd name="connsiteY1713" fmla="*/ 234791 h 514350"/>
              <a:gd name="connsiteX1714" fmla="*/ 2960846 w 6400800"/>
              <a:gd name="connsiteY1714" fmla="*/ 239554 h 514350"/>
              <a:gd name="connsiteX1715" fmla="*/ 2950369 w 6400800"/>
              <a:gd name="connsiteY1715" fmla="*/ 274796 h 514350"/>
              <a:gd name="connsiteX1716" fmla="*/ 2952274 w 6400800"/>
              <a:gd name="connsiteY1716" fmla="*/ 264319 h 514350"/>
              <a:gd name="connsiteX1717" fmla="*/ 2944654 w 6400800"/>
              <a:gd name="connsiteY1717" fmla="*/ 284321 h 514350"/>
              <a:gd name="connsiteX1718" fmla="*/ 2944654 w 6400800"/>
              <a:gd name="connsiteY1718" fmla="*/ 283369 h 514350"/>
              <a:gd name="connsiteX1719" fmla="*/ 2945606 w 6400800"/>
              <a:gd name="connsiteY1719" fmla="*/ 277654 h 514350"/>
              <a:gd name="connsiteX1720" fmla="*/ 2949416 w 6400800"/>
              <a:gd name="connsiteY1720" fmla="*/ 238601 h 514350"/>
              <a:gd name="connsiteX1721" fmla="*/ 2951321 w 6400800"/>
              <a:gd name="connsiteY1721" fmla="*/ 221456 h 514350"/>
              <a:gd name="connsiteX1722" fmla="*/ 2953226 w 6400800"/>
              <a:gd name="connsiteY1722" fmla="*/ 205264 h 514350"/>
              <a:gd name="connsiteX1723" fmla="*/ 2956084 w 6400800"/>
              <a:gd name="connsiteY1723" fmla="*/ 179546 h 514350"/>
              <a:gd name="connsiteX1724" fmla="*/ 2958941 w 6400800"/>
              <a:gd name="connsiteY1724" fmla="*/ 156686 h 514350"/>
              <a:gd name="connsiteX1725" fmla="*/ 2952274 w 6400800"/>
              <a:gd name="connsiteY1725" fmla="*/ 178594 h 514350"/>
              <a:gd name="connsiteX1726" fmla="*/ 2945606 w 6400800"/>
              <a:gd name="connsiteY1726" fmla="*/ 203359 h 514350"/>
              <a:gd name="connsiteX1727" fmla="*/ 2941796 w 6400800"/>
              <a:gd name="connsiteY1727" fmla="*/ 218599 h 514350"/>
              <a:gd name="connsiteX1728" fmla="*/ 2937986 w 6400800"/>
              <a:gd name="connsiteY1728" fmla="*/ 235744 h 514350"/>
              <a:gd name="connsiteX1729" fmla="*/ 2931319 w 6400800"/>
              <a:gd name="connsiteY1729" fmla="*/ 270034 h 514350"/>
              <a:gd name="connsiteX1730" fmla="*/ 2929414 w 6400800"/>
              <a:gd name="connsiteY1730" fmla="*/ 260509 h 514350"/>
              <a:gd name="connsiteX1731" fmla="*/ 2928461 w 6400800"/>
              <a:gd name="connsiteY1731" fmla="*/ 256699 h 514350"/>
              <a:gd name="connsiteX1732" fmla="*/ 2931319 w 6400800"/>
              <a:gd name="connsiteY1732" fmla="*/ 251936 h 514350"/>
              <a:gd name="connsiteX1733" fmla="*/ 2927509 w 6400800"/>
              <a:gd name="connsiteY1733" fmla="*/ 254794 h 514350"/>
              <a:gd name="connsiteX1734" fmla="*/ 2925604 w 6400800"/>
              <a:gd name="connsiteY1734" fmla="*/ 247174 h 514350"/>
              <a:gd name="connsiteX1735" fmla="*/ 2931319 w 6400800"/>
              <a:gd name="connsiteY1735" fmla="*/ 231934 h 514350"/>
              <a:gd name="connsiteX1736" fmla="*/ 2924651 w 6400800"/>
              <a:gd name="connsiteY1736" fmla="*/ 243364 h 514350"/>
              <a:gd name="connsiteX1737" fmla="*/ 2922746 w 6400800"/>
              <a:gd name="connsiteY1737" fmla="*/ 237649 h 514350"/>
              <a:gd name="connsiteX1738" fmla="*/ 2922746 w 6400800"/>
              <a:gd name="connsiteY1738" fmla="*/ 236696 h 514350"/>
              <a:gd name="connsiteX1739" fmla="*/ 2921794 w 6400800"/>
              <a:gd name="connsiteY1739" fmla="*/ 236696 h 514350"/>
              <a:gd name="connsiteX1740" fmla="*/ 2916079 w 6400800"/>
              <a:gd name="connsiteY1740" fmla="*/ 236696 h 514350"/>
              <a:gd name="connsiteX1741" fmla="*/ 2916079 w 6400800"/>
              <a:gd name="connsiteY1741" fmla="*/ 236696 h 514350"/>
              <a:gd name="connsiteX1742" fmla="*/ 2935129 w 6400800"/>
              <a:gd name="connsiteY1742" fmla="*/ 176689 h 514350"/>
              <a:gd name="connsiteX1743" fmla="*/ 2909411 w 6400800"/>
              <a:gd name="connsiteY1743" fmla="*/ 230029 h 514350"/>
              <a:gd name="connsiteX1744" fmla="*/ 2902744 w 6400800"/>
              <a:gd name="connsiteY1744" fmla="*/ 211931 h 514350"/>
              <a:gd name="connsiteX1745" fmla="*/ 2900839 w 6400800"/>
              <a:gd name="connsiteY1745" fmla="*/ 195739 h 514350"/>
              <a:gd name="connsiteX1746" fmla="*/ 2897981 w 6400800"/>
              <a:gd name="connsiteY1746" fmla="*/ 173831 h 514350"/>
              <a:gd name="connsiteX1747" fmla="*/ 2896076 w 6400800"/>
              <a:gd name="connsiteY1747" fmla="*/ 153829 h 514350"/>
              <a:gd name="connsiteX1748" fmla="*/ 2893219 w 6400800"/>
              <a:gd name="connsiteY1748" fmla="*/ 121444 h 514350"/>
              <a:gd name="connsiteX1749" fmla="*/ 2890361 w 6400800"/>
              <a:gd name="connsiteY1749" fmla="*/ 93821 h 514350"/>
              <a:gd name="connsiteX1750" fmla="*/ 2889409 w 6400800"/>
              <a:gd name="connsiteY1750" fmla="*/ 121444 h 514350"/>
              <a:gd name="connsiteX1751" fmla="*/ 2889409 w 6400800"/>
              <a:gd name="connsiteY1751" fmla="*/ 153829 h 514350"/>
              <a:gd name="connsiteX1752" fmla="*/ 2889409 w 6400800"/>
              <a:gd name="connsiteY1752" fmla="*/ 173831 h 514350"/>
              <a:gd name="connsiteX1753" fmla="*/ 2890361 w 6400800"/>
              <a:gd name="connsiteY1753" fmla="*/ 195739 h 514350"/>
              <a:gd name="connsiteX1754" fmla="*/ 2891314 w 6400800"/>
              <a:gd name="connsiteY1754" fmla="*/ 211931 h 514350"/>
              <a:gd name="connsiteX1755" fmla="*/ 2887504 w 6400800"/>
              <a:gd name="connsiteY1755" fmla="*/ 217646 h 514350"/>
              <a:gd name="connsiteX1756" fmla="*/ 2885599 w 6400800"/>
              <a:gd name="connsiteY1756" fmla="*/ 221456 h 514350"/>
              <a:gd name="connsiteX1757" fmla="*/ 2880836 w 6400800"/>
              <a:gd name="connsiteY1757" fmla="*/ 195739 h 514350"/>
              <a:gd name="connsiteX1758" fmla="*/ 2874169 w 6400800"/>
              <a:gd name="connsiteY1758" fmla="*/ 166211 h 514350"/>
              <a:gd name="connsiteX1759" fmla="*/ 2867501 w 6400800"/>
              <a:gd name="connsiteY1759" fmla="*/ 144304 h 514350"/>
              <a:gd name="connsiteX1760" fmla="*/ 2860834 w 6400800"/>
              <a:gd name="connsiteY1760" fmla="*/ 125254 h 514350"/>
              <a:gd name="connsiteX1761" fmla="*/ 2863691 w 6400800"/>
              <a:gd name="connsiteY1761" fmla="*/ 145256 h 514350"/>
              <a:gd name="connsiteX1762" fmla="*/ 2866549 w 6400800"/>
              <a:gd name="connsiteY1762" fmla="*/ 168116 h 514350"/>
              <a:gd name="connsiteX1763" fmla="*/ 2869406 w 6400800"/>
              <a:gd name="connsiteY1763" fmla="*/ 197644 h 514350"/>
              <a:gd name="connsiteX1764" fmla="*/ 2872264 w 6400800"/>
              <a:gd name="connsiteY1764" fmla="*/ 232886 h 514350"/>
              <a:gd name="connsiteX1765" fmla="*/ 2873216 w 6400800"/>
              <a:gd name="connsiteY1765" fmla="*/ 247174 h 514350"/>
              <a:gd name="connsiteX1766" fmla="*/ 2864644 w 6400800"/>
              <a:gd name="connsiteY1766" fmla="*/ 270034 h 514350"/>
              <a:gd name="connsiteX1767" fmla="*/ 2863691 w 6400800"/>
              <a:gd name="connsiteY1767" fmla="*/ 274796 h 514350"/>
              <a:gd name="connsiteX1768" fmla="*/ 2855119 w 6400800"/>
              <a:gd name="connsiteY1768" fmla="*/ 257651 h 514350"/>
              <a:gd name="connsiteX1769" fmla="*/ 2841784 w 6400800"/>
              <a:gd name="connsiteY1769" fmla="*/ 230029 h 514350"/>
              <a:gd name="connsiteX1770" fmla="*/ 2855119 w 6400800"/>
              <a:gd name="connsiteY1770" fmla="*/ 226219 h 514350"/>
              <a:gd name="connsiteX1771" fmla="*/ 2853214 w 6400800"/>
              <a:gd name="connsiteY1771" fmla="*/ 231934 h 514350"/>
              <a:gd name="connsiteX1772" fmla="*/ 2840831 w 6400800"/>
              <a:gd name="connsiteY1772" fmla="*/ 209074 h 514350"/>
              <a:gd name="connsiteX1773" fmla="*/ 2866549 w 6400800"/>
              <a:gd name="connsiteY1773" fmla="*/ 150971 h 514350"/>
              <a:gd name="connsiteX1774" fmla="*/ 2835116 w 6400800"/>
              <a:gd name="connsiteY1774" fmla="*/ 198596 h 514350"/>
              <a:gd name="connsiteX1775" fmla="*/ 2829401 w 6400800"/>
              <a:gd name="connsiteY1775" fmla="*/ 188119 h 514350"/>
              <a:gd name="connsiteX1776" fmla="*/ 2820829 w 6400800"/>
              <a:gd name="connsiteY1776" fmla="*/ 132874 h 514350"/>
              <a:gd name="connsiteX1777" fmla="*/ 2821781 w 6400800"/>
              <a:gd name="connsiteY1777" fmla="*/ 173831 h 514350"/>
              <a:gd name="connsiteX1778" fmla="*/ 2807494 w 6400800"/>
              <a:gd name="connsiteY1778" fmla="*/ 151924 h 514350"/>
              <a:gd name="connsiteX1779" fmla="*/ 2782729 w 6400800"/>
              <a:gd name="connsiteY1779" fmla="*/ 115729 h 514350"/>
              <a:gd name="connsiteX1780" fmla="*/ 2759869 w 6400800"/>
              <a:gd name="connsiteY1780" fmla="*/ 85249 h 514350"/>
              <a:gd name="connsiteX1781" fmla="*/ 2778919 w 6400800"/>
              <a:gd name="connsiteY1781" fmla="*/ 118586 h 514350"/>
              <a:gd name="connsiteX1782" fmla="*/ 2799874 w 6400800"/>
              <a:gd name="connsiteY1782" fmla="*/ 156686 h 514350"/>
              <a:gd name="connsiteX1783" fmla="*/ 2812256 w 6400800"/>
              <a:gd name="connsiteY1783" fmla="*/ 180499 h 514350"/>
              <a:gd name="connsiteX1784" fmla="*/ 2820829 w 6400800"/>
              <a:gd name="connsiteY1784" fmla="*/ 197644 h 514350"/>
              <a:gd name="connsiteX1785" fmla="*/ 2820829 w 6400800"/>
              <a:gd name="connsiteY1785" fmla="*/ 204311 h 514350"/>
              <a:gd name="connsiteX1786" fmla="*/ 2821781 w 6400800"/>
              <a:gd name="connsiteY1786" fmla="*/ 218599 h 514350"/>
              <a:gd name="connsiteX1787" fmla="*/ 2817019 w 6400800"/>
              <a:gd name="connsiteY1787" fmla="*/ 227171 h 514350"/>
              <a:gd name="connsiteX1788" fmla="*/ 2806541 w 6400800"/>
              <a:gd name="connsiteY1788" fmla="*/ 211931 h 514350"/>
              <a:gd name="connsiteX1789" fmla="*/ 2805589 w 6400800"/>
              <a:gd name="connsiteY1789" fmla="*/ 210026 h 514350"/>
              <a:gd name="connsiteX1790" fmla="*/ 2806541 w 6400800"/>
              <a:gd name="connsiteY1790" fmla="*/ 208121 h 514350"/>
              <a:gd name="connsiteX1791" fmla="*/ 2805589 w 6400800"/>
              <a:gd name="connsiteY1791" fmla="*/ 209074 h 514350"/>
              <a:gd name="connsiteX1792" fmla="*/ 2792254 w 6400800"/>
              <a:gd name="connsiteY1792" fmla="*/ 191929 h 514350"/>
              <a:gd name="connsiteX1793" fmla="*/ 2767489 w 6400800"/>
              <a:gd name="connsiteY1793" fmla="*/ 161449 h 514350"/>
              <a:gd name="connsiteX1794" fmla="*/ 2765584 w 6400800"/>
              <a:gd name="connsiteY1794" fmla="*/ 158591 h 514350"/>
              <a:gd name="connsiteX1795" fmla="*/ 2765584 w 6400800"/>
              <a:gd name="connsiteY1795" fmla="*/ 155734 h 514350"/>
              <a:gd name="connsiteX1796" fmla="*/ 2762726 w 6400800"/>
              <a:gd name="connsiteY1796" fmla="*/ 128111 h 514350"/>
              <a:gd name="connsiteX1797" fmla="*/ 2759869 w 6400800"/>
              <a:gd name="connsiteY1797" fmla="*/ 103346 h 514350"/>
              <a:gd name="connsiteX1798" fmla="*/ 2758916 w 6400800"/>
              <a:gd name="connsiteY1798" fmla="*/ 128111 h 514350"/>
              <a:gd name="connsiteX1799" fmla="*/ 2758916 w 6400800"/>
              <a:gd name="connsiteY1799" fmla="*/ 150019 h 514350"/>
              <a:gd name="connsiteX1800" fmla="*/ 2745581 w 6400800"/>
              <a:gd name="connsiteY1800" fmla="*/ 135731 h 514350"/>
              <a:gd name="connsiteX1801" fmla="*/ 2758916 w 6400800"/>
              <a:gd name="connsiteY1801" fmla="*/ 153829 h 514350"/>
              <a:gd name="connsiteX1802" fmla="*/ 2758916 w 6400800"/>
              <a:gd name="connsiteY1802" fmla="*/ 155734 h 514350"/>
              <a:gd name="connsiteX1803" fmla="*/ 2758916 w 6400800"/>
              <a:gd name="connsiteY1803" fmla="*/ 172879 h 514350"/>
              <a:gd name="connsiteX1804" fmla="*/ 2759869 w 6400800"/>
              <a:gd name="connsiteY1804" fmla="*/ 191929 h 514350"/>
              <a:gd name="connsiteX1805" fmla="*/ 2761774 w 6400800"/>
              <a:gd name="connsiteY1805" fmla="*/ 219551 h 514350"/>
              <a:gd name="connsiteX1806" fmla="*/ 2760821 w 6400800"/>
              <a:gd name="connsiteY1806" fmla="*/ 217646 h 514350"/>
              <a:gd name="connsiteX1807" fmla="*/ 2760821 w 6400800"/>
              <a:gd name="connsiteY1807" fmla="*/ 216694 h 514350"/>
              <a:gd name="connsiteX1808" fmla="*/ 2760821 w 6400800"/>
              <a:gd name="connsiteY1808" fmla="*/ 217646 h 514350"/>
              <a:gd name="connsiteX1809" fmla="*/ 2741771 w 6400800"/>
              <a:gd name="connsiteY1809" fmla="*/ 172879 h 514350"/>
              <a:gd name="connsiteX1810" fmla="*/ 2757011 w 6400800"/>
              <a:gd name="connsiteY1810" fmla="*/ 228124 h 514350"/>
              <a:gd name="connsiteX1811" fmla="*/ 2743676 w 6400800"/>
              <a:gd name="connsiteY1811" fmla="*/ 268129 h 514350"/>
              <a:gd name="connsiteX1812" fmla="*/ 2736056 w 6400800"/>
              <a:gd name="connsiteY1812" fmla="*/ 254794 h 514350"/>
              <a:gd name="connsiteX1813" fmla="*/ 2737009 w 6400800"/>
              <a:gd name="connsiteY1813" fmla="*/ 232886 h 514350"/>
              <a:gd name="connsiteX1814" fmla="*/ 2732246 w 6400800"/>
              <a:gd name="connsiteY1814" fmla="*/ 249079 h 514350"/>
              <a:gd name="connsiteX1815" fmla="*/ 2730341 w 6400800"/>
              <a:gd name="connsiteY1815" fmla="*/ 246221 h 514350"/>
              <a:gd name="connsiteX1816" fmla="*/ 2731294 w 6400800"/>
              <a:gd name="connsiteY1816" fmla="*/ 250031 h 514350"/>
              <a:gd name="connsiteX1817" fmla="*/ 2729389 w 6400800"/>
              <a:gd name="connsiteY1817" fmla="*/ 258604 h 514350"/>
              <a:gd name="connsiteX1818" fmla="*/ 2729389 w 6400800"/>
              <a:gd name="connsiteY1818" fmla="*/ 247174 h 514350"/>
              <a:gd name="connsiteX1819" fmla="*/ 2731294 w 6400800"/>
              <a:gd name="connsiteY1819" fmla="*/ 218599 h 514350"/>
              <a:gd name="connsiteX1820" fmla="*/ 2733199 w 6400800"/>
              <a:gd name="connsiteY1820" fmla="*/ 219551 h 514350"/>
              <a:gd name="connsiteX1821" fmla="*/ 2736056 w 6400800"/>
              <a:gd name="connsiteY1821" fmla="*/ 222409 h 514350"/>
              <a:gd name="connsiteX1822" fmla="*/ 2738914 w 6400800"/>
              <a:gd name="connsiteY1822" fmla="*/ 230981 h 514350"/>
              <a:gd name="connsiteX1823" fmla="*/ 2737961 w 6400800"/>
              <a:gd name="connsiteY1823" fmla="*/ 222409 h 514350"/>
              <a:gd name="connsiteX1824" fmla="*/ 2735104 w 6400800"/>
              <a:gd name="connsiteY1824" fmla="*/ 218599 h 514350"/>
              <a:gd name="connsiteX1825" fmla="*/ 2730341 w 6400800"/>
              <a:gd name="connsiteY1825" fmla="*/ 216694 h 514350"/>
              <a:gd name="connsiteX1826" fmla="*/ 2728436 w 6400800"/>
              <a:gd name="connsiteY1826" fmla="*/ 216694 h 514350"/>
              <a:gd name="connsiteX1827" fmla="*/ 2728436 w 6400800"/>
              <a:gd name="connsiteY1827" fmla="*/ 218599 h 514350"/>
              <a:gd name="connsiteX1828" fmla="*/ 2721769 w 6400800"/>
              <a:gd name="connsiteY1828" fmla="*/ 248126 h 514350"/>
              <a:gd name="connsiteX1829" fmla="*/ 2719864 w 6400800"/>
              <a:gd name="connsiteY1829" fmla="*/ 260509 h 514350"/>
              <a:gd name="connsiteX1830" fmla="*/ 2717006 w 6400800"/>
              <a:gd name="connsiteY1830" fmla="*/ 254794 h 514350"/>
              <a:gd name="connsiteX1831" fmla="*/ 2717006 w 6400800"/>
              <a:gd name="connsiteY1831" fmla="*/ 253841 h 514350"/>
              <a:gd name="connsiteX1832" fmla="*/ 2718911 w 6400800"/>
              <a:gd name="connsiteY1832" fmla="*/ 238601 h 514350"/>
              <a:gd name="connsiteX1833" fmla="*/ 2716054 w 6400800"/>
              <a:gd name="connsiteY1833" fmla="*/ 247174 h 514350"/>
              <a:gd name="connsiteX1834" fmla="*/ 2716054 w 6400800"/>
              <a:gd name="connsiteY1834" fmla="*/ 176689 h 514350"/>
              <a:gd name="connsiteX1835" fmla="*/ 2713196 w 6400800"/>
              <a:gd name="connsiteY1835" fmla="*/ 198596 h 514350"/>
              <a:gd name="connsiteX1836" fmla="*/ 2709386 w 6400800"/>
              <a:gd name="connsiteY1836" fmla="*/ 230029 h 514350"/>
              <a:gd name="connsiteX1837" fmla="*/ 2704624 w 6400800"/>
              <a:gd name="connsiteY1837" fmla="*/ 218599 h 514350"/>
              <a:gd name="connsiteX1838" fmla="*/ 2703671 w 6400800"/>
              <a:gd name="connsiteY1838" fmla="*/ 199549 h 514350"/>
              <a:gd name="connsiteX1839" fmla="*/ 2703671 w 6400800"/>
              <a:gd name="connsiteY1839" fmla="*/ 163354 h 514350"/>
              <a:gd name="connsiteX1840" fmla="*/ 2706529 w 6400800"/>
              <a:gd name="connsiteY1840" fmla="*/ 164306 h 514350"/>
              <a:gd name="connsiteX1841" fmla="*/ 2710339 w 6400800"/>
              <a:gd name="connsiteY1841" fmla="*/ 167164 h 514350"/>
              <a:gd name="connsiteX1842" fmla="*/ 2714149 w 6400800"/>
              <a:gd name="connsiteY1842" fmla="*/ 176689 h 514350"/>
              <a:gd name="connsiteX1843" fmla="*/ 2712244 w 6400800"/>
              <a:gd name="connsiteY1843" fmla="*/ 166211 h 514350"/>
              <a:gd name="connsiteX1844" fmla="*/ 2708434 w 6400800"/>
              <a:gd name="connsiteY1844" fmla="*/ 161449 h 514350"/>
              <a:gd name="connsiteX1845" fmla="*/ 2702719 w 6400800"/>
              <a:gd name="connsiteY1845" fmla="*/ 159544 h 514350"/>
              <a:gd name="connsiteX1846" fmla="*/ 2700814 w 6400800"/>
              <a:gd name="connsiteY1846" fmla="*/ 159544 h 514350"/>
              <a:gd name="connsiteX1847" fmla="*/ 2700814 w 6400800"/>
              <a:gd name="connsiteY1847" fmla="*/ 161449 h 514350"/>
              <a:gd name="connsiteX1848" fmla="*/ 2697004 w 6400800"/>
              <a:gd name="connsiteY1848" fmla="*/ 193834 h 514350"/>
              <a:gd name="connsiteX1849" fmla="*/ 2693194 w 6400800"/>
              <a:gd name="connsiteY1849" fmla="*/ 181451 h 514350"/>
              <a:gd name="connsiteX1850" fmla="*/ 2697004 w 6400800"/>
              <a:gd name="connsiteY1850" fmla="*/ 198596 h 514350"/>
              <a:gd name="connsiteX1851" fmla="*/ 2697004 w 6400800"/>
              <a:gd name="connsiteY1851" fmla="*/ 198596 h 514350"/>
              <a:gd name="connsiteX1852" fmla="*/ 2696051 w 6400800"/>
              <a:gd name="connsiteY1852" fmla="*/ 236696 h 514350"/>
              <a:gd name="connsiteX1853" fmla="*/ 2697004 w 6400800"/>
              <a:gd name="connsiteY1853" fmla="*/ 262414 h 514350"/>
              <a:gd name="connsiteX1854" fmla="*/ 2697004 w 6400800"/>
              <a:gd name="connsiteY1854" fmla="*/ 263366 h 514350"/>
              <a:gd name="connsiteX1855" fmla="*/ 2696051 w 6400800"/>
              <a:gd name="connsiteY1855" fmla="*/ 265271 h 514350"/>
              <a:gd name="connsiteX1856" fmla="*/ 2694146 w 6400800"/>
              <a:gd name="connsiteY1856" fmla="*/ 261461 h 514350"/>
              <a:gd name="connsiteX1857" fmla="*/ 2685574 w 6400800"/>
              <a:gd name="connsiteY1857" fmla="*/ 246221 h 514350"/>
              <a:gd name="connsiteX1858" fmla="*/ 2677954 w 6400800"/>
              <a:gd name="connsiteY1858" fmla="*/ 210979 h 514350"/>
              <a:gd name="connsiteX1859" fmla="*/ 2676049 w 6400800"/>
              <a:gd name="connsiteY1859" fmla="*/ 200501 h 514350"/>
              <a:gd name="connsiteX1860" fmla="*/ 2681764 w 6400800"/>
              <a:gd name="connsiteY1860" fmla="*/ 173831 h 514350"/>
              <a:gd name="connsiteX1861" fmla="*/ 2687479 w 6400800"/>
              <a:gd name="connsiteY1861" fmla="*/ 144304 h 514350"/>
              <a:gd name="connsiteX1862" fmla="*/ 2691289 w 6400800"/>
              <a:gd name="connsiteY1862" fmla="*/ 118586 h 514350"/>
              <a:gd name="connsiteX1863" fmla="*/ 2683669 w 6400800"/>
              <a:gd name="connsiteY1863" fmla="*/ 143351 h 514350"/>
              <a:gd name="connsiteX1864" fmla="*/ 2677954 w 6400800"/>
              <a:gd name="connsiteY1864" fmla="*/ 162401 h 514350"/>
              <a:gd name="connsiteX1865" fmla="*/ 2673191 w 6400800"/>
              <a:gd name="connsiteY1865" fmla="*/ 176689 h 514350"/>
              <a:gd name="connsiteX1866" fmla="*/ 2673191 w 6400800"/>
              <a:gd name="connsiteY1866" fmla="*/ 177641 h 514350"/>
              <a:gd name="connsiteX1867" fmla="*/ 2672239 w 6400800"/>
              <a:gd name="connsiteY1867" fmla="*/ 173831 h 514350"/>
              <a:gd name="connsiteX1868" fmla="*/ 2666524 w 6400800"/>
              <a:gd name="connsiteY1868" fmla="*/ 146209 h 514350"/>
              <a:gd name="connsiteX1869" fmla="*/ 2661761 w 6400800"/>
              <a:gd name="connsiteY1869" fmla="*/ 121444 h 514350"/>
              <a:gd name="connsiteX1870" fmla="*/ 2662714 w 6400800"/>
              <a:gd name="connsiteY1870" fmla="*/ 146209 h 514350"/>
              <a:gd name="connsiteX1871" fmla="*/ 2666524 w 6400800"/>
              <a:gd name="connsiteY1871" fmla="*/ 196691 h 514350"/>
              <a:gd name="connsiteX1872" fmla="*/ 2665571 w 6400800"/>
              <a:gd name="connsiteY1872" fmla="*/ 200501 h 514350"/>
              <a:gd name="connsiteX1873" fmla="*/ 2664619 w 6400800"/>
              <a:gd name="connsiteY1873" fmla="*/ 204311 h 514350"/>
              <a:gd name="connsiteX1874" fmla="*/ 2649379 w 6400800"/>
              <a:gd name="connsiteY1874" fmla="*/ 174784 h 514350"/>
              <a:gd name="connsiteX1875" fmla="*/ 2634139 w 6400800"/>
              <a:gd name="connsiteY1875" fmla="*/ 141446 h 514350"/>
              <a:gd name="connsiteX1876" fmla="*/ 2646521 w 6400800"/>
              <a:gd name="connsiteY1876" fmla="*/ 176689 h 514350"/>
              <a:gd name="connsiteX1877" fmla="*/ 2661761 w 6400800"/>
              <a:gd name="connsiteY1877" fmla="*/ 214789 h 514350"/>
              <a:gd name="connsiteX1878" fmla="*/ 2660809 w 6400800"/>
              <a:gd name="connsiteY1878" fmla="*/ 216694 h 514350"/>
              <a:gd name="connsiteX1879" fmla="*/ 2652236 w 6400800"/>
              <a:gd name="connsiteY1879" fmla="*/ 201454 h 514350"/>
              <a:gd name="connsiteX1880" fmla="*/ 2648426 w 6400800"/>
              <a:gd name="connsiteY1880" fmla="*/ 196691 h 514350"/>
              <a:gd name="connsiteX1881" fmla="*/ 2651284 w 6400800"/>
              <a:gd name="connsiteY1881" fmla="*/ 202406 h 514350"/>
              <a:gd name="connsiteX1882" fmla="*/ 2657951 w 6400800"/>
              <a:gd name="connsiteY1882" fmla="*/ 218599 h 514350"/>
              <a:gd name="connsiteX1883" fmla="*/ 2658904 w 6400800"/>
              <a:gd name="connsiteY1883" fmla="*/ 223361 h 514350"/>
              <a:gd name="connsiteX1884" fmla="*/ 2657951 w 6400800"/>
              <a:gd name="connsiteY1884" fmla="*/ 226219 h 514350"/>
              <a:gd name="connsiteX1885" fmla="*/ 2647474 w 6400800"/>
              <a:gd name="connsiteY1885" fmla="*/ 193834 h 514350"/>
              <a:gd name="connsiteX1886" fmla="*/ 2638901 w 6400800"/>
              <a:gd name="connsiteY1886" fmla="*/ 169069 h 514350"/>
              <a:gd name="connsiteX1887" fmla="*/ 2631281 w 6400800"/>
              <a:gd name="connsiteY1887" fmla="*/ 147161 h 514350"/>
              <a:gd name="connsiteX1888" fmla="*/ 2635091 w 6400800"/>
              <a:gd name="connsiteY1888" fmla="*/ 170021 h 514350"/>
              <a:gd name="connsiteX1889" fmla="*/ 2647474 w 6400800"/>
              <a:gd name="connsiteY1889" fmla="*/ 230029 h 514350"/>
              <a:gd name="connsiteX1890" fmla="*/ 2651284 w 6400800"/>
              <a:gd name="connsiteY1890" fmla="*/ 247174 h 514350"/>
              <a:gd name="connsiteX1891" fmla="*/ 2642711 w 6400800"/>
              <a:gd name="connsiteY1891" fmla="*/ 273844 h 514350"/>
              <a:gd name="connsiteX1892" fmla="*/ 2640806 w 6400800"/>
              <a:gd name="connsiteY1892" fmla="*/ 270034 h 514350"/>
              <a:gd name="connsiteX1893" fmla="*/ 2639854 w 6400800"/>
              <a:gd name="connsiteY1893" fmla="*/ 268129 h 514350"/>
              <a:gd name="connsiteX1894" fmla="*/ 2643664 w 6400800"/>
              <a:gd name="connsiteY1894" fmla="*/ 220504 h 514350"/>
              <a:gd name="connsiteX1895" fmla="*/ 2636996 w 6400800"/>
              <a:gd name="connsiteY1895" fmla="*/ 247174 h 514350"/>
              <a:gd name="connsiteX1896" fmla="*/ 2636044 w 6400800"/>
              <a:gd name="connsiteY1896" fmla="*/ 204311 h 514350"/>
              <a:gd name="connsiteX1897" fmla="*/ 2630329 w 6400800"/>
              <a:gd name="connsiteY1897" fmla="*/ 240506 h 514350"/>
              <a:gd name="connsiteX1898" fmla="*/ 2623661 w 6400800"/>
              <a:gd name="connsiteY1898" fmla="*/ 206216 h 514350"/>
              <a:gd name="connsiteX1899" fmla="*/ 2610326 w 6400800"/>
              <a:gd name="connsiteY1899" fmla="*/ 147161 h 514350"/>
              <a:gd name="connsiteX1900" fmla="*/ 2615089 w 6400800"/>
              <a:gd name="connsiteY1900" fmla="*/ 137636 h 514350"/>
              <a:gd name="connsiteX1901" fmla="*/ 2610326 w 6400800"/>
              <a:gd name="connsiteY1901" fmla="*/ 145256 h 514350"/>
              <a:gd name="connsiteX1902" fmla="*/ 2609374 w 6400800"/>
              <a:gd name="connsiteY1902" fmla="*/ 143351 h 514350"/>
              <a:gd name="connsiteX1903" fmla="*/ 2603659 w 6400800"/>
              <a:gd name="connsiteY1903" fmla="*/ 119539 h 514350"/>
              <a:gd name="connsiteX1904" fmla="*/ 2605564 w 6400800"/>
              <a:gd name="connsiteY1904" fmla="*/ 144304 h 514350"/>
              <a:gd name="connsiteX1905" fmla="*/ 2606516 w 6400800"/>
              <a:gd name="connsiteY1905" fmla="*/ 150971 h 514350"/>
              <a:gd name="connsiteX1906" fmla="*/ 2600801 w 6400800"/>
              <a:gd name="connsiteY1906" fmla="*/ 158591 h 514350"/>
              <a:gd name="connsiteX1907" fmla="*/ 2589371 w 6400800"/>
              <a:gd name="connsiteY1907" fmla="*/ 175736 h 514350"/>
              <a:gd name="connsiteX1908" fmla="*/ 2588419 w 6400800"/>
              <a:gd name="connsiteY1908" fmla="*/ 171926 h 514350"/>
              <a:gd name="connsiteX1909" fmla="*/ 2583656 w 6400800"/>
              <a:gd name="connsiteY1909" fmla="*/ 147161 h 514350"/>
              <a:gd name="connsiteX1910" fmla="*/ 2584609 w 6400800"/>
              <a:gd name="connsiteY1910" fmla="*/ 171926 h 514350"/>
              <a:gd name="connsiteX1911" fmla="*/ 2585561 w 6400800"/>
              <a:gd name="connsiteY1911" fmla="*/ 182404 h 514350"/>
              <a:gd name="connsiteX1912" fmla="*/ 2585561 w 6400800"/>
              <a:gd name="connsiteY1912" fmla="*/ 182404 h 514350"/>
              <a:gd name="connsiteX1913" fmla="*/ 2576036 w 6400800"/>
              <a:gd name="connsiteY1913" fmla="*/ 198596 h 514350"/>
              <a:gd name="connsiteX1914" fmla="*/ 2574131 w 6400800"/>
              <a:gd name="connsiteY1914" fmla="*/ 177641 h 514350"/>
              <a:gd name="connsiteX1915" fmla="*/ 2573179 w 6400800"/>
              <a:gd name="connsiteY1915" fmla="*/ 157639 h 514350"/>
              <a:gd name="connsiteX1916" fmla="*/ 2571274 w 6400800"/>
              <a:gd name="connsiteY1916" fmla="*/ 170974 h 514350"/>
              <a:gd name="connsiteX1917" fmla="*/ 2571274 w 6400800"/>
              <a:gd name="connsiteY1917" fmla="*/ 170021 h 514350"/>
              <a:gd name="connsiteX1918" fmla="*/ 2569369 w 6400800"/>
              <a:gd name="connsiteY1918" fmla="*/ 149066 h 514350"/>
              <a:gd name="connsiteX1919" fmla="*/ 2568416 w 6400800"/>
              <a:gd name="connsiteY1919" fmla="*/ 130016 h 514350"/>
              <a:gd name="connsiteX1920" fmla="*/ 2567464 w 6400800"/>
              <a:gd name="connsiteY1920" fmla="*/ 99536 h 514350"/>
              <a:gd name="connsiteX1921" fmla="*/ 2566511 w 6400800"/>
              <a:gd name="connsiteY1921" fmla="*/ 72866 h 514350"/>
              <a:gd name="connsiteX1922" fmla="*/ 2562701 w 6400800"/>
              <a:gd name="connsiteY1922" fmla="*/ 99536 h 514350"/>
              <a:gd name="connsiteX1923" fmla="*/ 2560796 w 6400800"/>
              <a:gd name="connsiteY1923" fmla="*/ 130016 h 514350"/>
              <a:gd name="connsiteX1924" fmla="*/ 2559844 w 6400800"/>
              <a:gd name="connsiteY1924" fmla="*/ 149066 h 514350"/>
              <a:gd name="connsiteX1925" fmla="*/ 2559844 w 6400800"/>
              <a:gd name="connsiteY1925" fmla="*/ 170021 h 514350"/>
              <a:gd name="connsiteX1926" fmla="*/ 2560796 w 6400800"/>
              <a:gd name="connsiteY1926" fmla="*/ 195739 h 514350"/>
              <a:gd name="connsiteX1927" fmla="*/ 2558891 w 6400800"/>
              <a:gd name="connsiteY1927" fmla="*/ 191929 h 514350"/>
              <a:gd name="connsiteX1928" fmla="*/ 2561749 w 6400800"/>
              <a:gd name="connsiteY1928" fmla="*/ 200501 h 514350"/>
              <a:gd name="connsiteX1929" fmla="*/ 2562701 w 6400800"/>
              <a:gd name="connsiteY1929" fmla="*/ 217646 h 514350"/>
              <a:gd name="connsiteX1930" fmla="*/ 2562701 w 6400800"/>
              <a:gd name="connsiteY1930" fmla="*/ 223361 h 514350"/>
              <a:gd name="connsiteX1931" fmla="*/ 2551271 w 6400800"/>
              <a:gd name="connsiteY1931" fmla="*/ 247174 h 514350"/>
              <a:gd name="connsiteX1932" fmla="*/ 2549366 w 6400800"/>
              <a:gd name="connsiteY1932" fmla="*/ 230029 h 514350"/>
              <a:gd name="connsiteX1933" fmla="*/ 2555081 w 6400800"/>
              <a:gd name="connsiteY1933" fmla="*/ 212884 h 514350"/>
              <a:gd name="connsiteX1934" fmla="*/ 2546509 w 6400800"/>
              <a:gd name="connsiteY1934" fmla="*/ 228124 h 514350"/>
              <a:gd name="connsiteX1935" fmla="*/ 2547461 w 6400800"/>
              <a:gd name="connsiteY1935" fmla="*/ 222409 h 514350"/>
              <a:gd name="connsiteX1936" fmla="*/ 2553176 w 6400800"/>
              <a:gd name="connsiteY1936" fmla="*/ 196691 h 514350"/>
              <a:gd name="connsiteX1937" fmla="*/ 2543651 w 6400800"/>
              <a:gd name="connsiteY1937" fmla="*/ 221456 h 514350"/>
              <a:gd name="connsiteX1938" fmla="*/ 2536984 w 6400800"/>
              <a:gd name="connsiteY1938" fmla="*/ 246221 h 514350"/>
              <a:gd name="connsiteX1939" fmla="*/ 2536984 w 6400800"/>
              <a:gd name="connsiteY1939" fmla="*/ 244316 h 514350"/>
              <a:gd name="connsiteX1940" fmla="*/ 2534126 w 6400800"/>
              <a:gd name="connsiteY1940" fmla="*/ 221456 h 514350"/>
              <a:gd name="connsiteX1941" fmla="*/ 2533174 w 6400800"/>
              <a:gd name="connsiteY1941" fmla="*/ 244316 h 514350"/>
              <a:gd name="connsiteX1942" fmla="*/ 2533174 w 6400800"/>
              <a:gd name="connsiteY1942" fmla="*/ 250984 h 514350"/>
              <a:gd name="connsiteX1943" fmla="*/ 2532221 w 6400800"/>
              <a:gd name="connsiteY1943" fmla="*/ 245269 h 514350"/>
              <a:gd name="connsiteX1944" fmla="*/ 2524601 w 6400800"/>
              <a:gd name="connsiteY1944" fmla="*/ 213836 h 514350"/>
              <a:gd name="connsiteX1945" fmla="*/ 2517934 w 6400800"/>
              <a:gd name="connsiteY1945" fmla="*/ 190024 h 514350"/>
              <a:gd name="connsiteX1946" fmla="*/ 2511266 w 6400800"/>
              <a:gd name="connsiteY1946" fmla="*/ 169069 h 514350"/>
              <a:gd name="connsiteX1947" fmla="*/ 2514124 w 6400800"/>
              <a:gd name="connsiteY1947" fmla="*/ 190976 h 514350"/>
              <a:gd name="connsiteX1948" fmla="*/ 2516981 w 6400800"/>
              <a:gd name="connsiteY1948" fmla="*/ 215741 h 514350"/>
              <a:gd name="connsiteX1949" fmla="*/ 2520791 w 6400800"/>
              <a:gd name="connsiteY1949" fmla="*/ 248126 h 514350"/>
              <a:gd name="connsiteX1950" fmla="*/ 2523649 w 6400800"/>
              <a:gd name="connsiteY1950" fmla="*/ 277654 h 514350"/>
              <a:gd name="connsiteX1951" fmla="*/ 2521744 w 6400800"/>
              <a:gd name="connsiteY1951" fmla="*/ 282416 h 514350"/>
              <a:gd name="connsiteX1952" fmla="*/ 2516981 w 6400800"/>
              <a:gd name="connsiteY1952" fmla="*/ 263366 h 514350"/>
              <a:gd name="connsiteX1953" fmla="*/ 2511266 w 6400800"/>
              <a:gd name="connsiteY1953" fmla="*/ 243364 h 514350"/>
              <a:gd name="connsiteX1954" fmla="*/ 2513171 w 6400800"/>
              <a:gd name="connsiteY1954" fmla="*/ 264319 h 514350"/>
              <a:gd name="connsiteX1955" fmla="*/ 2514124 w 6400800"/>
              <a:gd name="connsiteY1955" fmla="*/ 277654 h 514350"/>
              <a:gd name="connsiteX1956" fmla="*/ 2504599 w 6400800"/>
              <a:gd name="connsiteY1956" fmla="*/ 256699 h 514350"/>
              <a:gd name="connsiteX1957" fmla="*/ 2504599 w 6400800"/>
              <a:gd name="connsiteY1957" fmla="*/ 253841 h 514350"/>
              <a:gd name="connsiteX1958" fmla="*/ 2503646 w 6400800"/>
              <a:gd name="connsiteY1958" fmla="*/ 255746 h 514350"/>
              <a:gd name="connsiteX1959" fmla="*/ 2497931 w 6400800"/>
              <a:gd name="connsiteY1959" fmla="*/ 243364 h 514350"/>
              <a:gd name="connsiteX1960" fmla="*/ 2502694 w 6400800"/>
              <a:gd name="connsiteY1960" fmla="*/ 259556 h 514350"/>
              <a:gd name="connsiteX1961" fmla="*/ 2499836 w 6400800"/>
              <a:gd name="connsiteY1961" fmla="*/ 267176 h 514350"/>
              <a:gd name="connsiteX1962" fmla="*/ 2498884 w 6400800"/>
              <a:gd name="connsiteY1962" fmla="*/ 270034 h 514350"/>
              <a:gd name="connsiteX1963" fmla="*/ 2494121 w 6400800"/>
              <a:gd name="connsiteY1963" fmla="*/ 223361 h 514350"/>
              <a:gd name="connsiteX1964" fmla="*/ 2496026 w 6400800"/>
              <a:gd name="connsiteY1964" fmla="*/ 220504 h 514350"/>
              <a:gd name="connsiteX1965" fmla="*/ 2506504 w 6400800"/>
              <a:gd name="connsiteY1965" fmla="*/ 203359 h 514350"/>
              <a:gd name="connsiteX1966" fmla="*/ 2510314 w 6400800"/>
              <a:gd name="connsiteY1966" fmla="*/ 197644 h 514350"/>
              <a:gd name="connsiteX1967" fmla="*/ 2505551 w 6400800"/>
              <a:gd name="connsiteY1967" fmla="*/ 203359 h 514350"/>
              <a:gd name="connsiteX1968" fmla="*/ 2493169 w 6400800"/>
              <a:gd name="connsiteY1968" fmla="*/ 217646 h 514350"/>
              <a:gd name="connsiteX1969" fmla="*/ 2493169 w 6400800"/>
              <a:gd name="connsiteY1969" fmla="*/ 216694 h 514350"/>
              <a:gd name="connsiteX1970" fmla="*/ 2491264 w 6400800"/>
              <a:gd name="connsiteY1970" fmla="*/ 196691 h 514350"/>
              <a:gd name="connsiteX1971" fmla="*/ 2501741 w 6400800"/>
              <a:gd name="connsiteY1971" fmla="*/ 183356 h 514350"/>
              <a:gd name="connsiteX1972" fmla="*/ 2490311 w 6400800"/>
              <a:gd name="connsiteY1972" fmla="*/ 192881 h 514350"/>
              <a:gd name="connsiteX1973" fmla="*/ 2489359 w 6400800"/>
              <a:gd name="connsiteY1973" fmla="*/ 176689 h 514350"/>
              <a:gd name="connsiteX1974" fmla="*/ 2497931 w 6400800"/>
              <a:gd name="connsiteY1974" fmla="*/ 165259 h 514350"/>
              <a:gd name="connsiteX1975" fmla="*/ 2502694 w 6400800"/>
              <a:gd name="connsiteY1975" fmla="*/ 159544 h 514350"/>
              <a:gd name="connsiteX1976" fmla="*/ 2496979 w 6400800"/>
              <a:gd name="connsiteY1976" fmla="*/ 164306 h 514350"/>
              <a:gd name="connsiteX1977" fmla="*/ 2489359 w 6400800"/>
              <a:gd name="connsiteY1977" fmla="*/ 171926 h 514350"/>
              <a:gd name="connsiteX1978" fmla="*/ 2488406 w 6400800"/>
              <a:gd name="connsiteY1978" fmla="*/ 153829 h 514350"/>
              <a:gd name="connsiteX1979" fmla="*/ 2487454 w 6400800"/>
              <a:gd name="connsiteY1979" fmla="*/ 135731 h 514350"/>
              <a:gd name="connsiteX1980" fmla="*/ 2494121 w 6400800"/>
              <a:gd name="connsiteY1980" fmla="*/ 125254 h 514350"/>
              <a:gd name="connsiteX1981" fmla="*/ 2487454 w 6400800"/>
              <a:gd name="connsiteY1981" fmla="*/ 132874 h 514350"/>
              <a:gd name="connsiteX1982" fmla="*/ 2487454 w 6400800"/>
              <a:gd name="connsiteY1982" fmla="*/ 129064 h 514350"/>
              <a:gd name="connsiteX1983" fmla="*/ 2486501 w 6400800"/>
              <a:gd name="connsiteY1983" fmla="*/ 132874 h 514350"/>
              <a:gd name="connsiteX1984" fmla="*/ 2475071 w 6400800"/>
              <a:gd name="connsiteY1984" fmla="*/ 146209 h 514350"/>
              <a:gd name="connsiteX1985" fmla="*/ 2455069 w 6400800"/>
              <a:gd name="connsiteY1985" fmla="*/ 171926 h 514350"/>
              <a:gd name="connsiteX1986" fmla="*/ 2442686 w 6400800"/>
              <a:gd name="connsiteY1986" fmla="*/ 188119 h 514350"/>
              <a:gd name="connsiteX1987" fmla="*/ 2433161 w 6400800"/>
              <a:gd name="connsiteY1987" fmla="*/ 203359 h 514350"/>
              <a:gd name="connsiteX1988" fmla="*/ 2432209 w 6400800"/>
              <a:gd name="connsiteY1988" fmla="*/ 191929 h 514350"/>
              <a:gd name="connsiteX1989" fmla="*/ 2425541 w 6400800"/>
              <a:gd name="connsiteY1989" fmla="*/ 110966 h 514350"/>
              <a:gd name="connsiteX1990" fmla="*/ 2424589 w 6400800"/>
              <a:gd name="connsiteY1990" fmla="*/ 88106 h 514350"/>
              <a:gd name="connsiteX1991" fmla="*/ 2424589 w 6400800"/>
              <a:gd name="connsiteY1991" fmla="*/ 80486 h 514350"/>
              <a:gd name="connsiteX1992" fmla="*/ 2423636 w 6400800"/>
              <a:gd name="connsiteY1992" fmla="*/ 88106 h 514350"/>
              <a:gd name="connsiteX1993" fmla="*/ 2421731 w 6400800"/>
              <a:gd name="connsiteY1993" fmla="*/ 110966 h 514350"/>
              <a:gd name="connsiteX1994" fmla="*/ 2420779 w 6400800"/>
              <a:gd name="connsiteY1994" fmla="*/ 146209 h 514350"/>
              <a:gd name="connsiteX1995" fmla="*/ 2421731 w 6400800"/>
              <a:gd name="connsiteY1995" fmla="*/ 191929 h 514350"/>
              <a:gd name="connsiteX1996" fmla="*/ 2422684 w 6400800"/>
              <a:gd name="connsiteY1996" fmla="*/ 220504 h 514350"/>
              <a:gd name="connsiteX1997" fmla="*/ 2405539 w 6400800"/>
              <a:gd name="connsiteY1997" fmla="*/ 250031 h 514350"/>
              <a:gd name="connsiteX1998" fmla="*/ 2401729 w 6400800"/>
              <a:gd name="connsiteY1998" fmla="*/ 256699 h 514350"/>
              <a:gd name="connsiteX1999" fmla="*/ 2400776 w 6400800"/>
              <a:gd name="connsiteY1999" fmla="*/ 255746 h 514350"/>
              <a:gd name="connsiteX2000" fmla="*/ 2392204 w 6400800"/>
              <a:gd name="connsiteY2000" fmla="*/ 233839 h 514350"/>
              <a:gd name="connsiteX2001" fmla="*/ 2385536 w 6400800"/>
              <a:gd name="connsiteY2001" fmla="*/ 170974 h 514350"/>
              <a:gd name="connsiteX2002" fmla="*/ 2382679 w 6400800"/>
              <a:gd name="connsiteY2002" fmla="*/ 150971 h 514350"/>
              <a:gd name="connsiteX2003" fmla="*/ 2384584 w 6400800"/>
              <a:gd name="connsiteY2003" fmla="*/ 140494 h 514350"/>
              <a:gd name="connsiteX2004" fmla="*/ 2382679 w 6400800"/>
              <a:gd name="connsiteY2004" fmla="*/ 135731 h 514350"/>
              <a:gd name="connsiteX2005" fmla="*/ 2390299 w 6400800"/>
              <a:gd name="connsiteY2005" fmla="*/ 114776 h 514350"/>
              <a:gd name="connsiteX2006" fmla="*/ 2427446 w 6400800"/>
              <a:gd name="connsiteY2006" fmla="*/ 12859 h 514350"/>
              <a:gd name="connsiteX2007" fmla="*/ 2380774 w 6400800"/>
              <a:gd name="connsiteY2007" fmla="*/ 110014 h 514350"/>
              <a:gd name="connsiteX2008" fmla="*/ 2358866 w 6400800"/>
              <a:gd name="connsiteY2008" fmla="*/ 157639 h 514350"/>
              <a:gd name="connsiteX2009" fmla="*/ 2355056 w 6400800"/>
              <a:gd name="connsiteY2009" fmla="*/ 166211 h 514350"/>
              <a:gd name="connsiteX2010" fmla="*/ 2357914 w 6400800"/>
              <a:gd name="connsiteY2010" fmla="*/ 155734 h 514350"/>
              <a:gd name="connsiteX2011" fmla="*/ 2362676 w 6400800"/>
              <a:gd name="connsiteY2011" fmla="*/ 132874 h 514350"/>
              <a:gd name="connsiteX2012" fmla="*/ 2354104 w 6400800"/>
              <a:gd name="connsiteY2012" fmla="*/ 154781 h 514350"/>
              <a:gd name="connsiteX2013" fmla="*/ 2344579 w 6400800"/>
              <a:gd name="connsiteY2013" fmla="*/ 179546 h 514350"/>
              <a:gd name="connsiteX2014" fmla="*/ 2334101 w 6400800"/>
              <a:gd name="connsiteY2014" fmla="*/ 211931 h 514350"/>
              <a:gd name="connsiteX2015" fmla="*/ 2334101 w 6400800"/>
              <a:gd name="connsiteY2015" fmla="*/ 211931 h 514350"/>
              <a:gd name="connsiteX2016" fmla="*/ 2340769 w 6400800"/>
              <a:gd name="connsiteY2016" fmla="*/ 171926 h 514350"/>
              <a:gd name="connsiteX2017" fmla="*/ 2347436 w 6400800"/>
              <a:gd name="connsiteY2017" fmla="*/ 130969 h 514350"/>
              <a:gd name="connsiteX2018" fmla="*/ 2354104 w 6400800"/>
              <a:gd name="connsiteY2018" fmla="*/ 99536 h 514350"/>
              <a:gd name="connsiteX2019" fmla="*/ 2358866 w 6400800"/>
              <a:gd name="connsiteY2019" fmla="*/ 71914 h 514350"/>
              <a:gd name="connsiteX2020" fmla="*/ 2350294 w 6400800"/>
              <a:gd name="connsiteY2020" fmla="*/ 98584 h 514350"/>
              <a:gd name="connsiteX2021" fmla="*/ 2340769 w 6400800"/>
              <a:gd name="connsiteY2021" fmla="*/ 129064 h 514350"/>
              <a:gd name="connsiteX2022" fmla="*/ 2330291 w 6400800"/>
              <a:gd name="connsiteY2022" fmla="*/ 170021 h 514350"/>
              <a:gd name="connsiteX2023" fmla="*/ 2324576 w 6400800"/>
              <a:gd name="connsiteY2023" fmla="*/ 193834 h 514350"/>
              <a:gd name="connsiteX2024" fmla="*/ 2320766 w 6400800"/>
              <a:gd name="connsiteY2024" fmla="*/ 185261 h 514350"/>
              <a:gd name="connsiteX2025" fmla="*/ 2326481 w 6400800"/>
              <a:gd name="connsiteY2025" fmla="*/ 157639 h 514350"/>
              <a:gd name="connsiteX2026" fmla="*/ 2318861 w 6400800"/>
              <a:gd name="connsiteY2026" fmla="*/ 179546 h 514350"/>
              <a:gd name="connsiteX2027" fmla="*/ 2315051 w 6400800"/>
              <a:gd name="connsiteY2027" fmla="*/ 170974 h 514350"/>
              <a:gd name="connsiteX2028" fmla="*/ 2317909 w 6400800"/>
              <a:gd name="connsiteY2028" fmla="*/ 181451 h 514350"/>
              <a:gd name="connsiteX2029" fmla="*/ 2313146 w 6400800"/>
              <a:gd name="connsiteY2029" fmla="*/ 193834 h 514350"/>
              <a:gd name="connsiteX2030" fmla="*/ 2311241 w 6400800"/>
              <a:gd name="connsiteY2030" fmla="*/ 190976 h 514350"/>
              <a:gd name="connsiteX2031" fmla="*/ 2314099 w 6400800"/>
              <a:gd name="connsiteY2031" fmla="*/ 141446 h 514350"/>
              <a:gd name="connsiteX2032" fmla="*/ 2298859 w 6400800"/>
              <a:gd name="connsiteY2032" fmla="*/ 202406 h 514350"/>
              <a:gd name="connsiteX2033" fmla="*/ 2292191 w 6400800"/>
              <a:gd name="connsiteY2033" fmla="*/ 231934 h 514350"/>
              <a:gd name="connsiteX2034" fmla="*/ 2289334 w 6400800"/>
              <a:gd name="connsiteY2034" fmla="*/ 250031 h 514350"/>
              <a:gd name="connsiteX2035" fmla="*/ 2285524 w 6400800"/>
              <a:gd name="connsiteY2035" fmla="*/ 259556 h 514350"/>
              <a:gd name="connsiteX2036" fmla="*/ 2275999 w 6400800"/>
              <a:gd name="connsiteY2036" fmla="*/ 287179 h 514350"/>
              <a:gd name="connsiteX2037" fmla="*/ 2275999 w 6400800"/>
              <a:gd name="connsiteY2037" fmla="*/ 288131 h 514350"/>
              <a:gd name="connsiteX2038" fmla="*/ 2275999 w 6400800"/>
              <a:gd name="connsiteY2038" fmla="*/ 282416 h 514350"/>
              <a:gd name="connsiteX2039" fmla="*/ 2276951 w 6400800"/>
              <a:gd name="connsiteY2039" fmla="*/ 265271 h 514350"/>
              <a:gd name="connsiteX2040" fmla="*/ 2272189 w 6400800"/>
              <a:gd name="connsiteY2040" fmla="*/ 281464 h 514350"/>
              <a:gd name="connsiteX2041" fmla="*/ 2269331 w 6400800"/>
              <a:gd name="connsiteY2041" fmla="*/ 290989 h 514350"/>
              <a:gd name="connsiteX2042" fmla="*/ 2269331 w 6400800"/>
              <a:gd name="connsiteY2042" fmla="*/ 290989 h 514350"/>
              <a:gd name="connsiteX2043" fmla="*/ 2269331 w 6400800"/>
              <a:gd name="connsiteY2043" fmla="*/ 261461 h 514350"/>
              <a:gd name="connsiteX2044" fmla="*/ 2270284 w 6400800"/>
              <a:gd name="connsiteY2044" fmla="*/ 238601 h 514350"/>
              <a:gd name="connsiteX2045" fmla="*/ 2272189 w 6400800"/>
              <a:gd name="connsiteY2045" fmla="*/ 225266 h 514350"/>
              <a:gd name="connsiteX2046" fmla="*/ 2275999 w 6400800"/>
              <a:gd name="connsiteY2046" fmla="*/ 210979 h 514350"/>
              <a:gd name="connsiteX2047" fmla="*/ 2266474 w 6400800"/>
              <a:gd name="connsiteY2047" fmla="*/ 232886 h 514350"/>
              <a:gd name="connsiteX2048" fmla="*/ 2267426 w 6400800"/>
              <a:gd name="connsiteY2048" fmla="*/ 228124 h 514350"/>
              <a:gd name="connsiteX2049" fmla="*/ 2263616 w 6400800"/>
              <a:gd name="connsiteY2049" fmla="*/ 235744 h 514350"/>
              <a:gd name="connsiteX2050" fmla="*/ 2265521 w 6400800"/>
              <a:gd name="connsiteY2050" fmla="*/ 220504 h 514350"/>
              <a:gd name="connsiteX2051" fmla="*/ 2256949 w 6400800"/>
              <a:gd name="connsiteY2051" fmla="*/ 247174 h 514350"/>
              <a:gd name="connsiteX2052" fmla="*/ 2252186 w 6400800"/>
              <a:gd name="connsiteY2052" fmla="*/ 258604 h 514350"/>
              <a:gd name="connsiteX2053" fmla="*/ 2250281 w 6400800"/>
              <a:gd name="connsiteY2053" fmla="*/ 262414 h 514350"/>
              <a:gd name="connsiteX2054" fmla="*/ 2255044 w 6400800"/>
              <a:gd name="connsiteY2054" fmla="*/ 243364 h 514350"/>
              <a:gd name="connsiteX2055" fmla="*/ 2267426 w 6400800"/>
              <a:gd name="connsiteY2055" fmla="*/ 178594 h 514350"/>
              <a:gd name="connsiteX2056" fmla="*/ 2270284 w 6400800"/>
              <a:gd name="connsiteY2056" fmla="*/ 153829 h 514350"/>
              <a:gd name="connsiteX2057" fmla="*/ 2262664 w 6400800"/>
              <a:gd name="connsiteY2057" fmla="*/ 177641 h 514350"/>
              <a:gd name="connsiteX2058" fmla="*/ 2254091 w 6400800"/>
              <a:gd name="connsiteY2058" fmla="*/ 205264 h 514350"/>
              <a:gd name="connsiteX2059" fmla="*/ 2246471 w 6400800"/>
              <a:gd name="connsiteY2059" fmla="*/ 230981 h 514350"/>
              <a:gd name="connsiteX2060" fmla="*/ 2241709 w 6400800"/>
              <a:gd name="connsiteY2060" fmla="*/ 244316 h 514350"/>
              <a:gd name="connsiteX2061" fmla="*/ 2239804 w 6400800"/>
              <a:gd name="connsiteY2061" fmla="*/ 233839 h 514350"/>
              <a:gd name="connsiteX2062" fmla="*/ 2233136 w 6400800"/>
              <a:gd name="connsiteY2062" fmla="*/ 205264 h 514350"/>
              <a:gd name="connsiteX2063" fmla="*/ 2237899 w 6400800"/>
              <a:gd name="connsiteY2063" fmla="*/ 255746 h 514350"/>
              <a:gd name="connsiteX2064" fmla="*/ 2234089 w 6400800"/>
              <a:gd name="connsiteY2064" fmla="*/ 269081 h 514350"/>
              <a:gd name="connsiteX2065" fmla="*/ 2233136 w 6400800"/>
              <a:gd name="connsiteY2065" fmla="*/ 270034 h 514350"/>
              <a:gd name="connsiteX2066" fmla="*/ 2233136 w 6400800"/>
              <a:gd name="connsiteY2066" fmla="*/ 263366 h 514350"/>
              <a:gd name="connsiteX2067" fmla="*/ 2231231 w 6400800"/>
              <a:gd name="connsiteY2067" fmla="*/ 234791 h 514350"/>
              <a:gd name="connsiteX2068" fmla="*/ 2228374 w 6400800"/>
              <a:gd name="connsiteY2068" fmla="*/ 207169 h 514350"/>
              <a:gd name="connsiteX2069" fmla="*/ 2230279 w 6400800"/>
              <a:gd name="connsiteY2069" fmla="*/ 193834 h 514350"/>
              <a:gd name="connsiteX2070" fmla="*/ 2226469 w 6400800"/>
              <a:gd name="connsiteY2070" fmla="*/ 204311 h 514350"/>
              <a:gd name="connsiteX2071" fmla="*/ 2222659 w 6400800"/>
              <a:gd name="connsiteY2071" fmla="*/ 200501 h 514350"/>
              <a:gd name="connsiteX2072" fmla="*/ 2220754 w 6400800"/>
              <a:gd name="connsiteY2072" fmla="*/ 199549 h 514350"/>
              <a:gd name="connsiteX2073" fmla="*/ 2217896 w 6400800"/>
              <a:gd name="connsiteY2073" fmla="*/ 199549 h 514350"/>
              <a:gd name="connsiteX2074" fmla="*/ 2215039 w 6400800"/>
              <a:gd name="connsiteY2074" fmla="*/ 202406 h 514350"/>
              <a:gd name="connsiteX2075" fmla="*/ 2213134 w 6400800"/>
              <a:gd name="connsiteY2075" fmla="*/ 214789 h 514350"/>
              <a:gd name="connsiteX2076" fmla="*/ 2217896 w 6400800"/>
              <a:gd name="connsiteY2076" fmla="*/ 203359 h 514350"/>
              <a:gd name="connsiteX2077" fmla="*/ 2219801 w 6400800"/>
              <a:gd name="connsiteY2077" fmla="*/ 201454 h 514350"/>
              <a:gd name="connsiteX2078" fmla="*/ 2220754 w 6400800"/>
              <a:gd name="connsiteY2078" fmla="*/ 202406 h 514350"/>
              <a:gd name="connsiteX2079" fmla="*/ 2223611 w 6400800"/>
              <a:gd name="connsiteY2079" fmla="*/ 207169 h 514350"/>
              <a:gd name="connsiteX2080" fmla="*/ 2223611 w 6400800"/>
              <a:gd name="connsiteY2080" fmla="*/ 215741 h 514350"/>
              <a:gd name="connsiteX2081" fmla="*/ 2223611 w 6400800"/>
              <a:gd name="connsiteY2081" fmla="*/ 215741 h 514350"/>
              <a:gd name="connsiteX2082" fmla="*/ 2215991 w 6400800"/>
              <a:gd name="connsiteY2082" fmla="*/ 241459 h 514350"/>
              <a:gd name="connsiteX2083" fmla="*/ 2206466 w 6400800"/>
              <a:gd name="connsiteY2083" fmla="*/ 274796 h 514350"/>
              <a:gd name="connsiteX2084" fmla="*/ 2196941 w 6400800"/>
              <a:gd name="connsiteY2084" fmla="*/ 313849 h 514350"/>
              <a:gd name="connsiteX2085" fmla="*/ 2195989 w 6400800"/>
              <a:gd name="connsiteY2085" fmla="*/ 305276 h 514350"/>
              <a:gd name="connsiteX2086" fmla="*/ 2195036 w 6400800"/>
              <a:gd name="connsiteY2086" fmla="*/ 317659 h 514350"/>
              <a:gd name="connsiteX2087" fmla="*/ 2193131 w 6400800"/>
              <a:gd name="connsiteY2087" fmla="*/ 314801 h 514350"/>
              <a:gd name="connsiteX2088" fmla="*/ 2195036 w 6400800"/>
              <a:gd name="connsiteY2088" fmla="*/ 318611 h 514350"/>
              <a:gd name="connsiteX2089" fmla="*/ 2195036 w 6400800"/>
              <a:gd name="connsiteY2089" fmla="*/ 323374 h 514350"/>
              <a:gd name="connsiteX2090" fmla="*/ 2192179 w 6400800"/>
              <a:gd name="connsiteY2090" fmla="*/ 334804 h 514350"/>
              <a:gd name="connsiteX2091" fmla="*/ 2190274 w 6400800"/>
              <a:gd name="connsiteY2091" fmla="*/ 330994 h 514350"/>
              <a:gd name="connsiteX2092" fmla="*/ 2191226 w 6400800"/>
              <a:gd name="connsiteY2092" fmla="*/ 330041 h 514350"/>
              <a:gd name="connsiteX2093" fmla="*/ 2190274 w 6400800"/>
              <a:gd name="connsiteY2093" fmla="*/ 330994 h 514350"/>
              <a:gd name="connsiteX2094" fmla="*/ 2188369 w 6400800"/>
              <a:gd name="connsiteY2094" fmla="*/ 326231 h 514350"/>
              <a:gd name="connsiteX2095" fmla="*/ 2189321 w 6400800"/>
              <a:gd name="connsiteY2095" fmla="*/ 331946 h 514350"/>
              <a:gd name="connsiteX2096" fmla="*/ 2188369 w 6400800"/>
              <a:gd name="connsiteY2096" fmla="*/ 332899 h 514350"/>
              <a:gd name="connsiteX2097" fmla="*/ 2185511 w 6400800"/>
              <a:gd name="connsiteY2097" fmla="*/ 315754 h 514350"/>
              <a:gd name="connsiteX2098" fmla="*/ 2184559 w 6400800"/>
              <a:gd name="connsiteY2098" fmla="*/ 336709 h 514350"/>
              <a:gd name="connsiteX2099" fmla="*/ 2184559 w 6400800"/>
              <a:gd name="connsiteY2099" fmla="*/ 337661 h 514350"/>
              <a:gd name="connsiteX2100" fmla="*/ 2179796 w 6400800"/>
              <a:gd name="connsiteY2100" fmla="*/ 343376 h 514350"/>
              <a:gd name="connsiteX2101" fmla="*/ 2178844 w 6400800"/>
              <a:gd name="connsiteY2101" fmla="*/ 340519 h 514350"/>
              <a:gd name="connsiteX2102" fmla="*/ 2192179 w 6400800"/>
              <a:gd name="connsiteY2102" fmla="*/ 283369 h 514350"/>
              <a:gd name="connsiteX2103" fmla="*/ 2212181 w 6400800"/>
              <a:gd name="connsiteY2103" fmla="*/ 190024 h 514350"/>
              <a:gd name="connsiteX2104" fmla="*/ 2183606 w 6400800"/>
              <a:gd name="connsiteY2104" fmla="*/ 272891 h 514350"/>
              <a:gd name="connsiteX2105" fmla="*/ 2187416 w 6400800"/>
              <a:gd name="connsiteY2105" fmla="*/ 253841 h 514350"/>
              <a:gd name="connsiteX2106" fmla="*/ 2192179 w 6400800"/>
              <a:gd name="connsiteY2106" fmla="*/ 231934 h 514350"/>
              <a:gd name="connsiteX2107" fmla="*/ 2196941 w 6400800"/>
              <a:gd name="connsiteY2107" fmla="*/ 210026 h 514350"/>
              <a:gd name="connsiteX2108" fmla="*/ 2200751 w 6400800"/>
              <a:gd name="connsiteY2108" fmla="*/ 193834 h 514350"/>
              <a:gd name="connsiteX2109" fmla="*/ 2204561 w 6400800"/>
              <a:gd name="connsiteY2109" fmla="*/ 179546 h 514350"/>
              <a:gd name="connsiteX2110" fmla="*/ 2211229 w 6400800"/>
              <a:gd name="connsiteY2110" fmla="*/ 155734 h 514350"/>
              <a:gd name="connsiteX2111" fmla="*/ 2217896 w 6400800"/>
              <a:gd name="connsiteY2111" fmla="*/ 134779 h 514350"/>
              <a:gd name="connsiteX2112" fmla="*/ 2211229 w 6400800"/>
              <a:gd name="connsiteY2112" fmla="*/ 148114 h 514350"/>
              <a:gd name="connsiteX2113" fmla="*/ 2211229 w 6400800"/>
              <a:gd name="connsiteY2113" fmla="*/ 147161 h 514350"/>
              <a:gd name="connsiteX2114" fmla="*/ 2216944 w 6400800"/>
              <a:gd name="connsiteY2114" fmla="*/ 125254 h 514350"/>
              <a:gd name="connsiteX2115" fmla="*/ 2222659 w 6400800"/>
              <a:gd name="connsiteY2115" fmla="*/ 105251 h 514350"/>
              <a:gd name="connsiteX2116" fmla="*/ 2233136 w 6400800"/>
              <a:gd name="connsiteY2116" fmla="*/ 72866 h 514350"/>
              <a:gd name="connsiteX2117" fmla="*/ 2242661 w 6400800"/>
              <a:gd name="connsiteY2117" fmla="*/ 45244 h 514350"/>
              <a:gd name="connsiteX2118" fmla="*/ 2229326 w 6400800"/>
              <a:gd name="connsiteY2118" fmla="*/ 71914 h 514350"/>
              <a:gd name="connsiteX2119" fmla="*/ 2215991 w 6400800"/>
              <a:gd name="connsiteY2119" fmla="*/ 103346 h 514350"/>
              <a:gd name="connsiteX2120" fmla="*/ 2208371 w 6400800"/>
              <a:gd name="connsiteY2120" fmla="*/ 122396 h 514350"/>
              <a:gd name="connsiteX2121" fmla="*/ 2200751 w 6400800"/>
              <a:gd name="connsiteY2121" fmla="*/ 144304 h 514350"/>
              <a:gd name="connsiteX2122" fmla="*/ 2184559 w 6400800"/>
              <a:gd name="connsiteY2122" fmla="*/ 193834 h 514350"/>
              <a:gd name="connsiteX2123" fmla="*/ 2175034 w 6400800"/>
              <a:gd name="connsiteY2123" fmla="*/ 228124 h 514350"/>
              <a:gd name="connsiteX2124" fmla="*/ 2177891 w 6400800"/>
              <a:gd name="connsiteY2124" fmla="*/ 203359 h 514350"/>
              <a:gd name="connsiteX2125" fmla="*/ 2178844 w 6400800"/>
              <a:gd name="connsiteY2125" fmla="*/ 190024 h 514350"/>
              <a:gd name="connsiteX2126" fmla="*/ 2180749 w 6400800"/>
              <a:gd name="connsiteY2126" fmla="*/ 184309 h 514350"/>
              <a:gd name="connsiteX2127" fmla="*/ 2179796 w 6400800"/>
              <a:gd name="connsiteY2127" fmla="*/ 187166 h 514350"/>
              <a:gd name="connsiteX2128" fmla="*/ 2180749 w 6400800"/>
              <a:gd name="connsiteY2128" fmla="*/ 176689 h 514350"/>
              <a:gd name="connsiteX2129" fmla="*/ 2175986 w 6400800"/>
              <a:gd name="connsiteY2129" fmla="*/ 194786 h 514350"/>
              <a:gd name="connsiteX2130" fmla="*/ 2170271 w 6400800"/>
              <a:gd name="connsiteY2130" fmla="*/ 208121 h 514350"/>
              <a:gd name="connsiteX2131" fmla="*/ 2144554 w 6400800"/>
              <a:gd name="connsiteY2131" fmla="*/ 271939 h 514350"/>
              <a:gd name="connsiteX2132" fmla="*/ 2135029 w 6400800"/>
              <a:gd name="connsiteY2132" fmla="*/ 296704 h 514350"/>
              <a:gd name="connsiteX2133" fmla="*/ 2135029 w 6400800"/>
              <a:gd name="connsiteY2133" fmla="*/ 295751 h 514350"/>
              <a:gd name="connsiteX2134" fmla="*/ 2129314 w 6400800"/>
              <a:gd name="connsiteY2134" fmla="*/ 282416 h 514350"/>
              <a:gd name="connsiteX2135" fmla="*/ 2137886 w 6400800"/>
              <a:gd name="connsiteY2135" fmla="*/ 231934 h 514350"/>
              <a:gd name="connsiteX2136" fmla="*/ 2141696 w 6400800"/>
              <a:gd name="connsiteY2136" fmla="*/ 210026 h 514350"/>
              <a:gd name="connsiteX2137" fmla="*/ 2134076 w 6400800"/>
              <a:gd name="connsiteY2137" fmla="*/ 230981 h 514350"/>
              <a:gd name="connsiteX2138" fmla="*/ 2123599 w 6400800"/>
              <a:gd name="connsiteY2138" fmla="*/ 263366 h 514350"/>
              <a:gd name="connsiteX2139" fmla="*/ 2122646 w 6400800"/>
              <a:gd name="connsiteY2139" fmla="*/ 253841 h 514350"/>
              <a:gd name="connsiteX2140" fmla="*/ 2117884 w 6400800"/>
              <a:gd name="connsiteY2140" fmla="*/ 211931 h 514350"/>
              <a:gd name="connsiteX2141" fmla="*/ 2112169 w 6400800"/>
              <a:gd name="connsiteY2141" fmla="*/ 176689 h 514350"/>
              <a:gd name="connsiteX2142" fmla="*/ 2107406 w 6400800"/>
              <a:gd name="connsiteY2142" fmla="*/ 150019 h 514350"/>
              <a:gd name="connsiteX2143" fmla="*/ 2102644 w 6400800"/>
              <a:gd name="connsiteY2143" fmla="*/ 127159 h 514350"/>
              <a:gd name="connsiteX2144" fmla="*/ 2103596 w 6400800"/>
              <a:gd name="connsiteY2144" fmla="*/ 150971 h 514350"/>
              <a:gd name="connsiteX2145" fmla="*/ 2104549 w 6400800"/>
              <a:gd name="connsiteY2145" fmla="*/ 168116 h 514350"/>
              <a:gd name="connsiteX2146" fmla="*/ 2104549 w 6400800"/>
              <a:gd name="connsiteY2146" fmla="*/ 183356 h 514350"/>
              <a:gd name="connsiteX2147" fmla="*/ 2105501 w 6400800"/>
              <a:gd name="connsiteY2147" fmla="*/ 207169 h 514350"/>
              <a:gd name="connsiteX2148" fmla="*/ 2106454 w 6400800"/>
              <a:gd name="connsiteY2148" fmla="*/ 225266 h 514350"/>
              <a:gd name="connsiteX2149" fmla="*/ 2104549 w 6400800"/>
              <a:gd name="connsiteY2149" fmla="*/ 221456 h 514350"/>
              <a:gd name="connsiteX2150" fmla="*/ 2104549 w 6400800"/>
              <a:gd name="connsiteY2150" fmla="*/ 221456 h 514350"/>
              <a:gd name="connsiteX2151" fmla="*/ 2104549 w 6400800"/>
              <a:gd name="connsiteY2151" fmla="*/ 221456 h 514350"/>
              <a:gd name="connsiteX2152" fmla="*/ 2102644 w 6400800"/>
              <a:gd name="connsiteY2152" fmla="*/ 215741 h 514350"/>
              <a:gd name="connsiteX2153" fmla="*/ 2101691 w 6400800"/>
              <a:gd name="connsiteY2153" fmla="*/ 205264 h 514350"/>
              <a:gd name="connsiteX2154" fmla="*/ 2098834 w 6400800"/>
              <a:gd name="connsiteY2154" fmla="*/ 176689 h 514350"/>
              <a:gd name="connsiteX2155" fmla="*/ 2097881 w 6400800"/>
              <a:gd name="connsiteY2155" fmla="*/ 168116 h 514350"/>
              <a:gd name="connsiteX2156" fmla="*/ 2102644 w 6400800"/>
              <a:gd name="connsiteY2156" fmla="*/ 149066 h 514350"/>
              <a:gd name="connsiteX2157" fmla="*/ 2096929 w 6400800"/>
              <a:gd name="connsiteY2157" fmla="*/ 162401 h 514350"/>
              <a:gd name="connsiteX2158" fmla="*/ 2095024 w 6400800"/>
              <a:gd name="connsiteY2158" fmla="*/ 151924 h 514350"/>
              <a:gd name="connsiteX2159" fmla="*/ 2095024 w 6400800"/>
              <a:gd name="connsiteY2159" fmla="*/ 167164 h 514350"/>
              <a:gd name="connsiteX2160" fmla="*/ 2066449 w 6400800"/>
              <a:gd name="connsiteY2160" fmla="*/ 235744 h 514350"/>
              <a:gd name="connsiteX2161" fmla="*/ 2056924 w 6400800"/>
              <a:gd name="connsiteY2161" fmla="*/ 259556 h 514350"/>
              <a:gd name="connsiteX2162" fmla="*/ 2063591 w 6400800"/>
              <a:gd name="connsiteY2162" fmla="*/ 219551 h 514350"/>
              <a:gd name="connsiteX2163" fmla="*/ 2052161 w 6400800"/>
              <a:gd name="connsiteY2163" fmla="*/ 252889 h 514350"/>
              <a:gd name="connsiteX2164" fmla="*/ 2050256 w 6400800"/>
              <a:gd name="connsiteY2164" fmla="*/ 248126 h 514350"/>
              <a:gd name="connsiteX2165" fmla="*/ 2050256 w 6400800"/>
              <a:gd name="connsiteY2165" fmla="*/ 233839 h 514350"/>
              <a:gd name="connsiteX2166" fmla="*/ 2048351 w 6400800"/>
              <a:gd name="connsiteY2166" fmla="*/ 244316 h 514350"/>
              <a:gd name="connsiteX2167" fmla="*/ 2046446 w 6400800"/>
              <a:gd name="connsiteY2167" fmla="*/ 240506 h 514350"/>
              <a:gd name="connsiteX2168" fmla="*/ 2047399 w 6400800"/>
              <a:gd name="connsiteY2168" fmla="*/ 247174 h 514350"/>
              <a:gd name="connsiteX2169" fmla="*/ 2044541 w 6400800"/>
              <a:gd name="connsiteY2169" fmla="*/ 266224 h 514350"/>
              <a:gd name="connsiteX2170" fmla="*/ 2043589 w 6400800"/>
              <a:gd name="connsiteY2170" fmla="*/ 259556 h 514350"/>
              <a:gd name="connsiteX2171" fmla="*/ 2041684 w 6400800"/>
              <a:gd name="connsiteY2171" fmla="*/ 249079 h 514350"/>
              <a:gd name="connsiteX2172" fmla="*/ 2048351 w 6400800"/>
              <a:gd name="connsiteY2172" fmla="*/ 184309 h 514350"/>
              <a:gd name="connsiteX2173" fmla="*/ 2039779 w 6400800"/>
              <a:gd name="connsiteY2173" fmla="*/ 216694 h 514350"/>
              <a:gd name="connsiteX2174" fmla="*/ 2036921 w 6400800"/>
              <a:gd name="connsiteY2174" fmla="*/ 223361 h 514350"/>
              <a:gd name="connsiteX2175" fmla="*/ 2035969 w 6400800"/>
              <a:gd name="connsiteY2175" fmla="*/ 218599 h 514350"/>
              <a:gd name="connsiteX2176" fmla="*/ 2031206 w 6400800"/>
              <a:gd name="connsiteY2176" fmla="*/ 187166 h 514350"/>
              <a:gd name="connsiteX2177" fmla="*/ 2028349 w 6400800"/>
              <a:gd name="connsiteY2177" fmla="*/ 169069 h 514350"/>
              <a:gd name="connsiteX2178" fmla="*/ 2031206 w 6400800"/>
              <a:gd name="connsiteY2178" fmla="*/ 147161 h 514350"/>
              <a:gd name="connsiteX2179" fmla="*/ 2028349 w 6400800"/>
              <a:gd name="connsiteY2179" fmla="*/ 157639 h 514350"/>
              <a:gd name="connsiteX2180" fmla="*/ 2030254 w 6400800"/>
              <a:gd name="connsiteY2180" fmla="*/ 138589 h 514350"/>
              <a:gd name="connsiteX2181" fmla="*/ 2023586 w 6400800"/>
              <a:gd name="connsiteY2181" fmla="*/ 160496 h 514350"/>
              <a:gd name="connsiteX2182" fmla="*/ 2017871 w 6400800"/>
              <a:gd name="connsiteY2182" fmla="*/ 186214 h 514350"/>
              <a:gd name="connsiteX2183" fmla="*/ 2016919 w 6400800"/>
              <a:gd name="connsiteY2183" fmla="*/ 191929 h 514350"/>
              <a:gd name="connsiteX2184" fmla="*/ 2016919 w 6400800"/>
              <a:gd name="connsiteY2184" fmla="*/ 190976 h 514350"/>
              <a:gd name="connsiteX2185" fmla="*/ 2019776 w 6400800"/>
              <a:gd name="connsiteY2185" fmla="*/ 158591 h 514350"/>
              <a:gd name="connsiteX2186" fmla="*/ 2015014 w 6400800"/>
              <a:gd name="connsiteY2186" fmla="*/ 178594 h 514350"/>
              <a:gd name="connsiteX2187" fmla="*/ 2014061 w 6400800"/>
              <a:gd name="connsiteY2187" fmla="*/ 174784 h 514350"/>
              <a:gd name="connsiteX2188" fmla="*/ 2014061 w 6400800"/>
              <a:gd name="connsiteY2188" fmla="*/ 177641 h 514350"/>
              <a:gd name="connsiteX2189" fmla="*/ 2011204 w 6400800"/>
              <a:gd name="connsiteY2189" fmla="*/ 163354 h 514350"/>
              <a:gd name="connsiteX2190" fmla="*/ 2003584 w 6400800"/>
              <a:gd name="connsiteY2190" fmla="*/ 125254 h 514350"/>
              <a:gd name="connsiteX2191" fmla="*/ 1996916 w 6400800"/>
              <a:gd name="connsiteY2191" fmla="*/ 91916 h 514350"/>
              <a:gd name="connsiteX2192" fmla="*/ 1999774 w 6400800"/>
              <a:gd name="connsiteY2192" fmla="*/ 125254 h 514350"/>
              <a:gd name="connsiteX2193" fmla="*/ 2003584 w 6400800"/>
              <a:gd name="connsiteY2193" fmla="*/ 164306 h 514350"/>
              <a:gd name="connsiteX2194" fmla="*/ 2008346 w 6400800"/>
              <a:gd name="connsiteY2194" fmla="*/ 203359 h 514350"/>
              <a:gd name="connsiteX2195" fmla="*/ 1999774 w 6400800"/>
              <a:gd name="connsiteY2195" fmla="*/ 240506 h 514350"/>
              <a:gd name="connsiteX2196" fmla="*/ 1984534 w 6400800"/>
              <a:gd name="connsiteY2196" fmla="*/ 314801 h 514350"/>
              <a:gd name="connsiteX2197" fmla="*/ 1984534 w 6400800"/>
              <a:gd name="connsiteY2197" fmla="*/ 283369 h 514350"/>
              <a:gd name="connsiteX2198" fmla="*/ 1984534 w 6400800"/>
              <a:gd name="connsiteY2198" fmla="*/ 267176 h 514350"/>
              <a:gd name="connsiteX2199" fmla="*/ 1986439 w 6400800"/>
              <a:gd name="connsiteY2199" fmla="*/ 263366 h 514350"/>
              <a:gd name="connsiteX2200" fmla="*/ 1984534 w 6400800"/>
              <a:gd name="connsiteY2200" fmla="*/ 265271 h 514350"/>
              <a:gd name="connsiteX2201" fmla="*/ 1985486 w 6400800"/>
              <a:gd name="connsiteY2201" fmla="*/ 243364 h 514350"/>
              <a:gd name="connsiteX2202" fmla="*/ 1987391 w 6400800"/>
              <a:gd name="connsiteY2202" fmla="*/ 212884 h 514350"/>
              <a:gd name="connsiteX2203" fmla="*/ 1989296 w 6400800"/>
              <a:gd name="connsiteY2203" fmla="*/ 186214 h 514350"/>
              <a:gd name="connsiteX2204" fmla="*/ 1983581 w 6400800"/>
              <a:gd name="connsiteY2204" fmla="*/ 211931 h 514350"/>
              <a:gd name="connsiteX2205" fmla="*/ 1978819 w 6400800"/>
              <a:gd name="connsiteY2205" fmla="*/ 242411 h 514350"/>
              <a:gd name="connsiteX2206" fmla="*/ 1974056 w 6400800"/>
              <a:gd name="connsiteY2206" fmla="*/ 281464 h 514350"/>
              <a:gd name="connsiteX2207" fmla="*/ 1973104 w 6400800"/>
              <a:gd name="connsiteY2207" fmla="*/ 282416 h 514350"/>
              <a:gd name="connsiteX2208" fmla="*/ 1968341 w 6400800"/>
              <a:gd name="connsiteY2208" fmla="*/ 289084 h 514350"/>
              <a:gd name="connsiteX2209" fmla="*/ 1968341 w 6400800"/>
              <a:gd name="connsiteY2209" fmla="*/ 283369 h 514350"/>
              <a:gd name="connsiteX2210" fmla="*/ 1973104 w 6400800"/>
              <a:gd name="connsiteY2210" fmla="*/ 274796 h 514350"/>
              <a:gd name="connsiteX2211" fmla="*/ 1968341 w 6400800"/>
              <a:gd name="connsiteY2211" fmla="*/ 280511 h 514350"/>
              <a:gd name="connsiteX2212" fmla="*/ 1973104 w 6400800"/>
              <a:gd name="connsiteY2212" fmla="*/ 224314 h 514350"/>
              <a:gd name="connsiteX2213" fmla="*/ 1976914 w 6400800"/>
              <a:gd name="connsiteY2213" fmla="*/ 187166 h 514350"/>
              <a:gd name="connsiteX2214" fmla="*/ 1967389 w 6400800"/>
              <a:gd name="connsiteY2214" fmla="*/ 218599 h 514350"/>
              <a:gd name="connsiteX2215" fmla="*/ 1967389 w 6400800"/>
              <a:gd name="connsiteY2215" fmla="*/ 216694 h 514350"/>
              <a:gd name="connsiteX2216" fmla="*/ 1966436 w 6400800"/>
              <a:gd name="connsiteY2216" fmla="*/ 220504 h 514350"/>
              <a:gd name="connsiteX2217" fmla="*/ 1957864 w 6400800"/>
              <a:gd name="connsiteY2217" fmla="*/ 250031 h 514350"/>
              <a:gd name="connsiteX2218" fmla="*/ 1952149 w 6400800"/>
              <a:gd name="connsiteY2218" fmla="*/ 271939 h 514350"/>
              <a:gd name="connsiteX2219" fmla="*/ 1941671 w 6400800"/>
              <a:gd name="connsiteY2219" fmla="*/ 221456 h 514350"/>
              <a:gd name="connsiteX2220" fmla="*/ 1942624 w 6400800"/>
              <a:gd name="connsiteY2220" fmla="*/ 213836 h 514350"/>
              <a:gd name="connsiteX2221" fmla="*/ 1952149 w 6400800"/>
              <a:gd name="connsiteY2221" fmla="*/ 186214 h 514350"/>
              <a:gd name="connsiteX2222" fmla="*/ 1962626 w 6400800"/>
              <a:gd name="connsiteY2222" fmla="*/ 157639 h 514350"/>
              <a:gd name="connsiteX2223" fmla="*/ 1948339 w 6400800"/>
              <a:gd name="connsiteY2223" fmla="*/ 185261 h 514350"/>
              <a:gd name="connsiteX2224" fmla="*/ 1945481 w 6400800"/>
              <a:gd name="connsiteY2224" fmla="*/ 190976 h 514350"/>
              <a:gd name="connsiteX2225" fmla="*/ 1945481 w 6400800"/>
              <a:gd name="connsiteY2225" fmla="*/ 189071 h 514350"/>
              <a:gd name="connsiteX2226" fmla="*/ 1944529 w 6400800"/>
              <a:gd name="connsiteY2226" fmla="*/ 192881 h 514350"/>
              <a:gd name="connsiteX2227" fmla="*/ 1938814 w 6400800"/>
              <a:gd name="connsiteY2227" fmla="*/ 205264 h 514350"/>
              <a:gd name="connsiteX2228" fmla="*/ 1935004 w 6400800"/>
              <a:gd name="connsiteY2228" fmla="*/ 148114 h 514350"/>
              <a:gd name="connsiteX2229" fmla="*/ 1928336 w 6400800"/>
              <a:gd name="connsiteY2229" fmla="*/ 224314 h 514350"/>
              <a:gd name="connsiteX2230" fmla="*/ 1928336 w 6400800"/>
              <a:gd name="connsiteY2230" fmla="*/ 229076 h 514350"/>
              <a:gd name="connsiteX2231" fmla="*/ 1924526 w 6400800"/>
              <a:gd name="connsiteY2231" fmla="*/ 236696 h 514350"/>
              <a:gd name="connsiteX2232" fmla="*/ 1915001 w 6400800"/>
              <a:gd name="connsiteY2232" fmla="*/ 258604 h 514350"/>
              <a:gd name="connsiteX2233" fmla="*/ 1911191 w 6400800"/>
              <a:gd name="connsiteY2233" fmla="*/ 268129 h 514350"/>
              <a:gd name="connsiteX2234" fmla="*/ 1907381 w 6400800"/>
              <a:gd name="connsiteY2234" fmla="*/ 259556 h 514350"/>
              <a:gd name="connsiteX2235" fmla="*/ 1907381 w 6400800"/>
              <a:gd name="connsiteY2235" fmla="*/ 258604 h 514350"/>
              <a:gd name="connsiteX2236" fmla="*/ 1907381 w 6400800"/>
              <a:gd name="connsiteY2236" fmla="*/ 258604 h 514350"/>
              <a:gd name="connsiteX2237" fmla="*/ 1900714 w 6400800"/>
              <a:gd name="connsiteY2237" fmla="*/ 253841 h 514350"/>
              <a:gd name="connsiteX2238" fmla="*/ 1897856 w 6400800"/>
              <a:gd name="connsiteY2238" fmla="*/ 252889 h 514350"/>
              <a:gd name="connsiteX2239" fmla="*/ 1896904 w 6400800"/>
              <a:gd name="connsiteY2239" fmla="*/ 252889 h 514350"/>
              <a:gd name="connsiteX2240" fmla="*/ 1896904 w 6400800"/>
              <a:gd name="connsiteY2240" fmla="*/ 250984 h 514350"/>
              <a:gd name="connsiteX2241" fmla="*/ 1897856 w 6400800"/>
              <a:gd name="connsiteY2241" fmla="*/ 246221 h 514350"/>
              <a:gd name="connsiteX2242" fmla="*/ 1902619 w 6400800"/>
              <a:gd name="connsiteY2242" fmla="*/ 230029 h 514350"/>
              <a:gd name="connsiteX2243" fmla="*/ 1903571 w 6400800"/>
              <a:gd name="connsiteY2243" fmla="*/ 226219 h 514350"/>
              <a:gd name="connsiteX2244" fmla="*/ 1902619 w 6400800"/>
              <a:gd name="connsiteY2244" fmla="*/ 227171 h 514350"/>
              <a:gd name="connsiteX2245" fmla="*/ 1906429 w 6400800"/>
              <a:gd name="connsiteY2245" fmla="*/ 214789 h 514350"/>
              <a:gd name="connsiteX2246" fmla="*/ 1915001 w 6400800"/>
              <a:gd name="connsiteY2246" fmla="*/ 190976 h 514350"/>
              <a:gd name="connsiteX2247" fmla="*/ 1922621 w 6400800"/>
              <a:gd name="connsiteY2247" fmla="*/ 170021 h 514350"/>
              <a:gd name="connsiteX2248" fmla="*/ 1911191 w 6400800"/>
              <a:gd name="connsiteY2248" fmla="*/ 189071 h 514350"/>
              <a:gd name="connsiteX2249" fmla="*/ 1899761 w 6400800"/>
              <a:gd name="connsiteY2249" fmla="*/ 211931 h 514350"/>
              <a:gd name="connsiteX2250" fmla="*/ 1893094 w 6400800"/>
              <a:gd name="connsiteY2250" fmla="*/ 226219 h 514350"/>
              <a:gd name="connsiteX2251" fmla="*/ 1889284 w 6400800"/>
              <a:gd name="connsiteY2251" fmla="*/ 235744 h 514350"/>
              <a:gd name="connsiteX2252" fmla="*/ 1888331 w 6400800"/>
              <a:gd name="connsiteY2252" fmla="*/ 232886 h 514350"/>
              <a:gd name="connsiteX2253" fmla="*/ 1889284 w 6400800"/>
              <a:gd name="connsiteY2253" fmla="*/ 216694 h 514350"/>
              <a:gd name="connsiteX2254" fmla="*/ 1891189 w 6400800"/>
              <a:gd name="connsiteY2254" fmla="*/ 200501 h 514350"/>
              <a:gd name="connsiteX2255" fmla="*/ 1894046 w 6400800"/>
              <a:gd name="connsiteY2255" fmla="*/ 187166 h 514350"/>
              <a:gd name="connsiteX2256" fmla="*/ 1899761 w 6400800"/>
              <a:gd name="connsiteY2256" fmla="*/ 169069 h 514350"/>
              <a:gd name="connsiteX2257" fmla="*/ 1902619 w 6400800"/>
              <a:gd name="connsiteY2257" fmla="*/ 162401 h 514350"/>
              <a:gd name="connsiteX2258" fmla="*/ 1898809 w 6400800"/>
              <a:gd name="connsiteY2258" fmla="*/ 168116 h 514350"/>
              <a:gd name="connsiteX2259" fmla="*/ 1890236 w 6400800"/>
              <a:gd name="connsiteY2259" fmla="*/ 186214 h 514350"/>
              <a:gd name="connsiteX2260" fmla="*/ 1885474 w 6400800"/>
              <a:gd name="connsiteY2260" fmla="*/ 199549 h 514350"/>
              <a:gd name="connsiteX2261" fmla="*/ 1882616 w 6400800"/>
              <a:gd name="connsiteY2261" fmla="*/ 213836 h 514350"/>
              <a:gd name="connsiteX2262" fmla="*/ 1882616 w 6400800"/>
              <a:gd name="connsiteY2262" fmla="*/ 210026 h 514350"/>
              <a:gd name="connsiteX2263" fmla="*/ 1878806 w 6400800"/>
              <a:gd name="connsiteY2263" fmla="*/ 228124 h 514350"/>
              <a:gd name="connsiteX2264" fmla="*/ 1874996 w 6400800"/>
              <a:gd name="connsiteY2264" fmla="*/ 243364 h 514350"/>
              <a:gd name="connsiteX2265" fmla="*/ 1874996 w 6400800"/>
              <a:gd name="connsiteY2265" fmla="*/ 237649 h 514350"/>
              <a:gd name="connsiteX2266" fmla="*/ 1872139 w 6400800"/>
              <a:gd name="connsiteY2266" fmla="*/ 255746 h 514350"/>
              <a:gd name="connsiteX2267" fmla="*/ 1868329 w 6400800"/>
              <a:gd name="connsiteY2267" fmla="*/ 270986 h 514350"/>
              <a:gd name="connsiteX2268" fmla="*/ 1869281 w 6400800"/>
              <a:gd name="connsiteY2268" fmla="*/ 259556 h 514350"/>
              <a:gd name="connsiteX2269" fmla="*/ 1874996 w 6400800"/>
              <a:gd name="connsiteY2269" fmla="*/ 213836 h 514350"/>
              <a:gd name="connsiteX2270" fmla="*/ 1877854 w 6400800"/>
              <a:gd name="connsiteY2270" fmla="*/ 193834 h 514350"/>
              <a:gd name="connsiteX2271" fmla="*/ 1881664 w 6400800"/>
              <a:gd name="connsiteY2271" fmla="*/ 175736 h 514350"/>
              <a:gd name="connsiteX2272" fmla="*/ 1888331 w 6400800"/>
              <a:gd name="connsiteY2272" fmla="*/ 146209 h 514350"/>
              <a:gd name="connsiteX2273" fmla="*/ 1894999 w 6400800"/>
              <a:gd name="connsiteY2273" fmla="*/ 120491 h 514350"/>
              <a:gd name="connsiteX2274" fmla="*/ 1885474 w 6400800"/>
              <a:gd name="connsiteY2274" fmla="*/ 144304 h 514350"/>
              <a:gd name="connsiteX2275" fmla="*/ 1875949 w 6400800"/>
              <a:gd name="connsiteY2275" fmla="*/ 172879 h 514350"/>
              <a:gd name="connsiteX2276" fmla="*/ 1870234 w 6400800"/>
              <a:gd name="connsiteY2276" fmla="*/ 190976 h 514350"/>
              <a:gd name="connsiteX2277" fmla="*/ 1865471 w 6400800"/>
              <a:gd name="connsiteY2277" fmla="*/ 210979 h 514350"/>
              <a:gd name="connsiteX2278" fmla="*/ 1858804 w 6400800"/>
              <a:gd name="connsiteY2278" fmla="*/ 238601 h 514350"/>
              <a:gd name="connsiteX2279" fmla="*/ 1856899 w 6400800"/>
              <a:gd name="connsiteY2279" fmla="*/ 194786 h 514350"/>
              <a:gd name="connsiteX2280" fmla="*/ 1854994 w 6400800"/>
              <a:gd name="connsiteY2280" fmla="*/ 172879 h 514350"/>
              <a:gd name="connsiteX2281" fmla="*/ 1853089 w 6400800"/>
              <a:gd name="connsiteY2281" fmla="*/ 194786 h 514350"/>
              <a:gd name="connsiteX2282" fmla="*/ 1848326 w 6400800"/>
              <a:gd name="connsiteY2282" fmla="*/ 250984 h 514350"/>
              <a:gd name="connsiteX2283" fmla="*/ 1845469 w 6400800"/>
              <a:gd name="connsiteY2283" fmla="*/ 282416 h 514350"/>
              <a:gd name="connsiteX2284" fmla="*/ 1839754 w 6400800"/>
              <a:gd name="connsiteY2284" fmla="*/ 273844 h 514350"/>
              <a:gd name="connsiteX2285" fmla="*/ 1838801 w 6400800"/>
              <a:gd name="connsiteY2285" fmla="*/ 269081 h 514350"/>
              <a:gd name="connsiteX2286" fmla="*/ 1838801 w 6400800"/>
              <a:gd name="connsiteY2286" fmla="*/ 272891 h 514350"/>
              <a:gd name="connsiteX2287" fmla="*/ 1827371 w 6400800"/>
              <a:gd name="connsiteY2287" fmla="*/ 256699 h 514350"/>
              <a:gd name="connsiteX2288" fmla="*/ 1828324 w 6400800"/>
              <a:gd name="connsiteY2288" fmla="*/ 190976 h 514350"/>
              <a:gd name="connsiteX2289" fmla="*/ 1822609 w 6400800"/>
              <a:gd name="connsiteY2289" fmla="*/ 222409 h 514350"/>
              <a:gd name="connsiteX2290" fmla="*/ 1822609 w 6400800"/>
              <a:gd name="connsiteY2290" fmla="*/ 214789 h 514350"/>
              <a:gd name="connsiteX2291" fmla="*/ 1822609 w 6400800"/>
              <a:gd name="connsiteY2291" fmla="*/ 161449 h 514350"/>
              <a:gd name="connsiteX2292" fmla="*/ 1823561 w 6400800"/>
              <a:gd name="connsiteY2292" fmla="*/ 113824 h 514350"/>
              <a:gd name="connsiteX2293" fmla="*/ 1823561 w 6400800"/>
              <a:gd name="connsiteY2293" fmla="*/ 15716 h 514350"/>
              <a:gd name="connsiteX2294" fmla="*/ 1812131 w 6400800"/>
              <a:gd name="connsiteY2294" fmla="*/ 112871 h 514350"/>
              <a:gd name="connsiteX2295" fmla="*/ 1807369 w 6400800"/>
              <a:gd name="connsiteY2295" fmla="*/ 160496 h 514350"/>
              <a:gd name="connsiteX2296" fmla="*/ 1805464 w 6400800"/>
              <a:gd name="connsiteY2296" fmla="*/ 209074 h 514350"/>
              <a:gd name="connsiteX2297" fmla="*/ 1801654 w 6400800"/>
              <a:gd name="connsiteY2297" fmla="*/ 211931 h 514350"/>
              <a:gd name="connsiteX2298" fmla="*/ 1801654 w 6400800"/>
              <a:gd name="connsiteY2298" fmla="*/ 211931 h 514350"/>
              <a:gd name="connsiteX2299" fmla="*/ 1801654 w 6400800"/>
              <a:gd name="connsiteY2299" fmla="*/ 212884 h 514350"/>
              <a:gd name="connsiteX2300" fmla="*/ 1790224 w 6400800"/>
              <a:gd name="connsiteY2300" fmla="*/ 237649 h 514350"/>
              <a:gd name="connsiteX2301" fmla="*/ 1790224 w 6400800"/>
              <a:gd name="connsiteY2301" fmla="*/ 207169 h 514350"/>
              <a:gd name="connsiteX2302" fmla="*/ 1786414 w 6400800"/>
              <a:gd name="connsiteY2302" fmla="*/ 239554 h 514350"/>
              <a:gd name="connsiteX2303" fmla="*/ 1784509 w 6400800"/>
              <a:gd name="connsiteY2303" fmla="*/ 250984 h 514350"/>
              <a:gd name="connsiteX2304" fmla="*/ 1783556 w 6400800"/>
              <a:gd name="connsiteY2304" fmla="*/ 252889 h 514350"/>
              <a:gd name="connsiteX2305" fmla="*/ 1776889 w 6400800"/>
              <a:gd name="connsiteY2305" fmla="*/ 226219 h 514350"/>
              <a:gd name="connsiteX2306" fmla="*/ 1777841 w 6400800"/>
              <a:gd name="connsiteY2306" fmla="*/ 253841 h 514350"/>
              <a:gd name="connsiteX2307" fmla="*/ 1768316 w 6400800"/>
              <a:gd name="connsiteY2307" fmla="*/ 230029 h 514350"/>
              <a:gd name="connsiteX2308" fmla="*/ 1759744 w 6400800"/>
              <a:gd name="connsiteY2308" fmla="*/ 209074 h 514350"/>
              <a:gd name="connsiteX2309" fmla="*/ 1759744 w 6400800"/>
              <a:gd name="connsiteY2309" fmla="*/ 208121 h 514350"/>
              <a:gd name="connsiteX2310" fmla="*/ 1761649 w 6400800"/>
              <a:gd name="connsiteY2310" fmla="*/ 198596 h 514350"/>
              <a:gd name="connsiteX2311" fmla="*/ 1759744 w 6400800"/>
              <a:gd name="connsiteY2311" fmla="*/ 203359 h 514350"/>
              <a:gd name="connsiteX2312" fmla="*/ 1759744 w 6400800"/>
              <a:gd name="connsiteY2312" fmla="*/ 195739 h 514350"/>
              <a:gd name="connsiteX2313" fmla="*/ 1761649 w 6400800"/>
              <a:gd name="connsiteY2313" fmla="*/ 171926 h 514350"/>
              <a:gd name="connsiteX2314" fmla="*/ 1762601 w 6400800"/>
              <a:gd name="connsiteY2314" fmla="*/ 151924 h 514350"/>
              <a:gd name="connsiteX2315" fmla="*/ 1756886 w 6400800"/>
              <a:gd name="connsiteY2315" fmla="*/ 171926 h 514350"/>
              <a:gd name="connsiteX2316" fmla="*/ 1749266 w 6400800"/>
              <a:gd name="connsiteY2316" fmla="*/ 205264 h 514350"/>
              <a:gd name="connsiteX2317" fmla="*/ 1745456 w 6400800"/>
              <a:gd name="connsiteY2317" fmla="*/ 197644 h 514350"/>
              <a:gd name="connsiteX2318" fmla="*/ 1749266 w 6400800"/>
              <a:gd name="connsiteY2318" fmla="*/ 208121 h 514350"/>
              <a:gd name="connsiteX2319" fmla="*/ 1746409 w 6400800"/>
              <a:gd name="connsiteY2319" fmla="*/ 225266 h 514350"/>
              <a:gd name="connsiteX2320" fmla="*/ 1746409 w 6400800"/>
              <a:gd name="connsiteY2320" fmla="*/ 228124 h 514350"/>
              <a:gd name="connsiteX2321" fmla="*/ 1737836 w 6400800"/>
              <a:gd name="connsiteY2321" fmla="*/ 171926 h 514350"/>
              <a:gd name="connsiteX2322" fmla="*/ 1738789 w 6400800"/>
              <a:gd name="connsiteY2322" fmla="*/ 252889 h 514350"/>
              <a:gd name="connsiteX2323" fmla="*/ 1736884 w 6400800"/>
              <a:gd name="connsiteY2323" fmla="*/ 256699 h 514350"/>
              <a:gd name="connsiteX2324" fmla="*/ 1735931 w 6400800"/>
              <a:gd name="connsiteY2324" fmla="*/ 252889 h 514350"/>
              <a:gd name="connsiteX2325" fmla="*/ 1735931 w 6400800"/>
              <a:gd name="connsiteY2325" fmla="*/ 257651 h 514350"/>
              <a:gd name="connsiteX2326" fmla="*/ 1733074 w 6400800"/>
              <a:gd name="connsiteY2326" fmla="*/ 264319 h 514350"/>
              <a:gd name="connsiteX2327" fmla="*/ 1727359 w 6400800"/>
              <a:gd name="connsiteY2327" fmla="*/ 283369 h 514350"/>
              <a:gd name="connsiteX2328" fmla="*/ 1722596 w 6400800"/>
              <a:gd name="connsiteY2328" fmla="*/ 299561 h 514350"/>
              <a:gd name="connsiteX2329" fmla="*/ 1718786 w 6400800"/>
              <a:gd name="connsiteY2329" fmla="*/ 267176 h 514350"/>
              <a:gd name="connsiteX2330" fmla="*/ 1716881 w 6400800"/>
              <a:gd name="connsiteY2330" fmla="*/ 317659 h 514350"/>
              <a:gd name="connsiteX2331" fmla="*/ 1716881 w 6400800"/>
              <a:gd name="connsiteY2331" fmla="*/ 318611 h 514350"/>
              <a:gd name="connsiteX2332" fmla="*/ 1714976 w 6400800"/>
              <a:gd name="connsiteY2332" fmla="*/ 316706 h 514350"/>
              <a:gd name="connsiteX2333" fmla="*/ 1707356 w 6400800"/>
              <a:gd name="connsiteY2333" fmla="*/ 288131 h 514350"/>
              <a:gd name="connsiteX2334" fmla="*/ 1709261 w 6400800"/>
              <a:gd name="connsiteY2334" fmla="*/ 237649 h 514350"/>
              <a:gd name="connsiteX2335" fmla="*/ 1710214 w 6400800"/>
              <a:gd name="connsiteY2335" fmla="*/ 163354 h 514350"/>
              <a:gd name="connsiteX2336" fmla="*/ 1698784 w 6400800"/>
              <a:gd name="connsiteY2336" fmla="*/ 229076 h 514350"/>
              <a:gd name="connsiteX2337" fmla="*/ 1694021 w 6400800"/>
              <a:gd name="connsiteY2337" fmla="*/ 203359 h 514350"/>
              <a:gd name="connsiteX2338" fmla="*/ 1699736 w 6400800"/>
              <a:gd name="connsiteY2338" fmla="*/ 170021 h 514350"/>
              <a:gd name="connsiteX2339" fmla="*/ 1706404 w 6400800"/>
              <a:gd name="connsiteY2339" fmla="*/ 119539 h 514350"/>
              <a:gd name="connsiteX2340" fmla="*/ 1710214 w 6400800"/>
              <a:gd name="connsiteY2340" fmla="*/ 80486 h 514350"/>
              <a:gd name="connsiteX2341" fmla="*/ 1713071 w 6400800"/>
              <a:gd name="connsiteY2341" fmla="*/ 47149 h 514350"/>
              <a:gd name="connsiteX2342" fmla="*/ 1706404 w 6400800"/>
              <a:gd name="connsiteY2342" fmla="*/ 80486 h 514350"/>
              <a:gd name="connsiteX2343" fmla="*/ 1698784 w 6400800"/>
              <a:gd name="connsiteY2343" fmla="*/ 118586 h 514350"/>
              <a:gd name="connsiteX2344" fmla="*/ 1688306 w 6400800"/>
              <a:gd name="connsiteY2344" fmla="*/ 168116 h 514350"/>
              <a:gd name="connsiteX2345" fmla="*/ 1687354 w 6400800"/>
              <a:gd name="connsiteY2345" fmla="*/ 171926 h 514350"/>
              <a:gd name="connsiteX2346" fmla="*/ 1684496 w 6400800"/>
              <a:gd name="connsiteY2346" fmla="*/ 160496 h 514350"/>
              <a:gd name="connsiteX2347" fmla="*/ 1685449 w 6400800"/>
              <a:gd name="connsiteY2347" fmla="*/ 179546 h 514350"/>
              <a:gd name="connsiteX2348" fmla="*/ 1681639 w 6400800"/>
              <a:gd name="connsiteY2348" fmla="*/ 197644 h 514350"/>
              <a:gd name="connsiteX2349" fmla="*/ 1680686 w 6400800"/>
              <a:gd name="connsiteY2349" fmla="*/ 192881 h 514350"/>
              <a:gd name="connsiteX2350" fmla="*/ 1681639 w 6400800"/>
              <a:gd name="connsiteY2350" fmla="*/ 174784 h 514350"/>
              <a:gd name="connsiteX2351" fmla="*/ 1682591 w 6400800"/>
              <a:gd name="connsiteY2351" fmla="*/ 143351 h 514350"/>
              <a:gd name="connsiteX2352" fmla="*/ 1683544 w 6400800"/>
              <a:gd name="connsiteY2352" fmla="*/ 115729 h 514350"/>
              <a:gd name="connsiteX2353" fmla="*/ 1678781 w 6400800"/>
              <a:gd name="connsiteY2353" fmla="*/ 143351 h 514350"/>
              <a:gd name="connsiteX2354" fmla="*/ 1674019 w 6400800"/>
              <a:gd name="connsiteY2354" fmla="*/ 174784 h 514350"/>
              <a:gd name="connsiteX2355" fmla="*/ 1666399 w 6400800"/>
              <a:gd name="connsiteY2355" fmla="*/ 215741 h 514350"/>
              <a:gd name="connsiteX2356" fmla="*/ 1663541 w 6400800"/>
              <a:gd name="connsiteY2356" fmla="*/ 231934 h 514350"/>
              <a:gd name="connsiteX2357" fmla="*/ 1661636 w 6400800"/>
              <a:gd name="connsiteY2357" fmla="*/ 225266 h 514350"/>
              <a:gd name="connsiteX2358" fmla="*/ 1662589 w 6400800"/>
              <a:gd name="connsiteY2358" fmla="*/ 236696 h 514350"/>
              <a:gd name="connsiteX2359" fmla="*/ 1659731 w 6400800"/>
              <a:gd name="connsiteY2359" fmla="*/ 253841 h 514350"/>
              <a:gd name="connsiteX2360" fmla="*/ 1658779 w 6400800"/>
              <a:gd name="connsiteY2360" fmla="*/ 251936 h 514350"/>
              <a:gd name="connsiteX2361" fmla="*/ 1646396 w 6400800"/>
              <a:gd name="connsiteY2361" fmla="*/ 223361 h 514350"/>
              <a:gd name="connsiteX2362" fmla="*/ 1642586 w 6400800"/>
              <a:gd name="connsiteY2362" fmla="*/ 215741 h 514350"/>
              <a:gd name="connsiteX2363" fmla="*/ 1642586 w 6400800"/>
              <a:gd name="connsiteY2363" fmla="*/ 202406 h 514350"/>
              <a:gd name="connsiteX2364" fmla="*/ 1640681 w 6400800"/>
              <a:gd name="connsiteY2364" fmla="*/ 154781 h 514350"/>
              <a:gd name="connsiteX2365" fmla="*/ 1635919 w 6400800"/>
              <a:gd name="connsiteY2365" fmla="*/ 111919 h 514350"/>
              <a:gd name="connsiteX2366" fmla="*/ 1624489 w 6400800"/>
              <a:gd name="connsiteY2366" fmla="*/ 23336 h 514350"/>
              <a:gd name="connsiteX2367" fmla="*/ 1624489 w 6400800"/>
              <a:gd name="connsiteY2367" fmla="*/ 111919 h 514350"/>
              <a:gd name="connsiteX2368" fmla="*/ 1625441 w 6400800"/>
              <a:gd name="connsiteY2368" fmla="*/ 154781 h 514350"/>
              <a:gd name="connsiteX2369" fmla="*/ 1625441 w 6400800"/>
              <a:gd name="connsiteY2369" fmla="*/ 202406 h 514350"/>
              <a:gd name="connsiteX2370" fmla="*/ 1625441 w 6400800"/>
              <a:gd name="connsiteY2370" fmla="*/ 225266 h 514350"/>
              <a:gd name="connsiteX2371" fmla="*/ 1625441 w 6400800"/>
              <a:gd name="connsiteY2371" fmla="*/ 230981 h 514350"/>
              <a:gd name="connsiteX2372" fmla="*/ 1623536 w 6400800"/>
              <a:gd name="connsiteY2372" fmla="*/ 227171 h 514350"/>
              <a:gd name="connsiteX2373" fmla="*/ 1619726 w 6400800"/>
              <a:gd name="connsiteY2373" fmla="*/ 203359 h 514350"/>
              <a:gd name="connsiteX2374" fmla="*/ 1619726 w 6400800"/>
              <a:gd name="connsiteY2374" fmla="*/ 217646 h 514350"/>
              <a:gd name="connsiteX2375" fmla="*/ 1608296 w 6400800"/>
              <a:gd name="connsiteY2375" fmla="*/ 190976 h 514350"/>
              <a:gd name="connsiteX2376" fmla="*/ 1619726 w 6400800"/>
              <a:gd name="connsiteY2376" fmla="*/ 233839 h 514350"/>
              <a:gd name="connsiteX2377" fmla="*/ 1619726 w 6400800"/>
              <a:gd name="connsiteY2377" fmla="*/ 242411 h 514350"/>
              <a:gd name="connsiteX2378" fmla="*/ 1613059 w 6400800"/>
              <a:gd name="connsiteY2378" fmla="*/ 233839 h 514350"/>
              <a:gd name="connsiteX2379" fmla="*/ 1619726 w 6400800"/>
              <a:gd name="connsiteY2379" fmla="*/ 247174 h 514350"/>
              <a:gd name="connsiteX2380" fmla="*/ 1610201 w 6400800"/>
              <a:gd name="connsiteY2380" fmla="*/ 264319 h 514350"/>
              <a:gd name="connsiteX2381" fmla="*/ 1607344 w 6400800"/>
              <a:gd name="connsiteY2381" fmla="*/ 270034 h 514350"/>
              <a:gd name="connsiteX2382" fmla="*/ 1606391 w 6400800"/>
              <a:gd name="connsiteY2382" fmla="*/ 269081 h 514350"/>
              <a:gd name="connsiteX2383" fmla="*/ 1607344 w 6400800"/>
              <a:gd name="connsiteY2383" fmla="*/ 270034 h 514350"/>
              <a:gd name="connsiteX2384" fmla="*/ 1601629 w 6400800"/>
              <a:gd name="connsiteY2384" fmla="*/ 282416 h 514350"/>
              <a:gd name="connsiteX2385" fmla="*/ 1600676 w 6400800"/>
              <a:gd name="connsiteY2385" fmla="*/ 269081 h 514350"/>
              <a:gd name="connsiteX2386" fmla="*/ 1595914 w 6400800"/>
              <a:gd name="connsiteY2386" fmla="*/ 207169 h 514350"/>
              <a:gd name="connsiteX2387" fmla="*/ 1594009 w 6400800"/>
              <a:gd name="connsiteY2387" fmla="*/ 183356 h 514350"/>
              <a:gd name="connsiteX2388" fmla="*/ 1592104 w 6400800"/>
              <a:gd name="connsiteY2388" fmla="*/ 207169 h 514350"/>
              <a:gd name="connsiteX2389" fmla="*/ 1591151 w 6400800"/>
              <a:gd name="connsiteY2389" fmla="*/ 227171 h 514350"/>
              <a:gd name="connsiteX2390" fmla="*/ 1583531 w 6400800"/>
              <a:gd name="connsiteY2390" fmla="*/ 197644 h 514350"/>
              <a:gd name="connsiteX2391" fmla="*/ 1578769 w 6400800"/>
              <a:gd name="connsiteY2391" fmla="*/ 179546 h 514350"/>
              <a:gd name="connsiteX2392" fmla="*/ 1573054 w 6400800"/>
              <a:gd name="connsiteY2392" fmla="*/ 163354 h 514350"/>
              <a:gd name="connsiteX2393" fmla="*/ 1563529 w 6400800"/>
              <a:gd name="connsiteY2393" fmla="*/ 137636 h 514350"/>
              <a:gd name="connsiteX2394" fmla="*/ 1554004 w 6400800"/>
              <a:gd name="connsiteY2394" fmla="*/ 115729 h 514350"/>
              <a:gd name="connsiteX2395" fmla="*/ 1560671 w 6400800"/>
              <a:gd name="connsiteY2395" fmla="*/ 138589 h 514350"/>
              <a:gd name="connsiteX2396" fmla="*/ 1567339 w 6400800"/>
              <a:gd name="connsiteY2396" fmla="*/ 165259 h 514350"/>
              <a:gd name="connsiteX2397" fmla="*/ 1571149 w 6400800"/>
              <a:gd name="connsiteY2397" fmla="*/ 181451 h 514350"/>
              <a:gd name="connsiteX2398" fmla="*/ 1574006 w 6400800"/>
              <a:gd name="connsiteY2398" fmla="*/ 199549 h 514350"/>
              <a:gd name="connsiteX2399" fmla="*/ 1579721 w 6400800"/>
              <a:gd name="connsiteY2399" fmla="*/ 240506 h 514350"/>
              <a:gd name="connsiteX2400" fmla="*/ 1584484 w 6400800"/>
              <a:gd name="connsiteY2400" fmla="*/ 283369 h 514350"/>
              <a:gd name="connsiteX2401" fmla="*/ 1576864 w 6400800"/>
              <a:gd name="connsiteY2401" fmla="*/ 258604 h 514350"/>
              <a:gd name="connsiteX2402" fmla="*/ 1573054 w 6400800"/>
              <a:gd name="connsiteY2402" fmla="*/ 249079 h 514350"/>
              <a:gd name="connsiteX2403" fmla="*/ 1573054 w 6400800"/>
              <a:gd name="connsiteY2403" fmla="*/ 247174 h 514350"/>
              <a:gd name="connsiteX2404" fmla="*/ 1572101 w 6400800"/>
              <a:gd name="connsiteY2404" fmla="*/ 234791 h 514350"/>
              <a:gd name="connsiteX2405" fmla="*/ 1567339 w 6400800"/>
              <a:gd name="connsiteY2405" fmla="*/ 198596 h 514350"/>
              <a:gd name="connsiteX2406" fmla="*/ 1563529 w 6400800"/>
              <a:gd name="connsiteY2406" fmla="*/ 184309 h 514350"/>
              <a:gd name="connsiteX2407" fmla="*/ 1558766 w 6400800"/>
              <a:gd name="connsiteY2407" fmla="*/ 171926 h 514350"/>
              <a:gd name="connsiteX2408" fmla="*/ 1550194 w 6400800"/>
              <a:gd name="connsiteY2408" fmla="*/ 155734 h 514350"/>
              <a:gd name="connsiteX2409" fmla="*/ 1546384 w 6400800"/>
              <a:gd name="connsiteY2409" fmla="*/ 150019 h 514350"/>
              <a:gd name="connsiteX2410" fmla="*/ 1549241 w 6400800"/>
              <a:gd name="connsiteY2410" fmla="*/ 155734 h 514350"/>
              <a:gd name="connsiteX2411" fmla="*/ 1554956 w 6400800"/>
              <a:gd name="connsiteY2411" fmla="*/ 171926 h 514350"/>
              <a:gd name="connsiteX2412" fmla="*/ 1557814 w 6400800"/>
              <a:gd name="connsiteY2412" fmla="*/ 184309 h 514350"/>
              <a:gd name="connsiteX2413" fmla="*/ 1559719 w 6400800"/>
              <a:gd name="connsiteY2413" fmla="*/ 198596 h 514350"/>
              <a:gd name="connsiteX2414" fmla="*/ 1560671 w 6400800"/>
              <a:gd name="connsiteY2414" fmla="*/ 213836 h 514350"/>
              <a:gd name="connsiteX2415" fmla="*/ 1559719 w 6400800"/>
              <a:gd name="connsiteY2415" fmla="*/ 216694 h 514350"/>
              <a:gd name="connsiteX2416" fmla="*/ 1555909 w 6400800"/>
              <a:gd name="connsiteY2416" fmla="*/ 208121 h 514350"/>
              <a:gd name="connsiteX2417" fmla="*/ 1549241 w 6400800"/>
              <a:gd name="connsiteY2417" fmla="*/ 194786 h 514350"/>
              <a:gd name="connsiteX2418" fmla="*/ 1537811 w 6400800"/>
              <a:gd name="connsiteY2418" fmla="*/ 173831 h 514350"/>
              <a:gd name="connsiteX2419" fmla="*/ 1526381 w 6400800"/>
              <a:gd name="connsiteY2419" fmla="*/ 156686 h 514350"/>
              <a:gd name="connsiteX2420" fmla="*/ 1534001 w 6400800"/>
              <a:gd name="connsiteY2420" fmla="*/ 175736 h 514350"/>
              <a:gd name="connsiteX2421" fmla="*/ 1542574 w 6400800"/>
              <a:gd name="connsiteY2421" fmla="*/ 197644 h 514350"/>
              <a:gd name="connsiteX2422" fmla="*/ 1546384 w 6400800"/>
              <a:gd name="connsiteY2422" fmla="*/ 209074 h 514350"/>
              <a:gd name="connsiteX2423" fmla="*/ 1545431 w 6400800"/>
              <a:gd name="connsiteY2423" fmla="*/ 208121 h 514350"/>
              <a:gd name="connsiteX2424" fmla="*/ 1546384 w 6400800"/>
              <a:gd name="connsiteY2424" fmla="*/ 210979 h 514350"/>
              <a:gd name="connsiteX2425" fmla="*/ 1551146 w 6400800"/>
              <a:gd name="connsiteY2425" fmla="*/ 226219 h 514350"/>
              <a:gd name="connsiteX2426" fmla="*/ 1552099 w 6400800"/>
              <a:gd name="connsiteY2426" fmla="*/ 230981 h 514350"/>
              <a:gd name="connsiteX2427" fmla="*/ 1553051 w 6400800"/>
              <a:gd name="connsiteY2427" fmla="*/ 235744 h 514350"/>
              <a:gd name="connsiteX2428" fmla="*/ 1554004 w 6400800"/>
              <a:gd name="connsiteY2428" fmla="*/ 241459 h 514350"/>
              <a:gd name="connsiteX2429" fmla="*/ 1554004 w 6400800"/>
              <a:gd name="connsiteY2429" fmla="*/ 244316 h 514350"/>
              <a:gd name="connsiteX2430" fmla="*/ 1553051 w 6400800"/>
              <a:gd name="connsiteY2430" fmla="*/ 250031 h 514350"/>
              <a:gd name="connsiteX2431" fmla="*/ 1547336 w 6400800"/>
              <a:gd name="connsiteY2431" fmla="*/ 263366 h 514350"/>
              <a:gd name="connsiteX2432" fmla="*/ 1542574 w 6400800"/>
              <a:gd name="connsiteY2432" fmla="*/ 251936 h 514350"/>
              <a:gd name="connsiteX2433" fmla="*/ 1542574 w 6400800"/>
              <a:gd name="connsiteY2433" fmla="*/ 243364 h 514350"/>
              <a:gd name="connsiteX2434" fmla="*/ 1542574 w 6400800"/>
              <a:gd name="connsiteY2434" fmla="*/ 222409 h 514350"/>
              <a:gd name="connsiteX2435" fmla="*/ 1538764 w 6400800"/>
              <a:gd name="connsiteY2435" fmla="*/ 243364 h 514350"/>
              <a:gd name="connsiteX2436" fmla="*/ 1538764 w 6400800"/>
              <a:gd name="connsiteY2436" fmla="*/ 243364 h 514350"/>
              <a:gd name="connsiteX2437" fmla="*/ 1531144 w 6400800"/>
              <a:gd name="connsiteY2437" fmla="*/ 226219 h 514350"/>
              <a:gd name="connsiteX2438" fmla="*/ 1537811 w 6400800"/>
              <a:gd name="connsiteY2438" fmla="*/ 250031 h 514350"/>
              <a:gd name="connsiteX2439" fmla="*/ 1536859 w 6400800"/>
              <a:gd name="connsiteY2439" fmla="*/ 258604 h 514350"/>
              <a:gd name="connsiteX2440" fmla="*/ 1531144 w 6400800"/>
              <a:gd name="connsiteY2440" fmla="*/ 239554 h 514350"/>
              <a:gd name="connsiteX2441" fmla="*/ 1525429 w 6400800"/>
              <a:gd name="connsiteY2441" fmla="*/ 220504 h 514350"/>
              <a:gd name="connsiteX2442" fmla="*/ 1521619 w 6400800"/>
              <a:gd name="connsiteY2442" fmla="*/ 211931 h 514350"/>
              <a:gd name="connsiteX2443" fmla="*/ 1515904 w 6400800"/>
              <a:gd name="connsiteY2443" fmla="*/ 150019 h 514350"/>
              <a:gd name="connsiteX2444" fmla="*/ 1513046 w 6400800"/>
              <a:gd name="connsiteY2444" fmla="*/ 192881 h 514350"/>
              <a:gd name="connsiteX2445" fmla="*/ 1506379 w 6400800"/>
              <a:gd name="connsiteY2445" fmla="*/ 177641 h 514350"/>
              <a:gd name="connsiteX2446" fmla="*/ 1495901 w 6400800"/>
              <a:gd name="connsiteY2446" fmla="*/ 154781 h 514350"/>
              <a:gd name="connsiteX2447" fmla="*/ 1502569 w 6400800"/>
              <a:gd name="connsiteY2447" fmla="*/ 178594 h 514350"/>
              <a:gd name="connsiteX2448" fmla="*/ 1505426 w 6400800"/>
              <a:gd name="connsiteY2448" fmla="*/ 190024 h 514350"/>
              <a:gd name="connsiteX2449" fmla="*/ 1504474 w 6400800"/>
              <a:gd name="connsiteY2449" fmla="*/ 189071 h 514350"/>
              <a:gd name="connsiteX2450" fmla="*/ 1510189 w 6400800"/>
              <a:gd name="connsiteY2450" fmla="*/ 210026 h 514350"/>
              <a:gd name="connsiteX2451" fmla="*/ 1511141 w 6400800"/>
              <a:gd name="connsiteY2451" fmla="*/ 213836 h 514350"/>
              <a:gd name="connsiteX2452" fmla="*/ 1510189 w 6400800"/>
              <a:gd name="connsiteY2452" fmla="*/ 233839 h 514350"/>
              <a:gd name="connsiteX2453" fmla="*/ 1509236 w 6400800"/>
              <a:gd name="connsiteY2453" fmla="*/ 258604 h 514350"/>
              <a:gd name="connsiteX2454" fmla="*/ 1498759 w 6400800"/>
              <a:gd name="connsiteY2454" fmla="*/ 230981 h 514350"/>
              <a:gd name="connsiteX2455" fmla="*/ 1508284 w 6400800"/>
              <a:gd name="connsiteY2455" fmla="*/ 275749 h 514350"/>
              <a:gd name="connsiteX2456" fmla="*/ 1507331 w 6400800"/>
              <a:gd name="connsiteY2456" fmla="*/ 288131 h 514350"/>
              <a:gd name="connsiteX2457" fmla="*/ 1504474 w 6400800"/>
              <a:gd name="connsiteY2457" fmla="*/ 292894 h 514350"/>
              <a:gd name="connsiteX2458" fmla="*/ 1500664 w 6400800"/>
              <a:gd name="connsiteY2458" fmla="*/ 298609 h 514350"/>
              <a:gd name="connsiteX2459" fmla="*/ 1493044 w 6400800"/>
              <a:gd name="connsiteY2459" fmla="*/ 266224 h 514350"/>
              <a:gd name="connsiteX2460" fmla="*/ 1497806 w 6400800"/>
              <a:gd name="connsiteY2460" fmla="*/ 246221 h 514350"/>
              <a:gd name="connsiteX2461" fmla="*/ 1491139 w 6400800"/>
              <a:gd name="connsiteY2461" fmla="*/ 260509 h 514350"/>
              <a:gd name="connsiteX2462" fmla="*/ 1491139 w 6400800"/>
              <a:gd name="connsiteY2462" fmla="*/ 259556 h 514350"/>
              <a:gd name="connsiteX2463" fmla="*/ 1490186 w 6400800"/>
              <a:gd name="connsiteY2463" fmla="*/ 244316 h 514350"/>
              <a:gd name="connsiteX2464" fmla="*/ 1489234 w 6400800"/>
              <a:gd name="connsiteY2464" fmla="*/ 238601 h 514350"/>
              <a:gd name="connsiteX2465" fmla="*/ 1489234 w 6400800"/>
              <a:gd name="connsiteY2465" fmla="*/ 237649 h 514350"/>
              <a:gd name="connsiteX2466" fmla="*/ 1489234 w 6400800"/>
              <a:gd name="connsiteY2466" fmla="*/ 238601 h 514350"/>
              <a:gd name="connsiteX2467" fmla="*/ 1486376 w 6400800"/>
              <a:gd name="connsiteY2467" fmla="*/ 219551 h 514350"/>
              <a:gd name="connsiteX2468" fmla="*/ 1482566 w 6400800"/>
              <a:gd name="connsiteY2468" fmla="*/ 198596 h 514350"/>
              <a:gd name="connsiteX2469" fmla="*/ 1482566 w 6400800"/>
              <a:gd name="connsiteY2469" fmla="*/ 220504 h 514350"/>
              <a:gd name="connsiteX2470" fmla="*/ 1482566 w 6400800"/>
              <a:gd name="connsiteY2470" fmla="*/ 228124 h 514350"/>
              <a:gd name="connsiteX2471" fmla="*/ 1473041 w 6400800"/>
              <a:gd name="connsiteY2471" fmla="*/ 193834 h 514350"/>
              <a:gd name="connsiteX2472" fmla="*/ 1479709 w 6400800"/>
              <a:gd name="connsiteY2472" fmla="*/ 259556 h 514350"/>
              <a:gd name="connsiteX2473" fmla="*/ 1478756 w 6400800"/>
              <a:gd name="connsiteY2473" fmla="*/ 262414 h 514350"/>
              <a:gd name="connsiteX2474" fmla="*/ 1476851 w 6400800"/>
              <a:gd name="connsiteY2474" fmla="*/ 266224 h 514350"/>
              <a:gd name="connsiteX2475" fmla="*/ 1475899 w 6400800"/>
              <a:gd name="connsiteY2475" fmla="*/ 257651 h 514350"/>
              <a:gd name="connsiteX2476" fmla="*/ 1471136 w 6400800"/>
              <a:gd name="connsiteY2476" fmla="*/ 221456 h 514350"/>
              <a:gd name="connsiteX2477" fmla="*/ 1466374 w 6400800"/>
              <a:gd name="connsiteY2477" fmla="*/ 193834 h 514350"/>
              <a:gd name="connsiteX2478" fmla="*/ 1460659 w 6400800"/>
              <a:gd name="connsiteY2478" fmla="*/ 170021 h 514350"/>
              <a:gd name="connsiteX2479" fmla="*/ 1462564 w 6400800"/>
              <a:gd name="connsiteY2479" fmla="*/ 193834 h 514350"/>
              <a:gd name="connsiteX2480" fmla="*/ 1464469 w 6400800"/>
              <a:gd name="connsiteY2480" fmla="*/ 221456 h 514350"/>
              <a:gd name="connsiteX2481" fmla="*/ 1465421 w 6400800"/>
              <a:gd name="connsiteY2481" fmla="*/ 257651 h 514350"/>
              <a:gd name="connsiteX2482" fmla="*/ 1465421 w 6400800"/>
              <a:gd name="connsiteY2482" fmla="*/ 275749 h 514350"/>
              <a:gd name="connsiteX2483" fmla="*/ 1455896 w 6400800"/>
              <a:gd name="connsiteY2483" fmla="*/ 246221 h 514350"/>
              <a:gd name="connsiteX2484" fmla="*/ 1447324 w 6400800"/>
              <a:gd name="connsiteY2484" fmla="*/ 218599 h 514350"/>
              <a:gd name="connsiteX2485" fmla="*/ 1439704 w 6400800"/>
              <a:gd name="connsiteY2485" fmla="*/ 194786 h 514350"/>
              <a:gd name="connsiteX2486" fmla="*/ 1442561 w 6400800"/>
              <a:gd name="connsiteY2486" fmla="*/ 215741 h 514350"/>
              <a:gd name="connsiteX2487" fmla="*/ 1435894 w 6400800"/>
              <a:gd name="connsiteY2487" fmla="*/ 185261 h 514350"/>
              <a:gd name="connsiteX2488" fmla="*/ 1435894 w 6400800"/>
              <a:gd name="connsiteY2488" fmla="*/ 159544 h 514350"/>
              <a:gd name="connsiteX2489" fmla="*/ 1433036 w 6400800"/>
              <a:gd name="connsiteY2489" fmla="*/ 173831 h 514350"/>
              <a:gd name="connsiteX2490" fmla="*/ 1430179 w 6400800"/>
              <a:gd name="connsiteY2490" fmla="*/ 160496 h 514350"/>
              <a:gd name="connsiteX2491" fmla="*/ 1430179 w 6400800"/>
              <a:gd name="connsiteY2491" fmla="*/ 166211 h 514350"/>
              <a:gd name="connsiteX2492" fmla="*/ 1425416 w 6400800"/>
              <a:gd name="connsiteY2492" fmla="*/ 147161 h 514350"/>
              <a:gd name="connsiteX2493" fmla="*/ 1418749 w 6400800"/>
              <a:gd name="connsiteY2493" fmla="*/ 127159 h 514350"/>
              <a:gd name="connsiteX2494" fmla="*/ 1421606 w 6400800"/>
              <a:gd name="connsiteY2494" fmla="*/ 148114 h 514350"/>
              <a:gd name="connsiteX2495" fmla="*/ 1423511 w 6400800"/>
              <a:gd name="connsiteY2495" fmla="*/ 171926 h 514350"/>
              <a:gd name="connsiteX2496" fmla="*/ 1425416 w 6400800"/>
              <a:gd name="connsiteY2496" fmla="*/ 202406 h 514350"/>
              <a:gd name="connsiteX2497" fmla="*/ 1426369 w 6400800"/>
              <a:gd name="connsiteY2497" fmla="*/ 218599 h 514350"/>
              <a:gd name="connsiteX2498" fmla="*/ 1424464 w 6400800"/>
              <a:gd name="connsiteY2498" fmla="*/ 235744 h 514350"/>
              <a:gd name="connsiteX2499" fmla="*/ 1421606 w 6400800"/>
              <a:gd name="connsiteY2499" fmla="*/ 226219 h 514350"/>
              <a:gd name="connsiteX2500" fmla="*/ 1415891 w 6400800"/>
              <a:gd name="connsiteY2500" fmla="*/ 210026 h 514350"/>
              <a:gd name="connsiteX2501" fmla="*/ 1410176 w 6400800"/>
              <a:gd name="connsiteY2501" fmla="*/ 195739 h 514350"/>
              <a:gd name="connsiteX2502" fmla="*/ 1412081 w 6400800"/>
              <a:gd name="connsiteY2502" fmla="*/ 210979 h 514350"/>
              <a:gd name="connsiteX2503" fmla="*/ 1414939 w 6400800"/>
              <a:gd name="connsiteY2503" fmla="*/ 228124 h 514350"/>
              <a:gd name="connsiteX2504" fmla="*/ 1416844 w 6400800"/>
              <a:gd name="connsiteY2504" fmla="*/ 250031 h 514350"/>
              <a:gd name="connsiteX2505" fmla="*/ 1418749 w 6400800"/>
              <a:gd name="connsiteY2505" fmla="*/ 268129 h 514350"/>
              <a:gd name="connsiteX2506" fmla="*/ 1413034 w 6400800"/>
              <a:gd name="connsiteY2506" fmla="*/ 277654 h 514350"/>
              <a:gd name="connsiteX2507" fmla="*/ 1411129 w 6400800"/>
              <a:gd name="connsiteY2507" fmla="*/ 271939 h 514350"/>
              <a:gd name="connsiteX2508" fmla="*/ 1401604 w 6400800"/>
              <a:gd name="connsiteY2508" fmla="*/ 215741 h 514350"/>
              <a:gd name="connsiteX2509" fmla="*/ 1400651 w 6400800"/>
              <a:gd name="connsiteY2509" fmla="*/ 243364 h 514350"/>
              <a:gd name="connsiteX2510" fmla="*/ 1392079 w 6400800"/>
              <a:gd name="connsiteY2510" fmla="*/ 219551 h 514350"/>
              <a:gd name="connsiteX2511" fmla="*/ 1393031 w 6400800"/>
              <a:gd name="connsiteY2511" fmla="*/ 213836 h 514350"/>
              <a:gd name="connsiteX2512" fmla="*/ 1395889 w 6400800"/>
              <a:gd name="connsiteY2512" fmla="*/ 210979 h 514350"/>
              <a:gd name="connsiteX2513" fmla="*/ 1400651 w 6400800"/>
              <a:gd name="connsiteY2513" fmla="*/ 205264 h 514350"/>
              <a:gd name="connsiteX2514" fmla="*/ 1394936 w 6400800"/>
              <a:gd name="connsiteY2514" fmla="*/ 210026 h 514350"/>
              <a:gd name="connsiteX2515" fmla="*/ 1393031 w 6400800"/>
              <a:gd name="connsiteY2515" fmla="*/ 210979 h 514350"/>
              <a:gd name="connsiteX2516" fmla="*/ 1394936 w 6400800"/>
              <a:gd name="connsiteY2516" fmla="*/ 202406 h 514350"/>
              <a:gd name="connsiteX2517" fmla="*/ 1391126 w 6400800"/>
              <a:gd name="connsiteY2517" fmla="*/ 212884 h 514350"/>
              <a:gd name="connsiteX2518" fmla="*/ 1390174 w 6400800"/>
              <a:gd name="connsiteY2518" fmla="*/ 213836 h 514350"/>
              <a:gd name="connsiteX2519" fmla="*/ 1384459 w 6400800"/>
              <a:gd name="connsiteY2519" fmla="*/ 199549 h 514350"/>
              <a:gd name="connsiteX2520" fmla="*/ 1387316 w 6400800"/>
              <a:gd name="connsiteY2520" fmla="*/ 215741 h 514350"/>
              <a:gd name="connsiteX2521" fmla="*/ 1378744 w 6400800"/>
              <a:gd name="connsiteY2521" fmla="*/ 224314 h 514350"/>
              <a:gd name="connsiteX2522" fmla="*/ 1367314 w 6400800"/>
              <a:gd name="connsiteY2522" fmla="*/ 240506 h 514350"/>
              <a:gd name="connsiteX2523" fmla="*/ 1354931 w 6400800"/>
              <a:gd name="connsiteY2523" fmla="*/ 209074 h 514350"/>
              <a:gd name="connsiteX2524" fmla="*/ 1354931 w 6400800"/>
              <a:gd name="connsiteY2524" fmla="*/ 185261 h 514350"/>
              <a:gd name="connsiteX2525" fmla="*/ 1354931 w 6400800"/>
              <a:gd name="connsiteY2525" fmla="*/ 157639 h 514350"/>
              <a:gd name="connsiteX2526" fmla="*/ 1351121 w 6400800"/>
              <a:gd name="connsiteY2526" fmla="*/ 185261 h 514350"/>
              <a:gd name="connsiteX2527" fmla="*/ 1349216 w 6400800"/>
              <a:gd name="connsiteY2527" fmla="*/ 197644 h 514350"/>
              <a:gd name="connsiteX2528" fmla="*/ 1343501 w 6400800"/>
              <a:gd name="connsiteY2528" fmla="*/ 186214 h 514350"/>
              <a:gd name="connsiteX2529" fmla="*/ 1344454 w 6400800"/>
              <a:gd name="connsiteY2529" fmla="*/ 171926 h 514350"/>
              <a:gd name="connsiteX2530" fmla="*/ 1344454 w 6400800"/>
              <a:gd name="connsiteY2530" fmla="*/ 157639 h 514350"/>
              <a:gd name="connsiteX2531" fmla="*/ 1345406 w 6400800"/>
              <a:gd name="connsiteY2531" fmla="*/ 142399 h 514350"/>
              <a:gd name="connsiteX2532" fmla="*/ 1346359 w 6400800"/>
              <a:gd name="connsiteY2532" fmla="*/ 120491 h 514350"/>
              <a:gd name="connsiteX2533" fmla="*/ 1341596 w 6400800"/>
              <a:gd name="connsiteY2533" fmla="*/ 141446 h 514350"/>
              <a:gd name="connsiteX2534" fmla="*/ 1336834 w 6400800"/>
              <a:gd name="connsiteY2534" fmla="*/ 166211 h 514350"/>
              <a:gd name="connsiteX2535" fmla="*/ 1335881 w 6400800"/>
              <a:gd name="connsiteY2535" fmla="*/ 169069 h 514350"/>
              <a:gd name="connsiteX2536" fmla="*/ 1327309 w 6400800"/>
              <a:gd name="connsiteY2536" fmla="*/ 150971 h 514350"/>
              <a:gd name="connsiteX2537" fmla="*/ 1280636 w 6400800"/>
              <a:gd name="connsiteY2537" fmla="*/ 53816 h 514350"/>
              <a:gd name="connsiteX2538" fmla="*/ 1317784 w 6400800"/>
              <a:gd name="connsiteY2538" fmla="*/ 155734 h 514350"/>
              <a:gd name="connsiteX2539" fmla="*/ 1332071 w 6400800"/>
              <a:gd name="connsiteY2539" fmla="*/ 193834 h 514350"/>
              <a:gd name="connsiteX2540" fmla="*/ 1331119 w 6400800"/>
              <a:gd name="connsiteY2540" fmla="*/ 197644 h 514350"/>
              <a:gd name="connsiteX2541" fmla="*/ 1326356 w 6400800"/>
              <a:gd name="connsiteY2541" fmla="*/ 235744 h 514350"/>
              <a:gd name="connsiteX2542" fmla="*/ 1321594 w 6400800"/>
              <a:gd name="connsiteY2542" fmla="*/ 277654 h 514350"/>
              <a:gd name="connsiteX2543" fmla="*/ 1319689 w 6400800"/>
              <a:gd name="connsiteY2543" fmla="*/ 293846 h 514350"/>
              <a:gd name="connsiteX2544" fmla="*/ 1317784 w 6400800"/>
              <a:gd name="connsiteY2544" fmla="*/ 290989 h 514350"/>
              <a:gd name="connsiteX2545" fmla="*/ 1317784 w 6400800"/>
              <a:gd name="connsiteY2545" fmla="*/ 289084 h 514350"/>
              <a:gd name="connsiteX2546" fmla="*/ 1316831 w 6400800"/>
              <a:gd name="connsiteY2546" fmla="*/ 290989 h 514350"/>
              <a:gd name="connsiteX2547" fmla="*/ 1315879 w 6400800"/>
              <a:gd name="connsiteY2547" fmla="*/ 288131 h 514350"/>
              <a:gd name="connsiteX2548" fmla="*/ 1313974 w 6400800"/>
              <a:gd name="connsiteY2548" fmla="*/ 285274 h 514350"/>
              <a:gd name="connsiteX2549" fmla="*/ 1316831 w 6400800"/>
              <a:gd name="connsiteY2549" fmla="*/ 244316 h 514350"/>
              <a:gd name="connsiteX2550" fmla="*/ 1309211 w 6400800"/>
              <a:gd name="connsiteY2550" fmla="*/ 277654 h 514350"/>
              <a:gd name="connsiteX2551" fmla="*/ 1298734 w 6400800"/>
              <a:gd name="connsiteY2551" fmla="*/ 260509 h 514350"/>
              <a:gd name="connsiteX2552" fmla="*/ 1313974 w 6400800"/>
              <a:gd name="connsiteY2552" fmla="*/ 199549 h 514350"/>
              <a:gd name="connsiteX2553" fmla="*/ 1319689 w 6400800"/>
              <a:gd name="connsiteY2553" fmla="*/ 172879 h 514350"/>
              <a:gd name="connsiteX2554" fmla="*/ 1291114 w 6400800"/>
              <a:gd name="connsiteY2554" fmla="*/ 249079 h 514350"/>
              <a:gd name="connsiteX2555" fmla="*/ 1281589 w 6400800"/>
              <a:gd name="connsiteY2555" fmla="*/ 234791 h 514350"/>
              <a:gd name="connsiteX2556" fmla="*/ 1267301 w 6400800"/>
              <a:gd name="connsiteY2556" fmla="*/ 215741 h 514350"/>
              <a:gd name="connsiteX2557" fmla="*/ 1275874 w 6400800"/>
              <a:gd name="connsiteY2557" fmla="*/ 232886 h 514350"/>
              <a:gd name="connsiteX2558" fmla="*/ 1272064 w 6400800"/>
              <a:gd name="connsiteY2558" fmla="*/ 243364 h 514350"/>
              <a:gd name="connsiteX2559" fmla="*/ 1261586 w 6400800"/>
              <a:gd name="connsiteY2559" fmla="*/ 227171 h 514350"/>
              <a:gd name="connsiteX2560" fmla="*/ 1249204 w 6400800"/>
              <a:gd name="connsiteY2560" fmla="*/ 210979 h 514350"/>
              <a:gd name="connsiteX2561" fmla="*/ 1247299 w 6400800"/>
              <a:gd name="connsiteY2561" fmla="*/ 208121 h 514350"/>
              <a:gd name="connsiteX2562" fmla="*/ 1251109 w 6400800"/>
              <a:gd name="connsiteY2562" fmla="*/ 199549 h 514350"/>
              <a:gd name="connsiteX2563" fmla="*/ 1246346 w 6400800"/>
              <a:gd name="connsiteY2563" fmla="*/ 206216 h 514350"/>
              <a:gd name="connsiteX2564" fmla="*/ 1229201 w 6400800"/>
              <a:gd name="connsiteY2564" fmla="*/ 184309 h 514350"/>
              <a:gd name="connsiteX2565" fmla="*/ 1211104 w 6400800"/>
              <a:gd name="connsiteY2565" fmla="*/ 162401 h 514350"/>
              <a:gd name="connsiteX2566" fmla="*/ 1226344 w 6400800"/>
              <a:gd name="connsiteY2566" fmla="*/ 186214 h 514350"/>
              <a:gd name="connsiteX2567" fmla="*/ 1242536 w 6400800"/>
              <a:gd name="connsiteY2567" fmla="*/ 211931 h 514350"/>
              <a:gd name="connsiteX2568" fmla="*/ 1236821 w 6400800"/>
              <a:gd name="connsiteY2568" fmla="*/ 220504 h 514350"/>
              <a:gd name="connsiteX2569" fmla="*/ 1233011 w 6400800"/>
              <a:gd name="connsiteY2569" fmla="*/ 226219 h 514350"/>
              <a:gd name="connsiteX2570" fmla="*/ 1231106 w 6400800"/>
              <a:gd name="connsiteY2570" fmla="*/ 212884 h 514350"/>
              <a:gd name="connsiteX2571" fmla="*/ 1228249 w 6400800"/>
              <a:gd name="connsiteY2571" fmla="*/ 209074 h 514350"/>
              <a:gd name="connsiteX2572" fmla="*/ 1226344 w 6400800"/>
              <a:gd name="connsiteY2572" fmla="*/ 209074 h 514350"/>
              <a:gd name="connsiteX2573" fmla="*/ 1223486 w 6400800"/>
              <a:gd name="connsiteY2573" fmla="*/ 199549 h 514350"/>
              <a:gd name="connsiteX2574" fmla="*/ 1215866 w 6400800"/>
              <a:gd name="connsiteY2574" fmla="*/ 179546 h 514350"/>
              <a:gd name="connsiteX2575" fmla="*/ 1219676 w 6400800"/>
              <a:gd name="connsiteY2575" fmla="*/ 200501 h 514350"/>
              <a:gd name="connsiteX2576" fmla="*/ 1221581 w 6400800"/>
              <a:gd name="connsiteY2576" fmla="*/ 211931 h 514350"/>
              <a:gd name="connsiteX2577" fmla="*/ 1220629 w 6400800"/>
              <a:gd name="connsiteY2577" fmla="*/ 213836 h 514350"/>
              <a:gd name="connsiteX2578" fmla="*/ 1207294 w 6400800"/>
              <a:gd name="connsiteY2578" fmla="*/ 200501 h 514350"/>
              <a:gd name="connsiteX2579" fmla="*/ 1201579 w 6400800"/>
              <a:gd name="connsiteY2579" fmla="*/ 195739 h 514350"/>
              <a:gd name="connsiteX2580" fmla="*/ 1206341 w 6400800"/>
              <a:gd name="connsiteY2580" fmla="*/ 201454 h 514350"/>
              <a:gd name="connsiteX2581" fmla="*/ 1217771 w 6400800"/>
              <a:gd name="connsiteY2581" fmla="*/ 217646 h 514350"/>
              <a:gd name="connsiteX2582" fmla="*/ 1217771 w 6400800"/>
              <a:gd name="connsiteY2582" fmla="*/ 217646 h 514350"/>
              <a:gd name="connsiteX2583" fmla="*/ 1216819 w 6400800"/>
              <a:gd name="connsiteY2583" fmla="*/ 231934 h 514350"/>
              <a:gd name="connsiteX2584" fmla="*/ 1202531 w 6400800"/>
              <a:gd name="connsiteY2584" fmla="*/ 219551 h 514350"/>
              <a:gd name="connsiteX2585" fmla="*/ 1215866 w 6400800"/>
              <a:gd name="connsiteY2585" fmla="*/ 236696 h 514350"/>
              <a:gd name="connsiteX2586" fmla="*/ 1214914 w 6400800"/>
              <a:gd name="connsiteY2586" fmla="*/ 249079 h 514350"/>
              <a:gd name="connsiteX2587" fmla="*/ 1214914 w 6400800"/>
              <a:gd name="connsiteY2587" fmla="*/ 255746 h 514350"/>
              <a:gd name="connsiteX2588" fmla="*/ 1213961 w 6400800"/>
              <a:gd name="connsiteY2588" fmla="*/ 250984 h 514350"/>
              <a:gd name="connsiteX2589" fmla="*/ 1213961 w 6400800"/>
              <a:gd name="connsiteY2589" fmla="*/ 250031 h 514350"/>
              <a:gd name="connsiteX2590" fmla="*/ 1214914 w 6400800"/>
              <a:gd name="connsiteY2590" fmla="*/ 249079 h 514350"/>
              <a:gd name="connsiteX2591" fmla="*/ 1213961 w 6400800"/>
              <a:gd name="connsiteY2591" fmla="*/ 250031 h 514350"/>
              <a:gd name="connsiteX2592" fmla="*/ 1207294 w 6400800"/>
              <a:gd name="connsiteY2592" fmla="*/ 229076 h 514350"/>
              <a:gd name="connsiteX2593" fmla="*/ 1200626 w 6400800"/>
              <a:gd name="connsiteY2593" fmla="*/ 212884 h 514350"/>
              <a:gd name="connsiteX2594" fmla="*/ 1193959 w 6400800"/>
              <a:gd name="connsiteY2594" fmla="*/ 198596 h 514350"/>
              <a:gd name="connsiteX2595" fmla="*/ 1196816 w 6400800"/>
              <a:gd name="connsiteY2595" fmla="*/ 213836 h 514350"/>
              <a:gd name="connsiteX2596" fmla="*/ 1200626 w 6400800"/>
              <a:gd name="connsiteY2596" fmla="*/ 230981 h 514350"/>
              <a:gd name="connsiteX2597" fmla="*/ 1204436 w 6400800"/>
              <a:gd name="connsiteY2597" fmla="*/ 252889 h 514350"/>
              <a:gd name="connsiteX2598" fmla="*/ 1205389 w 6400800"/>
              <a:gd name="connsiteY2598" fmla="*/ 258604 h 514350"/>
              <a:gd name="connsiteX2599" fmla="*/ 1196816 w 6400800"/>
              <a:gd name="connsiteY2599" fmla="*/ 239554 h 514350"/>
              <a:gd name="connsiteX2600" fmla="*/ 1189196 w 6400800"/>
              <a:gd name="connsiteY2600" fmla="*/ 224314 h 514350"/>
              <a:gd name="connsiteX2601" fmla="*/ 1181576 w 6400800"/>
              <a:gd name="connsiteY2601" fmla="*/ 211931 h 514350"/>
              <a:gd name="connsiteX2602" fmla="*/ 1185386 w 6400800"/>
              <a:gd name="connsiteY2602" fmla="*/ 225266 h 514350"/>
              <a:gd name="connsiteX2603" fmla="*/ 1190149 w 6400800"/>
              <a:gd name="connsiteY2603" fmla="*/ 241459 h 514350"/>
              <a:gd name="connsiteX2604" fmla="*/ 1194911 w 6400800"/>
              <a:gd name="connsiteY2604" fmla="*/ 262414 h 514350"/>
              <a:gd name="connsiteX2605" fmla="*/ 1197769 w 6400800"/>
              <a:gd name="connsiteY2605" fmla="*/ 276701 h 514350"/>
              <a:gd name="connsiteX2606" fmla="*/ 1193959 w 6400800"/>
              <a:gd name="connsiteY2606" fmla="*/ 284321 h 514350"/>
              <a:gd name="connsiteX2607" fmla="*/ 1193959 w 6400800"/>
              <a:gd name="connsiteY2607" fmla="*/ 283369 h 514350"/>
              <a:gd name="connsiteX2608" fmla="*/ 1193006 w 6400800"/>
              <a:gd name="connsiteY2608" fmla="*/ 279559 h 514350"/>
              <a:gd name="connsiteX2609" fmla="*/ 1193959 w 6400800"/>
              <a:gd name="connsiteY2609" fmla="*/ 276701 h 514350"/>
              <a:gd name="connsiteX2610" fmla="*/ 1193006 w 6400800"/>
              <a:gd name="connsiteY2610" fmla="*/ 278606 h 514350"/>
              <a:gd name="connsiteX2611" fmla="*/ 1184434 w 6400800"/>
              <a:gd name="connsiteY2611" fmla="*/ 250984 h 514350"/>
              <a:gd name="connsiteX2612" fmla="*/ 1174909 w 6400800"/>
              <a:gd name="connsiteY2612" fmla="*/ 227171 h 514350"/>
              <a:gd name="connsiteX2613" fmla="*/ 1174909 w 6400800"/>
              <a:gd name="connsiteY2613" fmla="*/ 223361 h 514350"/>
              <a:gd name="connsiteX2614" fmla="*/ 1175861 w 6400800"/>
              <a:gd name="connsiteY2614" fmla="*/ 196691 h 514350"/>
              <a:gd name="connsiteX2615" fmla="*/ 1174909 w 6400800"/>
              <a:gd name="connsiteY2615" fmla="*/ 173831 h 514350"/>
              <a:gd name="connsiteX2616" fmla="*/ 1172051 w 6400800"/>
              <a:gd name="connsiteY2616" fmla="*/ 196691 h 514350"/>
              <a:gd name="connsiteX2617" fmla="*/ 1168241 w 6400800"/>
              <a:gd name="connsiteY2617" fmla="*/ 223361 h 514350"/>
              <a:gd name="connsiteX2618" fmla="*/ 1168241 w 6400800"/>
              <a:gd name="connsiteY2618" fmla="*/ 226219 h 514350"/>
              <a:gd name="connsiteX2619" fmla="*/ 1162526 w 6400800"/>
              <a:gd name="connsiteY2619" fmla="*/ 238601 h 514350"/>
              <a:gd name="connsiteX2620" fmla="*/ 1158716 w 6400800"/>
              <a:gd name="connsiteY2620" fmla="*/ 215741 h 514350"/>
              <a:gd name="connsiteX2621" fmla="*/ 1152049 w 6400800"/>
              <a:gd name="connsiteY2621" fmla="*/ 189071 h 514350"/>
              <a:gd name="connsiteX2622" fmla="*/ 1136809 w 6400800"/>
              <a:gd name="connsiteY2622" fmla="*/ 133826 h 514350"/>
              <a:gd name="connsiteX2623" fmla="*/ 1140619 w 6400800"/>
              <a:gd name="connsiteY2623" fmla="*/ 190024 h 514350"/>
              <a:gd name="connsiteX2624" fmla="*/ 1143476 w 6400800"/>
              <a:gd name="connsiteY2624" fmla="*/ 217646 h 514350"/>
              <a:gd name="connsiteX2625" fmla="*/ 1146334 w 6400800"/>
              <a:gd name="connsiteY2625" fmla="*/ 248126 h 514350"/>
              <a:gd name="connsiteX2626" fmla="*/ 1147286 w 6400800"/>
              <a:gd name="connsiteY2626" fmla="*/ 261461 h 514350"/>
              <a:gd name="connsiteX2627" fmla="*/ 1147286 w 6400800"/>
              <a:gd name="connsiteY2627" fmla="*/ 261461 h 514350"/>
              <a:gd name="connsiteX2628" fmla="*/ 1147286 w 6400800"/>
              <a:gd name="connsiteY2628" fmla="*/ 258604 h 514350"/>
              <a:gd name="connsiteX2629" fmla="*/ 1147286 w 6400800"/>
              <a:gd name="connsiteY2629" fmla="*/ 260509 h 514350"/>
              <a:gd name="connsiteX2630" fmla="*/ 1143476 w 6400800"/>
              <a:gd name="connsiteY2630" fmla="*/ 251936 h 514350"/>
              <a:gd name="connsiteX2631" fmla="*/ 1141571 w 6400800"/>
              <a:gd name="connsiteY2631" fmla="*/ 249079 h 514350"/>
              <a:gd name="connsiteX2632" fmla="*/ 1141571 w 6400800"/>
              <a:gd name="connsiteY2632" fmla="*/ 237649 h 514350"/>
              <a:gd name="connsiteX2633" fmla="*/ 1139666 w 6400800"/>
              <a:gd name="connsiteY2633" fmla="*/ 246221 h 514350"/>
              <a:gd name="connsiteX2634" fmla="*/ 1132046 w 6400800"/>
              <a:gd name="connsiteY2634" fmla="*/ 231934 h 514350"/>
              <a:gd name="connsiteX2635" fmla="*/ 1132046 w 6400800"/>
              <a:gd name="connsiteY2635" fmla="*/ 230981 h 514350"/>
              <a:gd name="connsiteX2636" fmla="*/ 1120616 w 6400800"/>
              <a:gd name="connsiteY2636" fmla="*/ 177641 h 514350"/>
              <a:gd name="connsiteX2637" fmla="*/ 1110139 w 6400800"/>
              <a:gd name="connsiteY2637" fmla="*/ 132874 h 514350"/>
              <a:gd name="connsiteX2638" fmla="*/ 1100614 w 6400800"/>
              <a:gd name="connsiteY2638" fmla="*/ 98584 h 514350"/>
              <a:gd name="connsiteX2639" fmla="*/ 1092041 w 6400800"/>
              <a:gd name="connsiteY2639" fmla="*/ 69056 h 514350"/>
              <a:gd name="connsiteX2640" fmla="*/ 1096804 w 6400800"/>
              <a:gd name="connsiteY2640" fmla="*/ 99536 h 514350"/>
              <a:gd name="connsiteX2641" fmla="*/ 1103471 w 6400800"/>
              <a:gd name="connsiteY2641" fmla="*/ 134779 h 514350"/>
              <a:gd name="connsiteX2642" fmla="*/ 1110139 w 6400800"/>
              <a:gd name="connsiteY2642" fmla="*/ 180499 h 514350"/>
              <a:gd name="connsiteX2643" fmla="*/ 1112996 w 6400800"/>
              <a:gd name="connsiteY2643" fmla="*/ 199549 h 514350"/>
              <a:gd name="connsiteX2644" fmla="*/ 1110139 w 6400800"/>
              <a:gd name="connsiteY2644" fmla="*/ 194786 h 514350"/>
              <a:gd name="connsiteX2645" fmla="*/ 1106329 w 6400800"/>
              <a:gd name="connsiteY2645" fmla="*/ 190024 h 514350"/>
              <a:gd name="connsiteX2646" fmla="*/ 1105376 w 6400800"/>
              <a:gd name="connsiteY2646" fmla="*/ 188119 h 514350"/>
              <a:gd name="connsiteX2647" fmla="*/ 1095851 w 6400800"/>
              <a:gd name="connsiteY2647" fmla="*/ 160496 h 514350"/>
              <a:gd name="connsiteX2648" fmla="*/ 1087279 w 6400800"/>
              <a:gd name="connsiteY2648" fmla="*/ 136684 h 514350"/>
              <a:gd name="connsiteX2649" fmla="*/ 1092041 w 6400800"/>
              <a:gd name="connsiteY2649" fmla="*/ 161449 h 514350"/>
              <a:gd name="connsiteX2650" fmla="*/ 1098709 w 6400800"/>
              <a:gd name="connsiteY2650" fmla="*/ 190024 h 514350"/>
              <a:gd name="connsiteX2651" fmla="*/ 1103471 w 6400800"/>
              <a:gd name="connsiteY2651" fmla="*/ 215741 h 514350"/>
              <a:gd name="connsiteX2652" fmla="*/ 1097756 w 6400800"/>
              <a:gd name="connsiteY2652" fmla="*/ 200501 h 514350"/>
              <a:gd name="connsiteX2653" fmla="*/ 1102519 w 6400800"/>
              <a:gd name="connsiteY2653" fmla="*/ 224314 h 514350"/>
              <a:gd name="connsiteX2654" fmla="*/ 1094899 w 6400800"/>
              <a:gd name="connsiteY2654" fmla="*/ 233839 h 514350"/>
              <a:gd name="connsiteX2655" fmla="*/ 1089184 w 6400800"/>
              <a:gd name="connsiteY2655" fmla="*/ 209074 h 514350"/>
              <a:gd name="connsiteX2656" fmla="*/ 1084421 w 6400800"/>
              <a:gd name="connsiteY2656" fmla="*/ 166211 h 514350"/>
              <a:gd name="connsiteX2657" fmla="*/ 1083469 w 6400800"/>
              <a:gd name="connsiteY2657" fmla="*/ 184309 h 514350"/>
              <a:gd name="connsiteX2658" fmla="*/ 1073944 w 6400800"/>
              <a:gd name="connsiteY2658" fmla="*/ 149066 h 514350"/>
              <a:gd name="connsiteX2659" fmla="*/ 1066324 w 6400800"/>
              <a:gd name="connsiteY2659" fmla="*/ 123349 h 514350"/>
              <a:gd name="connsiteX2660" fmla="*/ 1075849 w 6400800"/>
              <a:gd name="connsiteY2660" fmla="*/ 94774 h 514350"/>
              <a:gd name="connsiteX2661" fmla="*/ 1064419 w 6400800"/>
              <a:gd name="connsiteY2661" fmla="*/ 119539 h 514350"/>
              <a:gd name="connsiteX2662" fmla="*/ 1057751 w 6400800"/>
              <a:gd name="connsiteY2662" fmla="*/ 100489 h 514350"/>
              <a:gd name="connsiteX2663" fmla="*/ 1050131 w 6400800"/>
              <a:gd name="connsiteY2663" fmla="*/ 78581 h 514350"/>
              <a:gd name="connsiteX2664" fmla="*/ 1042511 w 6400800"/>
              <a:gd name="connsiteY2664" fmla="*/ 59531 h 514350"/>
              <a:gd name="connsiteX2665" fmla="*/ 1029176 w 6400800"/>
              <a:gd name="connsiteY2665" fmla="*/ 28099 h 514350"/>
              <a:gd name="connsiteX2666" fmla="*/ 1012984 w 6400800"/>
              <a:gd name="connsiteY2666" fmla="*/ 7144 h 514350"/>
              <a:gd name="connsiteX2667" fmla="*/ 1022509 w 6400800"/>
              <a:gd name="connsiteY2667" fmla="*/ 34766 h 514350"/>
              <a:gd name="connsiteX2668" fmla="*/ 1032986 w 6400800"/>
              <a:gd name="connsiteY2668" fmla="*/ 67151 h 514350"/>
              <a:gd name="connsiteX2669" fmla="*/ 1038701 w 6400800"/>
              <a:gd name="connsiteY2669" fmla="*/ 87154 h 514350"/>
              <a:gd name="connsiteX2670" fmla="*/ 1044416 w 6400800"/>
              <a:gd name="connsiteY2670" fmla="*/ 109061 h 514350"/>
              <a:gd name="connsiteX2671" fmla="*/ 1044416 w 6400800"/>
              <a:gd name="connsiteY2671" fmla="*/ 110014 h 514350"/>
              <a:gd name="connsiteX2672" fmla="*/ 1037749 w 6400800"/>
              <a:gd name="connsiteY2672" fmla="*/ 96679 h 514350"/>
              <a:gd name="connsiteX2673" fmla="*/ 1044416 w 6400800"/>
              <a:gd name="connsiteY2673" fmla="*/ 117634 h 514350"/>
              <a:gd name="connsiteX2674" fmla="*/ 1051084 w 6400800"/>
              <a:gd name="connsiteY2674" fmla="*/ 141446 h 514350"/>
              <a:gd name="connsiteX2675" fmla="*/ 1052036 w 6400800"/>
              <a:gd name="connsiteY2675" fmla="*/ 146209 h 514350"/>
              <a:gd name="connsiteX2676" fmla="*/ 1037749 w 6400800"/>
              <a:gd name="connsiteY2676" fmla="*/ 172879 h 514350"/>
              <a:gd name="connsiteX2677" fmla="*/ 1024414 w 6400800"/>
              <a:gd name="connsiteY2677" fmla="*/ 195739 h 514350"/>
              <a:gd name="connsiteX2678" fmla="*/ 1023461 w 6400800"/>
              <a:gd name="connsiteY2678" fmla="*/ 192881 h 514350"/>
              <a:gd name="connsiteX2679" fmla="*/ 1023461 w 6400800"/>
              <a:gd name="connsiteY2679" fmla="*/ 184309 h 514350"/>
              <a:gd name="connsiteX2680" fmla="*/ 1024414 w 6400800"/>
              <a:gd name="connsiteY2680" fmla="*/ 142399 h 514350"/>
              <a:gd name="connsiteX2681" fmla="*/ 1023461 w 6400800"/>
              <a:gd name="connsiteY2681" fmla="*/ 110014 h 514350"/>
              <a:gd name="connsiteX2682" fmla="*/ 1021556 w 6400800"/>
              <a:gd name="connsiteY2682" fmla="*/ 89059 h 514350"/>
              <a:gd name="connsiteX2683" fmla="*/ 1020604 w 6400800"/>
              <a:gd name="connsiteY2683" fmla="*/ 81439 h 514350"/>
              <a:gd name="connsiteX2684" fmla="*/ 1020604 w 6400800"/>
              <a:gd name="connsiteY2684" fmla="*/ 89059 h 514350"/>
              <a:gd name="connsiteX2685" fmla="*/ 1019651 w 6400800"/>
              <a:gd name="connsiteY2685" fmla="*/ 110014 h 514350"/>
              <a:gd name="connsiteX2686" fmla="*/ 1014889 w 6400800"/>
              <a:gd name="connsiteY2686" fmla="*/ 165259 h 514350"/>
              <a:gd name="connsiteX2687" fmla="*/ 1013936 w 6400800"/>
              <a:gd name="connsiteY2687" fmla="*/ 161449 h 514350"/>
              <a:gd name="connsiteX2688" fmla="*/ 1014889 w 6400800"/>
              <a:gd name="connsiteY2688" fmla="*/ 168116 h 514350"/>
              <a:gd name="connsiteX2689" fmla="*/ 1012984 w 6400800"/>
              <a:gd name="connsiteY2689" fmla="*/ 183356 h 514350"/>
              <a:gd name="connsiteX2690" fmla="*/ 1007269 w 6400800"/>
              <a:gd name="connsiteY2690" fmla="*/ 224314 h 514350"/>
              <a:gd name="connsiteX2691" fmla="*/ 972026 w 6400800"/>
              <a:gd name="connsiteY2691" fmla="*/ 283369 h 514350"/>
              <a:gd name="connsiteX2692" fmla="*/ 971074 w 6400800"/>
              <a:gd name="connsiteY2692" fmla="*/ 269081 h 514350"/>
              <a:gd name="connsiteX2693" fmla="*/ 977741 w 6400800"/>
              <a:gd name="connsiteY2693" fmla="*/ 251936 h 514350"/>
              <a:gd name="connsiteX2694" fmla="*/ 992981 w 6400800"/>
              <a:gd name="connsiteY2694" fmla="*/ 206216 h 514350"/>
              <a:gd name="connsiteX2695" fmla="*/ 1002506 w 6400800"/>
              <a:gd name="connsiteY2695" fmla="*/ 170974 h 514350"/>
              <a:gd name="connsiteX2696" fmla="*/ 1009174 w 6400800"/>
              <a:gd name="connsiteY2696" fmla="*/ 139541 h 514350"/>
              <a:gd name="connsiteX2697" fmla="*/ 998696 w 6400800"/>
              <a:gd name="connsiteY2697" fmla="*/ 170021 h 514350"/>
              <a:gd name="connsiteX2698" fmla="*/ 985361 w 6400800"/>
              <a:gd name="connsiteY2698" fmla="*/ 204311 h 514350"/>
              <a:gd name="connsiteX2699" fmla="*/ 966311 w 6400800"/>
              <a:gd name="connsiteY2699" fmla="*/ 248126 h 514350"/>
              <a:gd name="connsiteX2700" fmla="*/ 960596 w 6400800"/>
              <a:gd name="connsiteY2700" fmla="*/ 260509 h 514350"/>
              <a:gd name="connsiteX2701" fmla="*/ 961549 w 6400800"/>
              <a:gd name="connsiteY2701" fmla="*/ 225266 h 514350"/>
              <a:gd name="connsiteX2702" fmla="*/ 969169 w 6400800"/>
              <a:gd name="connsiteY2702" fmla="*/ 206216 h 514350"/>
              <a:gd name="connsiteX2703" fmla="*/ 961549 w 6400800"/>
              <a:gd name="connsiteY2703" fmla="*/ 218599 h 514350"/>
              <a:gd name="connsiteX2704" fmla="*/ 961549 w 6400800"/>
              <a:gd name="connsiteY2704" fmla="*/ 206216 h 514350"/>
              <a:gd name="connsiteX2705" fmla="*/ 958691 w 6400800"/>
              <a:gd name="connsiteY2705" fmla="*/ 149066 h 514350"/>
              <a:gd name="connsiteX2706" fmla="*/ 956786 w 6400800"/>
              <a:gd name="connsiteY2706" fmla="*/ 134779 h 514350"/>
              <a:gd name="connsiteX2707" fmla="*/ 957739 w 6400800"/>
              <a:gd name="connsiteY2707" fmla="*/ 131921 h 514350"/>
              <a:gd name="connsiteX2708" fmla="*/ 956786 w 6400800"/>
              <a:gd name="connsiteY2708" fmla="*/ 133826 h 514350"/>
              <a:gd name="connsiteX2709" fmla="*/ 956786 w 6400800"/>
              <a:gd name="connsiteY2709" fmla="*/ 132874 h 514350"/>
              <a:gd name="connsiteX2710" fmla="*/ 955834 w 6400800"/>
              <a:gd name="connsiteY2710" fmla="*/ 127159 h 514350"/>
              <a:gd name="connsiteX2711" fmla="*/ 955834 w 6400800"/>
              <a:gd name="connsiteY2711" fmla="*/ 136684 h 514350"/>
              <a:gd name="connsiteX2712" fmla="*/ 927259 w 6400800"/>
              <a:gd name="connsiteY2712" fmla="*/ 206216 h 514350"/>
              <a:gd name="connsiteX2713" fmla="*/ 927259 w 6400800"/>
              <a:gd name="connsiteY2713" fmla="*/ 205264 h 514350"/>
              <a:gd name="connsiteX2714" fmla="*/ 930116 w 6400800"/>
              <a:gd name="connsiteY2714" fmla="*/ 183356 h 514350"/>
              <a:gd name="connsiteX2715" fmla="*/ 932974 w 6400800"/>
              <a:gd name="connsiteY2715" fmla="*/ 164306 h 514350"/>
              <a:gd name="connsiteX2716" fmla="*/ 926306 w 6400800"/>
              <a:gd name="connsiteY2716" fmla="*/ 183356 h 514350"/>
              <a:gd name="connsiteX2717" fmla="*/ 920591 w 6400800"/>
              <a:gd name="connsiteY2717" fmla="*/ 203359 h 514350"/>
              <a:gd name="connsiteX2718" fmla="*/ 910114 w 6400800"/>
              <a:gd name="connsiteY2718" fmla="*/ 171926 h 514350"/>
              <a:gd name="connsiteX2719" fmla="*/ 907256 w 6400800"/>
              <a:gd name="connsiteY2719" fmla="*/ 164306 h 514350"/>
              <a:gd name="connsiteX2720" fmla="*/ 912019 w 6400800"/>
              <a:gd name="connsiteY2720" fmla="*/ 157639 h 514350"/>
              <a:gd name="connsiteX2721" fmla="*/ 933926 w 6400800"/>
              <a:gd name="connsiteY2721" fmla="*/ 124301 h 514350"/>
              <a:gd name="connsiteX2722" fmla="*/ 953929 w 6400800"/>
              <a:gd name="connsiteY2722" fmla="*/ 95726 h 514350"/>
              <a:gd name="connsiteX2723" fmla="*/ 931069 w 6400800"/>
              <a:gd name="connsiteY2723" fmla="*/ 121444 h 514350"/>
              <a:gd name="connsiteX2724" fmla="*/ 906304 w 6400800"/>
              <a:gd name="connsiteY2724" fmla="*/ 151924 h 514350"/>
              <a:gd name="connsiteX2725" fmla="*/ 904399 w 6400800"/>
              <a:gd name="connsiteY2725" fmla="*/ 154781 h 514350"/>
              <a:gd name="connsiteX2726" fmla="*/ 894874 w 6400800"/>
              <a:gd name="connsiteY2726" fmla="*/ 131921 h 514350"/>
              <a:gd name="connsiteX2727" fmla="*/ 892016 w 6400800"/>
              <a:gd name="connsiteY2727" fmla="*/ 126206 h 514350"/>
              <a:gd name="connsiteX2728" fmla="*/ 897731 w 6400800"/>
              <a:gd name="connsiteY2728" fmla="*/ 115729 h 514350"/>
              <a:gd name="connsiteX2729" fmla="*/ 918686 w 6400800"/>
              <a:gd name="connsiteY2729" fmla="*/ 77629 h 514350"/>
              <a:gd name="connsiteX2730" fmla="*/ 937736 w 6400800"/>
              <a:gd name="connsiteY2730" fmla="*/ 44291 h 514350"/>
              <a:gd name="connsiteX2731" fmla="*/ 914876 w 6400800"/>
              <a:gd name="connsiteY2731" fmla="*/ 74771 h 514350"/>
              <a:gd name="connsiteX2732" fmla="*/ 890111 w 6400800"/>
              <a:gd name="connsiteY2732" fmla="*/ 110966 h 514350"/>
              <a:gd name="connsiteX2733" fmla="*/ 886301 w 6400800"/>
              <a:gd name="connsiteY2733" fmla="*/ 116681 h 514350"/>
              <a:gd name="connsiteX2734" fmla="*/ 874871 w 6400800"/>
              <a:gd name="connsiteY2734" fmla="*/ 92869 h 514350"/>
              <a:gd name="connsiteX2735" fmla="*/ 873919 w 6400800"/>
              <a:gd name="connsiteY2735" fmla="*/ 90964 h 514350"/>
              <a:gd name="connsiteX2736" fmla="*/ 872966 w 6400800"/>
              <a:gd name="connsiteY2736" fmla="*/ 91916 h 514350"/>
              <a:gd name="connsiteX2737" fmla="*/ 868204 w 6400800"/>
              <a:gd name="connsiteY2737" fmla="*/ 95726 h 514350"/>
              <a:gd name="connsiteX2738" fmla="*/ 866299 w 6400800"/>
              <a:gd name="connsiteY2738" fmla="*/ 101441 h 514350"/>
              <a:gd name="connsiteX2739" fmla="*/ 868204 w 6400800"/>
              <a:gd name="connsiteY2739" fmla="*/ 113824 h 514350"/>
              <a:gd name="connsiteX2740" fmla="*/ 868204 w 6400800"/>
              <a:gd name="connsiteY2740" fmla="*/ 102394 h 514350"/>
              <a:gd name="connsiteX2741" fmla="*/ 870109 w 6400800"/>
              <a:gd name="connsiteY2741" fmla="*/ 97631 h 514350"/>
              <a:gd name="connsiteX2742" fmla="*/ 872966 w 6400800"/>
              <a:gd name="connsiteY2742" fmla="*/ 95726 h 514350"/>
              <a:gd name="connsiteX2743" fmla="*/ 882491 w 6400800"/>
              <a:gd name="connsiteY2743" fmla="*/ 122396 h 514350"/>
              <a:gd name="connsiteX2744" fmla="*/ 875824 w 6400800"/>
              <a:gd name="connsiteY2744" fmla="*/ 132874 h 514350"/>
              <a:gd name="connsiteX2745" fmla="*/ 860584 w 6400800"/>
              <a:gd name="connsiteY2745" fmla="*/ 159544 h 514350"/>
              <a:gd name="connsiteX2746" fmla="*/ 837724 w 6400800"/>
              <a:gd name="connsiteY2746" fmla="*/ 203359 h 514350"/>
              <a:gd name="connsiteX2747" fmla="*/ 832009 w 6400800"/>
              <a:gd name="connsiteY2747" fmla="*/ 194786 h 514350"/>
              <a:gd name="connsiteX2748" fmla="*/ 838676 w 6400800"/>
              <a:gd name="connsiteY2748" fmla="*/ 137636 h 514350"/>
              <a:gd name="connsiteX2749" fmla="*/ 840581 w 6400800"/>
              <a:gd name="connsiteY2749" fmla="*/ 115729 h 514350"/>
              <a:gd name="connsiteX2750" fmla="*/ 834866 w 6400800"/>
              <a:gd name="connsiteY2750" fmla="*/ 137636 h 514350"/>
              <a:gd name="connsiteX2751" fmla="*/ 820579 w 6400800"/>
              <a:gd name="connsiteY2751" fmla="*/ 194786 h 514350"/>
              <a:gd name="connsiteX2752" fmla="*/ 818674 w 6400800"/>
              <a:gd name="connsiteY2752" fmla="*/ 204311 h 514350"/>
              <a:gd name="connsiteX2753" fmla="*/ 815816 w 6400800"/>
              <a:gd name="connsiteY2753" fmla="*/ 197644 h 514350"/>
              <a:gd name="connsiteX2754" fmla="*/ 807244 w 6400800"/>
              <a:gd name="connsiteY2754" fmla="*/ 174784 h 514350"/>
              <a:gd name="connsiteX2755" fmla="*/ 812006 w 6400800"/>
              <a:gd name="connsiteY2755" fmla="*/ 198596 h 514350"/>
              <a:gd name="connsiteX2756" fmla="*/ 814864 w 6400800"/>
              <a:gd name="connsiteY2756" fmla="*/ 210979 h 514350"/>
              <a:gd name="connsiteX2757" fmla="*/ 815816 w 6400800"/>
              <a:gd name="connsiteY2757" fmla="*/ 216694 h 514350"/>
              <a:gd name="connsiteX2758" fmla="*/ 811054 w 6400800"/>
              <a:gd name="connsiteY2758" fmla="*/ 239554 h 514350"/>
              <a:gd name="connsiteX2759" fmla="*/ 808196 w 6400800"/>
              <a:gd name="connsiteY2759" fmla="*/ 219551 h 514350"/>
              <a:gd name="connsiteX2760" fmla="*/ 807244 w 6400800"/>
              <a:gd name="connsiteY2760" fmla="*/ 264319 h 514350"/>
              <a:gd name="connsiteX2761" fmla="*/ 807244 w 6400800"/>
              <a:gd name="connsiteY2761" fmla="*/ 266224 h 514350"/>
              <a:gd name="connsiteX2762" fmla="*/ 798671 w 6400800"/>
              <a:gd name="connsiteY2762" fmla="*/ 246221 h 514350"/>
              <a:gd name="connsiteX2763" fmla="*/ 800576 w 6400800"/>
              <a:gd name="connsiteY2763" fmla="*/ 239554 h 514350"/>
              <a:gd name="connsiteX2764" fmla="*/ 797719 w 6400800"/>
              <a:gd name="connsiteY2764" fmla="*/ 245269 h 514350"/>
              <a:gd name="connsiteX2765" fmla="*/ 796766 w 6400800"/>
              <a:gd name="connsiteY2765" fmla="*/ 242411 h 514350"/>
              <a:gd name="connsiteX2766" fmla="*/ 792956 w 6400800"/>
              <a:gd name="connsiteY2766" fmla="*/ 233839 h 514350"/>
              <a:gd name="connsiteX2767" fmla="*/ 796766 w 6400800"/>
              <a:gd name="connsiteY2767" fmla="*/ 218599 h 514350"/>
              <a:gd name="connsiteX2768" fmla="*/ 809149 w 6400800"/>
              <a:gd name="connsiteY2768" fmla="*/ 164306 h 514350"/>
              <a:gd name="connsiteX2769" fmla="*/ 812959 w 6400800"/>
              <a:gd name="connsiteY2769" fmla="*/ 143351 h 514350"/>
              <a:gd name="connsiteX2770" fmla="*/ 805339 w 6400800"/>
              <a:gd name="connsiteY2770" fmla="*/ 163354 h 514350"/>
              <a:gd name="connsiteX2771" fmla="*/ 796766 w 6400800"/>
              <a:gd name="connsiteY2771" fmla="*/ 186214 h 514350"/>
              <a:gd name="connsiteX2772" fmla="*/ 785336 w 6400800"/>
              <a:gd name="connsiteY2772" fmla="*/ 215741 h 514350"/>
              <a:gd name="connsiteX2773" fmla="*/ 784384 w 6400800"/>
              <a:gd name="connsiteY2773" fmla="*/ 218599 h 514350"/>
              <a:gd name="connsiteX2774" fmla="*/ 776764 w 6400800"/>
              <a:gd name="connsiteY2774" fmla="*/ 205264 h 514350"/>
              <a:gd name="connsiteX2775" fmla="*/ 774859 w 6400800"/>
              <a:gd name="connsiteY2775" fmla="*/ 202406 h 514350"/>
              <a:gd name="connsiteX2776" fmla="*/ 774859 w 6400800"/>
              <a:gd name="connsiteY2776" fmla="*/ 201454 h 514350"/>
              <a:gd name="connsiteX2777" fmla="*/ 780574 w 6400800"/>
              <a:gd name="connsiteY2777" fmla="*/ 142399 h 514350"/>
              <a:gd name="connsiteX2778" fmla="*/ 781526 w 6400800"/>
              <a:gd name="connsiteY2778" fmla="*/ 119539 h 514350"/>
              <a:gd name="connsiteX2779" fmla="*/ 776764 w 6400800"/>
              <a:gd name="connsiteY2779" fmla="*/ 141446 h 514350"/>
              <a:gd name="connsiteX2780" fmla="*/ 771049 w 6400800"/>
              <a:gd name="connsiteY2780" fmla="*/ 167164 h 514350"/>
              <a:gd name="connsiteX2781" fmla="*/ 766286 w 6400800"/>
              <a:gd name="connsiteY2781" fmla="*/ 189071 h 514350"/>
              <a:gd name="connsiteX2782" fmla="*/ 758666 w 6400800"/>
              <a:gd name="connsiteY2782" fmla="*/ 178594 h 514350"/>
              <a:gd name="connsiteX2783" fmla="*/ 745331 w 6400800"/>
              <a:gd name="connsiteY2783" fmla="*/ 163354 h 514350"/>
              <a:gd name="connsiteX2784" fmla="*/ 740569 w 6400800"/>
              <a:gd name="connsiteY2784" fmla="*/ 157639 h 514350"/>
              <a:gd name="connsiteX2785" fmla="*/ 744379 w 6400800"/>
              <a:gd name="connsiteY2785" fmla="*/ 163354 h 514350"/>
              <a:gd name="connsiteX2786" fmla="*/ 754856 w 6400800"/>
              <a:gd name="connsiteY2786" fmla="*/ 180499 h 514350"/>
              <a:gd name="connsiteX2787" fmla="*/ 763429 w 6400800"/>
              <a:gd name="connsiteY2787" fmla="*/ 196691 h 514350"/>
              <a:gd name="connsiteX2788" fmla="*/ 762476 w 6400800"/>
              <a:gd name="connsiteY2788" fmla="*/ 199549 h 514350"/>
              <a:gd name="connsiteX2789" fmla="*/ 753904 w 6400800"/>
              <a:gd name="connsiteY2789" fmla="*/ 238601 h 514350"/>
              <a:gd name="connsiteX2790" fmla="*/ 747236 w 6400800"/>
              <a:gd name="connsiteY2790" fmla="*/ 224314 h 514350"/>
              <a:gd name="connsiteX2791" fmla="*/ 752951 w 6400800"/>
              <a:gd name="connsiteY2791" fmla="*/ 241459 h 514350"/>
              <a:gd name="connsiteX2792" fmla="*/ 751046 w 6400800"/>
              <a:gd name="connsiteY2792" fmla="*/ 243364 h 514350"/>
              <a:gd name="connsiteX2793" fmla="*/ 749141 w 6400800"/>
              <a:gd name="connsiteY2793" fmla="*/ 252889 h 514350"/>
              <a:gd name="connsiteX2794" fmla="*/ 752951 w 6400800"/>
              <a:gd name="connsiteY2794" fmla="*/ 244316 h 514350"/>
              <a:gd name="connsiteX2795" fmla="*/ 752951 w 6400800"/>
              <a:gd name="connsiteY2795" fmla="*/ 244316 h 514350"/>
              <a:gd name="connsiteX2796" fmla="*/ 744379 w 6400800"/>
              <a:gd name="connsiteY2796" fmla="*/ 282416 h 514350"/>
              <a:gd name="connsiteX2797" fmla="*/ 741521 w 6400800"/>
              <a:gd name="connsiteY2797" fmla="*/ 296704 h 514350"/>
              <a:gd name="connsiteX2798" fmla="*/ 738664 w 6400800"/>
              <a:gd name="connsiteY2798" fmla="*/ 306229 h 514350"/>
              <a:gd name="connsiteX2799" fmla="*/ 738664 w 6400800"/>
              <a:gd name="connsiteY2799" fmla="*/ 306229 h 514350"/>
              <a:gd name="connsiteX2800" fmla="*/ 737711 w 6400800"/>
              <a:gd name="connsiteY2800" fmla="*/ 293846 h 514350"/>
              <a:gd name="connsiteX2801" fmla="*/ 733901 w 6400800"/>
              <a:gd name="connsiteY2801" fmla="*/ 270034 h 514350"/>
              <a:gd name="connsiteX2802" fmla="*/ 731996 w 6400800"/>
              <a:gd name="connsiteY2802" fmla="*/ 259556 h 514350"/>
              <a:gd name="connsiteX2803" fmla="*/ 731044 w 6400800"/>
              <a:gd name="connsiteY2803" fmla="*/ 257651 h 514350"/>
              <a:gd name="connsiteX2804" fmla="*/ 725329 w 6400800"/>
              <a:gd name="connsiteY2804" fmla="*/ 210979 h 514350"/>
              <a:gd name="connsiteX2805" fmla="*/ 722471 w 6400800"/>
              <a:gd name="connsiteY2805" fmla="*/ 186214 h 514350"/>
              <a:gd name="connsiteX2806" fmla="*/ 722471 w 6400800"/>
              <a:gd name="connsiteY2806" fmla="*/ 199549 h 514350"/>
              <a:gd name="connsiteX2807" fmla="*/ 709136 w 6400800"/>
              <a:gd name="connsiteY2807" fmla="*/ 243364 h 514350"/>
              <a:gd name="connsiteX2808" fmla="*/ 704374 w 6400800"/>
              <a:gd name="connsiteY2808" fmla="*/ 229076 h 514350"/>
              <a:gd name="connsiteX2809" fmla="*/ 687229 w 6400800"/>
              <a:gd name="connsiteY2809" fmla="*/ 181451 h 514350"/>
              <a:gd name="connsiteX2810" fmla="*/ 679609 w 6400800"/>
              <a:gd name="connsiteY2810" fmla="*/ 161449 h 514350"/>
              <a:gd name="connsiteX2811" fmla="*/ 679609 w 6400800"/>
              <a:gd name="connsiteY2811" fmla="*/ 148114 h 514350"/>
              <a:gd name="connsiteX2812" fmla="*/ 679609 w 6400800"/>
              <a:gd name="connsiteY2812" fmla="*/ 122396 h 514350"/>
              <a:gd name="connsiteX2813" fmla="*/ 678656 w 6400800"/>
              <a:gd name="connsiteY2813" fmla="*/ 100489 h 514350"/>
              <a:gd name="connsiteX2814" fmla="*/ 675799 w 6400800"/>
              <a:gd name="connsiteY2814" fmla="*/ 122396 h 514350"/>
              <a:gd name="connsiteX2815" fmla="*/ 672941 w 6400800"/>
              <a:gd name="connsiteY2815" fmla="*/ 144304 h 514350"/>
              <a:gd name="connsiteX2816" fmla="*/ 663416 w 6400800"/>
              <a:gd name="connsiteY2816" fmla="*/ 122396 h 514350"/>
              <a:gd name="connsiteX2817" fmla="*/ 659606 w 6400800"/>
              <a:gd name="connsiteY2817" fmla="*/ 114776 h 514350"/>
              <a:gd name="connsiteX2818" fmla="*/ 662464 w 6400800"/>
              <a:gd name="connsiteY2818" fmla="*/ 123349 h 514350"/>
              <a:gd name="connsiteX2819" fmla="*/ 670084 w 6400800"/>
              <a:gd name="connsiteY2819" fmla="*/ 147161 h 514350"/>
              <a:gd name="connsiteX2820" fmla="*/ 671989 w 6400800"/>
              <a:gd name="connsiteY2820" fmla="*/ 153829 h 514350"/>
              <a:gd name="connsiteX2821" fmla="*/ 671036 w 6400800"/>
              <a:gd name="connsiteY2821" fmla="*/ 164306 h 514350"/>
              <a:gd name="connsiteX2822" fmla="*/ 668179 w 6400800"/>
              <a:gd name="connsiteY2822" fmla="*/ 181451 h 514350"/>
              <a:gd name="connsiteX2823" fmla="*/ 662464 w 6400800"/>
              <a:gd name="connsiteY2823" fmla="*/ 219551 h 514350"/>
              <a:gd name="connsiteX2824" fmla="*/ 658654 w 6400800"/>
              <a:gd name="connsiteY2824" fmla="*/ 239554 h 514350"/>
              <a:gd name="connsiteX2825" fmla="*/ 655796 w 6400800"/>
              <a:gd name="connsiteY2825" fmla="*/ 231934 h 514350"/>
              <a:gd name="connsiteX2826" fmla="*/ 657701 w 6400800"/>
              <a:gd name="connsiteY2826" fmla="*/ 210026 h 514350"/>
              <a:gd name="connsiteX2827" fmla="*/ 653891 w 6400800"/>
              <a:gd name="connsiteY2827" fmla="*/ 226219 h 514350"/>
              <a:gd name="connsiteX2828" fmla="*/ 638651 w 6400800"/>
              <a:gd name="connsiteY2828" fmla="*/ 191929 h 514350"/>
              <a:gd name="connsiteX2829" fmla="*/ 630079 w 6400800"/>
              <a:gd name="connsiteY2829" fmla="*/ 174784 h 514350"/>
              <a:gd name="connsiteX2830" fmla="*/ 627221 w 6400800"/>
              <a:gd name="connsiteY2830" fmla="*/ 169069 h 514350"/>
              <a:gd name="connsiteX2831" fmla="*/ 635794 w 6400800"/>
              <a:gd name="connsiteY2831" fmla="*/ 193834 h 514350"/>
              <a:gd name="connsiteX2832" fmla="*/ 649129 w 6400800"/>
              <a:gd name="connsiteY2832" fmla="*/ 240506 h 514350"/>
              <a:gd name="connsiteX2833" fmla="*/ 650081 w 6400800"/>
              <a:gd name="connsiteY2833" fmla="*/ 244316 h 514350"/>
              <a:gd name="connsiteX2834" fmla="*/ 647224 w 6400800"/>
              <a:gd name="connsiteY2834" fmla="*/ 262414 h 514350"/>
              <a:gd name="connsiteX2835" fmla="*/ 644366 w 6400800"/>
              <a:gd name="connsiteY2835" fmla="*/ 279559 h 514350"/>
              <a:gd name="connsiteX2836" fmla="*/ 642461 w 6400800"/>
              <a:gd name="connsiteY2836" fmla="*/ 298609 h 514350"/>
              <a:gd name="connsiteX2837" fmla="*/ 642461 w 6400800"/>
              <a:gd name="connsiteY2837" fmla="*/ 298609 h 514350"/>
              <a:gd name="connsiteX2838" fmla="*/ 642461 w 6400800"/>
              <a:gd name="connsiteY2838" fmla="*/ 294799 h 514350"/>
              <a:gd name="connsiteX2839" fmla="*/ 641509 w 6400800"/>
              <a:gd name="connsiteY2839" fmla="*/ 315754 h 514350"/>
              <a:gd name="connsiteX2840" fmla="*/ 641509 w 6400800"/>
              <a:gd name="connsiteY2840" fmla="*/ 317659 h 514350"/>
              <a:gd name="connsiteX2841" fmla="*/ 639604 w 6400800"/>
              <a:gd name="connsiteY2841" fmla="*/ 309086 h 514350"/>
              <a:gd name="connsiteX2842" fmla="*/ 640556 w 6400800"/>
              <a:gd name="connsiteY2842" fmla="*/ 304324 h 514350"/>
              <a:gd name="connsiteX2843" fmla="*/ 638651 w 6400800"/>
              <a:gd name="connsiteY2843" fmla="*/ 307181 h 514350"/>
              <a:gd name="connsiteX2844" fmla="*/ 632936 w 6400800"/>
              <a:gd name="connsiteY2844" fmla="*/ 284321 h 514350"/>
              <a:gd name="connsiteX2845" fmla="*/ 624364 w 6400800"/>
              <a:gd name="connsiteY2845" fmla="*/ 250031 h 514350"/>
              <a:gd name="connsiteX2846" fmla="*/ 617696 w 6400800"/>
              <a:gd name="connsiteY2846" fmla="*/ 223361 h 514350"/>
              <a:gd name="connsiteX2847" fmla="*/ 614839 w 6400800"/>
              <a:gd name="connsiteY2847" fmla="*/ 210979 h 514350"/>
              <a:gd name="connsiteX2848" fmla="*/ 615791 w 6400800"/>
              <a:gd name="connsiteY2848" fmla="*/ 190024 h 514350"/>
              <a:gd name="connsiteX2849" fmla="*/ 617696 w 6400800"/>
              <a:gd name="connsiteY2849" fmla="*/ 126206 h 514350"/>
              <a:gd name="connsiteX2850" fmla="*/ 607219 w 6400800"/>
              <a:gd name="connsiteY2850" fmla="*/ 187166 h 514350"/>
              <a:gd name="connsiteX2851" fmla="*/ 606266 w 6400800"/>
              <a:gd name="connsiteY2851" fmla="*/ 184309 h 514350"/>
              <a:gd name="connsiteX2852" fmla="*/ 606266 w 6400800"/>
              <a:gd name="connsiteY2852" fmla="*/ 189071 h 514350"/>
              <a:gd name="connsiteX2853" fmla="*/ 601504 w 6400800"/>
              <a:gd name="connsiteY2853" fmla="*/ 215741 h 514350"/>
              <a:gd name="connsiteX2854" fmla="*/ 599599 w 6400800"/>
              <a:gd name="connsiteY2854" fmla="*/ 210979 h 514350"/>
              <a:gd name="connsiteX2855" fmla="*/ 591026 w 6400800"/>
              <a:gd name="connsiteY2855" fmla="*/ 191929 h 514350"/>
              <a:gd name="connsiteX2856" fmla="*/ 595789 w 6400800"/>
              <a:gd name="connsiteY2856" fmla="*/ 212884 h 514350"/>
              <a:gd name="connsiteX2857" fmla="*/ 599599 w 6400800"/>
              <a:gd name="connsiteY2857" fmla="*/ 230029 h 514350"/>
              <a:gd name="connsiteX2858" fmla="*/ 595789 w 6400800"/>
              <a:gd name="connsiteY2858" fmla="*/ 251936 h 514350"/>
              <a:gd name="connsiteX2859" fmla="*/ 589121 w 6400800"/>
              <a:gd name="connsiteY2859" fmla="*/ 294799 h 514350"/>
              <a:gd name="connsiteX2860" fmla="*/ 582454 w 6400800"/>
              <a:gd name="connsiteY2860" fmla="*/ 284321 h 514350"/>
              <a:gd name="connsiteX2861" fmla="*/ 585311 w 6400800"/>
              <a:gd name="connsiteY2861" fmla="*/ 265271 h 514350"/>
              <a:gd name="connsiteX2862" fmla="*/ 588169 w 6400800"/>
              <a:gd name="connsiteY2862" fmla="*/ 244316 h 514350"/>
              <a:gd name="connsiteX2863" fmla="*/ 591026 w 6400800"/>
              <a:gd name="connsiteY2863" fmla="*/ 225266 h 514350"/>
              <a:gd name="connsiteX2864" fmla="*/ 584359 w 6400800"/>
              <a:gd name="connsiteY2864" fmla="*/ 243364 h 514350"/>
              <a:gd name="connsiteX2865" fmla="*/ 579596 w 6400800"/>
              <a:gd name="connsiteY2865" fmla="*/ 258604 h 514350"/>
              <a:gd name="connsiteX2866" fmla="*/ 577691 w 6400800"/>
              <a:gd name="connsiteY2866" fmla="*/ 231934 h 514350"/>
              <a:gd name="connsiteX2867" fmla="*/ 575786 w 6400800"/>
              <a:gd name="connsiteY2867" fmla="*/ 210979 h 514350"/>
              <a:gd name="connsiteX2868" fmla="*/ 573881 w 6400800"/>
              <a:gd name="connsiteY2868" fmla="*/ 230981 h 514350"/>
              <a:gd name="connsiteX2869" fmla="*/ 571024 w 6400800"/>
              <a:gd name="connsiteY2869" fmla="*/ 267176 h 514350"/>
              <a:gd name="connsiteX2870" fmla="*/ 571024 w 6400800"/>
              <a:gd name="connsiteY2870" fmla="*/ 267176 h 514350"/>
              <a:gd name="connsiteX2871" fmla="*/ 567214 w 6400800"/>
              <a:gd name="connsiteY2871" fmla="*/ 262414 h 514350"/>
              <a:gd name="connsiteX2872" fmla="*/ 552926 w 6400800"/>
              <a:gd name="connsiteY2872" fmla="*/ 219551 h 514350"/>
              <a:gd name="connsiteX2873" fmla="*/ 552926 w 6400800"/>
              <a:gd name="connsiteY2873" fmla="*/ 218599 h 514350"/>
              <a:gd name="connsiteX2874" fmla="*/ 555784 w 6400800"/>
              <a:gd name="connsiteY2874" fmla="*/ 189071 h 514350"/>
              <a:gd name="connsiteX2875" fmla="*/ 558641 w 6400800"/>
              <a:gd name="connsiteY2875" fmla="*/ 162401 h 514350"/>
              <a:gd name="connsiteX2876" fmla="*/ 561499 w 6400800"/>
              <a:gd name="connsiteY2876" fmla="*/ 141446 h 514350"/>
              <a:gd name="connsiteX2877" fmla="*/ 564356 w 6400800"/>
              <a:gd name="connsiteY2877" fmla="*/ 123349 h 514350"/>
              <a:gd name="connsiteX2878" fmla="*/ 557689 w 6400800"/>
              <a:gd name="connsiteY2878" fmla="*/ 140494 h 514350"/>
              <a:gd name="connsiteX2879" fmla="*/ 551021 w 6400800"/>
              <a:gd name="connsiteY2879" fmla="*/ 160496 h 514350"/>
              <a:gd name="connsiteX2880" fmla="*/ 544354 w 6400800"/>
              <a:gd name="connsiteY2880" fmla="*/ 187166 h 514350"/>
              <a:gd name="connsiteX2881" fmla="*/ 537686 w 6400800"/>
              <a:gd name="connsiteY2881" fmla="*/ 218599 h 514350"/>
              <a:gd name="connsiteX2882" fmla="*/ 535781 w 6400800"/>
              <a:gd name="connsiteY2882" fmla="*/ 231934 h 514350"/>
              <a:gd name="connsiteX2883" fmla="*/ 534829 w 6400800"/>
              <a:gd name="connsiteY2883" fmla="*/ 220504 h 514350"/>
              <a:gd name="connsiteX2884" fmla="*/ 532924 w 6400800"/>
              <a:gd name="connsiteY2884" fmla="*/ 205264 h 514350"/>
              <a:gd name="connsiteX2885" fmla="*/ 533876 w 6400800"/>
              <a:gd name="connsiteY2885" fmla="*/ 186214 h 514350"/>
              <a:gd name="connsiteX2886" fmla="*/ 534829 w 6400800"/>
              <a:gd name="connsiteY2886" fmla="*/ 166211 h 514350"/>
              <a:gd name="connsiteX2887" fmla="*/ 534829 w 6400800"/>
              <a:gd name="connsiteY2887" fmla="*/ 148114 h 514350"/>
              <a:gd name="connsiteX2888" fmla="*/ 534829 w 6400800"/>
              <a:gd name="connsiteY2888" fmla="*/ 118586 h 514350"/>
              <a:gd name="connsiteX2889" fmla="*/ 533876 w 6400800"/>
              <a:gd name="connsiteY2889" fmla="*/ 92869 h 514350"/>
              <a:gd name="connsiteX2890" fmla="*/ 531019 w 6400800"/>
              <a:gd name="connsiteY2890" fmla="*/ 118586 h 514350"/>
              <a:gd name="connsiteX2891" fmla="*/ 528161 w 6400800"/>
              <a:gd name="connsiteY2891" fmla="*/ 147161 h 514350"/>
              <a:gd name="connsiteX2892" fmla="*/ 526256 w 6400800"/>
              <a:gd name="connsiteY2892" fmla="*/ 165259 h 514350"/>
              <a:gd name="connsiteX2893" fmla="*/ 523399 w 6400800"/>
              <a:gd name="connsiteY2893" fmla="*/ 185261 h 514350"/>
              <a:gd name="connsiteX2894" fmla="*/ 521494 w 6400800"/>
              <a:gd name="connsiteY2894" fmla="*/ 197644 h 514350"/>
              <a:gd name="connsiteX2895" fmla="*/ 513874 w 6400800"/>
              <a:gd name="connsiteY2895" fmla="*/ 170021 h 514350"/>
              <a:gd name="connsiteX2896" fmla="*/ 506254 w 6400800"/>
              <a:gd name="connsiteY2896" fmla="*/ 144304 h 514350"/>
              <a:gd name="connsiteX2897" fmla="*/ 510064 w 6400800"/>
              <a:gd name="connsiteY2897" fmla="*/ 170974 h 514350"/>
              <a:gd name="connsiteX2898" fmla="*/ 517684 w 6400800"/>
              <a:gd name="connsiteY2898" fmla="*/ 222409 h 514350"/>
              <a:gd name="connsiteX2899" fmla="*/ 516731 w 6400800"/>
              <a:gd name="connsiteY2899" fmla="*/ 230029 h 514350"/>
              <a:gd name="connsiteX2900" fmla="*/ 512921 w 6400800"/>
              <a:gd name="connsiteY2900" fmla="*/ 251936 h 514350"/>
              <a:gd name="connsiteX2901" fmla="*/ 487204 w 6400800"/>
              <a:gd name="connsiteY2901" fmla="*/ 172879 h 514350"/>
              <a:gd name="connsiteX2902" fmla="*/ 485299 w 6400800"/>
              <a:gd name="connsiteY2902" fmla="*/ 164306 h 514350"/>
              <a:gd name="connsiteX2903" fmla="*/ 486251 w 6400800"/>
              <a:gd name="connsiteY2903" fmla="*/ 189071 h 514350"/>
              <a:gd name="connsiteX2904" fmla="*/ 488156 w 6400800"/>
              <a:gd name="connsiteY2904" fmla="*/ 217646 h 514350"/>
              <a:gd name="connsiteX2905" fmla="*/ 489109 w 6400800"/>
              <a:gd name="connsiteY2905" fmla="*/ 238601 h 514350"/>
              <a:gd name="connsiteX2906" fmla="*/ 486251 w 6400800"/>
              <a:gd name="connsiteY2906" fmla="*/ 223361 h 514350"/>
              <a:gd name="connsiteX2907" fmla="*/ 482441 w 6400800"/>
              <a:gd name="connsiteY2907" fmla="*/ 207169 h 514350"/>
              <a:gd name="connsiteX2908" fmla="*/ 478631 w 6400800"/>
              <a:gd name="connsiteY2908" fmla="*/ 192881 h 514350"/>
              <a:gd name="connsiteX2909" fmla="*/ 471964 w 6400800"/>
              <a:gd name="connsiteY2909" fmla="*/ 170021 h 514350"/>
              <a:gd name="connsiteX2910" fmla="*/ 465296 w 6400800"/>
              <a:gd name="connsiteY2910" fmla="*/ 150019 h 514350"/>
              <a:gd name="connsiteX2911" fmla="*/ 468154 w 6400800"/>
              <a:gd name="connsiteY2911" fmla="*/ 170021 h 514350"/>
              <a:gd name="connsiteX2912" fmla="*/ 471011 w 6400800"/>
              <a:gd name="connsiteY2912" fmla="*/ 193834 h 514350"/>
              <a:gd name="connsiteX2913" fmla="*/ 472916 w 6400800"/>
              <a:gd name="connsiteY2913" fmla="*/ 208121 h 514350"/>
              <a:gd name="connsiteX2914" fmla="*/ 474821 w 6400800"/>
              <a:gd name="connsiteY2914" fmla="*/ 224314 h 514350"/>
              <a:gd name="connsiteX2915" fmla="*/ 478631 w 6400800"/>
              <a:gd name="connsiteY2915" fmla="*/ 255746 h 514350"/>
              <a:gd name="connsiteX2916" fmla="*/ 474821 w 6400800"/>
              <a:gd name="connsiteY2916" fmla="*/ 240506 h 514350"/>
              <a:gd name="connsiteX2917" fmla="*/ 455771 w 6400800"/>
              <a:gd name="connsiteY2917" fmla="*/ 170974 h 514350"/>
              <a:gd name="connsiteX2918" fmla="*/ 447199 w 6400800"/>
              <a:gd name="connsiteY2918" fmla="*/ 145256 h 514350"/>
              <a:gd name="connsiteX2919" fmla="*/ 451961 w 6400800"/>
              <a:gd name="connsiteY2919" fmla="*/ 171926 h 514350"/>
              <a:gd name="connsiteX2920" fmla="*/ 457676 w 6400800"/>
              <a:gd name="connsiteY2920" fmla="*/ 202406 h 514350"/>
              <a:gd name="connsiteX2921" fmla="*/ 464344 w 6400800"/>
              <a:gd name="connsiteY2921" fmla="*/ 242411 h 514350"/>
              <a:gd name="connsiteX2922" fmla="*/ 471011 w 6400800"/>
              <a:gd name="connsiteY2922" fmla="*/ 282416 h 514350"/>
              <a:gd name="connsiteX2923" fmla="*/ 467201 w 6400800"/>
              <a:gd name="connsiteY2923" fmla="*/ 272891 h 514350"/>
              <a:gd name="connsiteX2924" fmla="*/ 459581 w 6400800"/>
              <a:gd name="connsiteY2924" fmla="*/ 255746 h 514350"/>
              <a:gd name="connsiteX2925" fmla="*/ 463391 w 6400800"/>
              <a:gd name="connsiteY2925" fmla="*/ 273844 h 514350"/>
              <a:gd name="connsiteX2926" fmla="*/ 468154 w 6400800"/>
              <a:gd name="connsiteY2926" fmla="*/ 293846 h 514350"/>
              <a:gd name="connsiteX2927" fmla="*/ 471011 w 6400800"/>
              <a:gd name="connsiteY2927" fmla="*/ 306229 h 514350"/>
              <a:gd name="connsiteX2928" fmla="*/ 473869 w 6400800"/>
              <a:gd name="connsiteY2928" fmla="*/ 320516 h 514350"/>
              <a:gd name="connsiteX2929" fmla="*/ 479584 w 6400800"/>
              <a:gd name="connsiteY2929" fmla="*/ 351949 h 514350"/>
              <a:gd name="connsiteX2930" fmla="*/ 479584 w 6400800"/>
              <a:gd name="connsiteY2930" fmla="*/ 353854 h 514350"/>
              <a:gd name="connsiteX2931" fmla="*/ 478631 w 6400800"/>
              <a:gd name="connsiteY2931" fmla="*/ 351949 h 514350"/>
              <a:gd name="connsiteX2932" fmla="*/ 471964 w 6400800"/>
              <a:gd name="connsiteY2932" fmla="*/ 338614 h 514350"/>
              <a:gd name="connsiteX2933" fmla="*/ 470059 w 6400800"/>
              <a:gd name="connsiteY2933" fmla="*/ 324326 h 514350"/>
              <a:gd name="connsiteX2934" fmla="*/ 462439 w 6400800"/>
              <a:gd name="connsiteY2934" fmla="*/ 280511 h 514350"/>
              <a:gd name="connsiteX2935" fmla="*/ 452914 w 6400800"/>
              <a:gd name="connsiteY2935" fmla="*/ 240506 h 514350"/>
              <a:gd name="connsiteX2936" fmla="*/ 441484 w 6400800"/>
              <a:gd name="connsiteY2936" fmla="*/ 205264 h 514350"/>
              <a:gd name="connsiteX2937" fmla="*/ 437674 w 6400800"/>
              <a:gd name="connsiteY2937" fmla="*/ 194786 h 514350"/>
              <a:gd name="connsiteX2938" fmla="*/ 440531 w 6400800"/>
              <a:gd name="connsiteY2938" fmla="*/ 167164 h 514350"/>
              <a:gd name="connsiteX2939" fmla="*/ 442436 w 6400800"/>
              <a:gd name="connsiteY2939" fmla="*/ 128111 h 514350"/>
              <a:gd name="connsiteX2940" fmla="*/ 441484 w 6400800"/>
              <a:gd name="connsiteY2940" fmla="*/ 94774 h 514350"/>
              <a:gd name="connsiteX2941" fmla="*/ 438626 w 6400800"/>
              <a:gd name="connsiteY2941" fmla="*/ 128111 h 514350"/>
              <a:gd name="connsiteX2942" fmla="*/ 433864 w 6400800"/>
              <a:gd name="connsiteY2942" fmla="*/ 166211 h 514350"/>
              <a:gd name="connsiteX2943" fmla="*/ 431959 w 6400800"/>
              <a:gd name="connsiteY2943" fmla="*/ 178594 h 514350"/>
              <a:gd name="connsiteX2944" fmla="*/ 431006 w 6400800"/>
              <a:gd name="connsiteY2944" fmla="*/ 175736 h 514350"/>
              <a:gd name="connsiteX2945" fmla="*/ 419576 w 6400800"/>
              <a:gd name="connsiteY2945" fmla="*/ 153829 h 514350"/>
              <a:gd name="connsiteX2946" fmla="*/ 408146 w 6400800"/>
              <a:gd name="connsiteY2946" fmla="*/ 135731 h 514350"/>
              <a:gd name="connsiteX2947" fmla="*/ 415766 w 6400800"/>
              <a:gd name="connsiteY2947" fmla="*/ 155734 h 514350"/>
              <a:gd name="connsiteX2948" fmla="*/ 423386 w 6400800"/>
              <a:gd name="connsiteY2948" fmla="*/ 178594 h 514350"/>
              <a:gd name="connsiteX2949" fmla="*/ 428149 w 6400800"/>
              <a:gd name="connsiteY2949" fmla="*/ 195739 h 514350"/>
              <a:gd name="connsiteX2950" fmla="*/ 424339 w 6400800"/>
              <a:gd name="connsiteY2950" fmla="*/ 214789 h 514350"/>
              <a:gd name="connsiteX2951" fmla="*/ 424339 w 6400800"/>
              <a:gd name="connsiteY2951" fmla="*/ 214789 h 514350"/>
              <a:gd name="connsiteX2952" fmla="*/ 415766 w 6400800"/>
              <a:gd name="connsiteY2952" fmla="*/ 202406 h 514350"/>
              <a:gd name="connsiteX2953" fmla="*/ 421481 w 6400800"/>
              <a:gd name="connsiteY2953" fmla="*/ 216694 h 514350"/>
              <a:gd name="connsiteX2954" fmla="*/ 423386 w 6400800"/>
              <a:gd name="connsiteY2954" fmla="*/ 223361 h 514350"/>
              <a:gd name="connsiteX2955" fmla="*/ 412909 w 6400800"/>
              <a:gd name="connsiteY2955" fmla="*/ 272891 h 514350"/>
              <a:gd name="connsiteX2956" fmla="*/ 405289 w 6400800"/>
              <a:gd name="connsiteY2956" fmla="*/ 253841 h 514350"/>
              <a:gd name="connsiteX2957" fmla="*/ 405289 w 6400800"/>
              <a:gd name="connsiteY2957" fmla="*/ 253841 h 514350"/>
              <a:gd name="connsiteX2958" fmla="*/ 404336 w 6400800"/>
              <a:gd name="connsiteY2958" fmla="*/ 210026 h 514350"/>
              <a:gd name="connsiteX2959" fmla="*/ 401479 w 6400800"/>
              <a:gd name="connsiteY2959" fmla="*/ 176689 h 514350"/>
              <a:gd name="connsiteX2960" fmla="*/ 396716 w 6400800"/>
              <a:gd name="connsiteY2960" fmla="*/ 148114 h 514350"/>
              <a:gd name="connsiteX2961" fmla="*/ 397669 w 6400800"/>
              <a:gd name="connsiteY2961" fmla="*/ 177641 h 514350"/>
              <a:gd name="connsiteX2962" fmla="*/ 396716 w 6400800"/>
              <a:gd name="connsiteY2962" fmla="*/ 206216 h 514350"/>
              <a:gd name="connsiteX2963" fmla="*/ 389096 w 6400800"/>
              <a:gd name="connsiteY2963" fmla="*/ 244316 h 514350"/>
              <a:gd name="connsiteX2964" fmla="*/ 381476 w 6400800"/>
              <a:gd name="connsiteY2964" fmla="*/ 219551 h 514350"/>
              <a:gd name="connsiteX2965" fmla="*/ 374809 w 6400800"/>
              <a:gd name="connsiteY2965" fmla="*/ 199549 h 514350"/>
              <a:gd name="connsiteX2966" fmla="*/ 372904 w 6400800"/>
              <a:gd name="connsiteY2966" fmla="*/ 194786 h 514350"/>
              <a:gd name="connsiteX2967" fmla="*/ 372904 w 6400800"/>
              <a:gd name="connsiteY2967" fmla="*/ 190976 h 514350"/>
              <a:gd name="connsiteX2968" fmla="*/ 370046 w 6400800"/>
              <a:gd name="connsiteY2968" fmla="*/ 177641 h 514350"/>
              <a:gd name="connsiteX2969" fmla="*/ 366236 w 6400800"/>
              <a:gd name="connsiteY2969" fmla="*/ 155734 h 514350"/>
              <a:gd name="connsiteX2970" fmla="*/ 364331 w 6400800"/>
              <a:gd name="connsiteY2970" fmla="*/ 148114 h 514350"/>
              <a:gd name="connsiteX2971" fmla="*/ 363379 w 6400800"/>
              <a:gd name="connsiteY2971" fmla="*/ 135731 h 514350"/>
              <a:gd name="connsiteX2972" fmla="*/ 363379 w 6400800"/>
              <a:gd name="connsiteY2972" fmla="*/ 140494 h 514350"/>
              <a:gd name="connsiteX2973" fmla="*/ 362426 w 6400800"/>
              <a:gd name="connsiteY2973" fmla="*/ 136684 h 514350"/>
              <a:gd name="connsiteX2974" fmla="*/ 362426 w 6400800"/>
              <a:gd name="connsiteY2974" fmla="*/ 151924 h 514350"/>
              <a:gd name="connsiteX2975" fmla="*/ 361474 w 6400800"/>
              <a:gd name="connsiteY2975" fmla="*/ 163354 h 514350"/>
              <a:gd name="connsiteX2976" fmla="*/ 357664 w 6400800"/>
              <a:gd name="connsiteY2976" fmla="*/ 151924 h 514350"/>
              <a:gd name="connsiteX2977" fmla="*/ 348139 w 6400800"/>
              <a:gd name="connsiteY2977" fmla="*/ 127159 h 514350"/>
              <a:gd name="connsiteX2978" fmla="*/ 353854 w 6400800"/>
              <a:gd name="connsiteY2978" fmla="*/ 153829 h 514350"/>
              <a:gd name="connsiteX2979" fmla="*/ 361474 w 6400800"/>
              <a:gd name="connsiteY2979" fmla="*/ 183356 h 514350"/>
              <a:gd name="connsiteX2980" fmla="*/ 361474 w 6400800"/>
              <a:gd name="connsiteY2980" fmla="*/ 192881 h 514350"/>
              <a:gd name="connsiteX2981" fmla="*/ 357664 w 6400800"/>
              <a:gd name="connsiteY2981" fmla="*/ 184309 h 514350"/>
              <a:gd name="connsiteX2982" fmla="*/ 360521 w 6400800"/>
              <a:gd name="connsiteY2982" fmla="*/ 198596 h 514350"/>
              <a:gd name="connsiteX2983" fmla="*/ 359569 w 6400800"/>
              <a:gd name="connsiteY2983" fmla="*/ 221456 h 514350"/>
              <a:gd name="connsiteX2984" fmla="*/ 355759 w 6400800"/>
              <a:gd name="connsiteY2984" fmla="*/ 208121 h 514350"/>
              <a:gd name="connsiteX2985" fmla="*/ 350996 w 6400800"/>
              <a:gd name="connsiteY2985" fmla="*/ 193834 h 514350"/>
              <a:gd name="connsiteX2986" fmla="*/ 351949 w 6400800"/>
              <a:gd name="connsiteY2986" fmla="*/ 208121 h 514350"/>
              <a:gd name="connsiteX2987" fmla="*/ 352901 w 6400800"/>
              <a:gd name="connsiteY2987" fmla="*/ 224314 h 514350"/>
              <a:gd name="connsiteX2988" fmla="*/ 353854 w 6400800"/>
              <a:gd name="connsiteY2988" fmla="*/ 246221 h 514350"/>
              <a:gd name="connsiteX2989" fmla="*/ 354806 w 6400800"/>
              <a:gd name="connsiteY2989" fmla="*/ 270986 h 514350"/>
              <a:gd name="connsiteX2990" fmla="*/ 355759 w 6400800"/>
              <a:gd name="connsiteY2990" fmla="*/ 299561 h 514350"/>
              <a:gd name="connsiteX2991" fmla="*/ 356711 w 6400800"/>
              <a:gd name="connsiteY2991" fmla="*/ 316706 h 514350"/>
              <a:gd name="connsiteX2992" fmla="*/ 346234 w 6400800"/>
              <a:gd name="connsiteY2992" fmla="*/ 298609 h 514350"/>
              <a:gd name="connsiteX2993" fmla="*/ 345281 w 6400800"/>
              <a:gd name="connsiteY2993" fmla="*/ 296704 h 514350"/>
              <a:gd name="connsiteX2994" fmla="*/ 345281 w 6400800"/>
              <a:gd name="connsiteY2994" fmla="*/ 291941 h 514350"/>
              <a:gd name="connsiteX2995" fmla="*/ 348139 w 6400800"/>
              <a:gd name="connsiteY2995" fmla="*/ 267176 h 514350"/>
              <a:gd name="connsiteX2996" fmla="*/ 350044 w 6400800"/>
              <a:gd name="connsiteY2996" fmla="*/ 246221 h 514350"/>
              <a:gd name="connsiteX2997" fmla="*/ 344329 w 6400800"/>
              <a:gd name="connsiteY2997" fmla="*/ 267176 h 514350"/>
              <a:gd name="connsiteX2998" fmla="*/ 339566 w 6400800"/>
              <a:gd name="connsiteY2998" fmla="*/ 287179 h 514350"/>
              <a:gd name="connsiteX2999" fmla="*/ 339566 w 6400800"/>
              <a:gd name="connsiteY2999" fmla="*/ 287179 h 514350"/>
              <a:gd name="connsiteX3000" fmla="*/ 339566 w 6400800"/>
              <a:gd name="connsiteY3000" fmla="*/ 288131 h 514350"/>
              <a:gd name="connsiteX3001" fmla="*/ 338614 w 6400800"/>
              <a:gd name="connsiteY3001" fmla="*/ 291941 h 514350"/>
              <a:gd name="connsiteX3002" fmla="*/ 337661 w 6400800"/>
              <a:gd name="connsiteY3002" fmla="*/ 297656 h 514350"/>
              <a:gd name="connsiteX3003" fmla="*/ 324326 w 6400800"/>
              <a:gd name="connsiteY3003" fmla="*/ 277654 h 514350"/>
              <a:gd name="connsiteX3004" fmla="*/ 310991 w 6400800"/>
              <a:gd name="connsiteY3004" fmla="*/ 233839 h 514350"/>
              <a:gd name="connsiteX3005" fmla="*/ 303371 w 6400800"/>
              <a:gd name="connsiteY3005" fmla="*/ 211931 h 514350"/>
              <a:gd name="connsiteX3006" fmla="*/ 306229 w 6400800"/>
              <a:gd name="connsiteY3006" fmla="*/ 196691 h 514350"/>
              <a:gd name="connsiteX3007" fmla="*/ 316706 w 6400800"/>
              <a:gd name="connsiteY3007" fmla="*/ 150971 h 514350"/>
              <a:gd name="connsiteX3008" fmla="*/ 326231 w 6400800"/>
              <a:gd name="connsiteY3008" fmla="*/ 115729 h 514350"/>
              <a:gd name="connsiteX3009" fmla="*/ 335756 w 6400800"/>
              <a:gd name="connsiteY3009" fmla="*/ 85249 h 514350"/>
              <a:gd name="connsiteX3010" fmla="*/ 323374 w 6400800"/>
              <a:gd name="connsiteY3010" fmla="*/ 113824 h 514350"/>
              <a:gd name="connsiteX3011" fmla="*/ 310991 w 6400800"/>
              <a:gd name="connsiteY3011" fmla="*/ 148114 h 514350"/>
              <a:gd name="connsiteX3012" fmla="*/ 303371 w 6400800"/>
              <a:gd name="connsiteY3012" fmla="*/ 169069 h 514350"/>
              <a:gd name="connsiteX3013" fmla="*/ 297656 w 6400800"/>
              <a:gd name="connsiteY3013" fmla="*/ 190024 h 514350"/>
              <a:gd name="connsiteX3014" fmla="*/ 287179 w 6400800"/>
              <a:gd name="connsiteY3014" fmla="*/ 159544 h 514350"/>
              <a:gd name="connsiteX3015" fmla="*/ 294799 w 6400800"/>
              <a:gd name="connsiteY3015" fmla="*/ 198596 h 514350"/>
              <a:gd name="connsiteX3016" fmla="*/ 283369 w 6400800"/>
              <a:gd name="connsiteY3016" fmla="*/ 247174 h 514350"/>
              <a:gd name="connsiteX3017" fmla="*/ 279559 w 6400800"/>
              <a:gd name="connsiteY3017" fmla="*/ 264319 h 514350"/>
              <a:gd name="connsiteX3018" fmla="*/ 276701 w 6400800"/>
              <a:gd name="connsiteY3018" fmla="*/ 253841 h 514350"/>
              <a:gd name="connsiteX3019" fmla="*/ 278606 w 6400800"/>
              <a:gd name="connsiteY3019" fmla="*/ 227171 h 514350"/>
              <a:gd name="connsiteX3020" fmla="*/ 284321 w 6400800"/>
              <a:gd name="connsiteY3020" fmla="*/ 166211 h 514350"/>
              <a:gd name="connsiteX3021" fmla="*/ 287179 w 6400800"/>
              <a:gd name="connsiteY3021" fmla="*/ 139541 h 514350"/>
              <a:gd name="connsiteX3022" fmla="*/ 290989 w 6400800"/>
              <a:gd name="connsiteY3022" fmla="*/ 115729 h 514350"/>
              <a:gd name="connsiteX3023" fmla="*/ 297656 w 6400800"/>
              <a:gd name="connsiteY3023" fmla="*/ 76676 h 514350"/>
              <a:gd name="connsiteX3024" fmla="*/ 304324 w 6400800"/>
              <a:gd name="connsiteY3024" fmla="*/ 42386 h 514350"/>
              <a:gd name="connsiteX3025" fmla="*/ 293846 w 6400800"/>
              <a:gd name="connsiteY3025" fmla="*/ 75724 h 514350"/>
              <a:gd name="connsiteX3026" fmla="*/ 283369 w 6400800"/>
              <a:gd name="connsiteY3026" fmla="*/ 114776 h 514350"/>
              <a:gd name="connsiteX3027" fmla="*/ 277654 w 6400800"/>
              <a:gd name="connsiteY3027" fmla="*/ 138589 h 514350"/>
              <a:gd name="connsiteX3028" fmla="*/ 272891 w 6400800"/>
              <a:gd name="connsiteY3028" fmla="*/ 165259 h 514350"/>
              <a:gd name="connsiteX3029" fmla="*/ 270034 w 6400800"/>
              <a:gd name="connsiteY3029" fmla="*/ 178594 h 514350"/>
              <a:gd name="connsiteX3030" fmla="*/ 261461 w 6400800"/>
              <a:gd name="connsiteY3030" fmla="*/ 196691 h 514350"/>
              <a:gd name="connsiteX3031" fmla="*/ 258604 w 6400800"/>
              <a:gd name="connsiteY3031" fmla="*/ 183356 h 514350"/>
              <a:gd name="connsiteX3032" fmla="*/ 253841 w 6400800"/>
              <a:gd name="connsiteY3032" fmla="*/ 161449 h 514350"/>
              <a:gd name="connsiteX3033" fmla="*/ 254794 w 6400800"/>
              <a:gd name="connsiteY3033" fmla="*/ 183356 h 514350"/>
              <a:gd name="connsiteX3034" fmla="*/ 256699 w 6400800"/>
              <a:gd name="connsiteY3034" fmla="*/ 207169 h 514350"/>
              <a:gd name="connsiteX3035" fmla="*/ 247174 w 6400800"/>
              <a:gd name="connsiteY3035" fmla="*/ 231934 h 514350"/>
              <a:gd name="connsiteX3036" fmla="*/ 245269 w 6400800"/>
              <a:gd name="connsiteY3036" fmla="*/ 236696 h 514350"/>
              <a:gd name="connsiteX3037" fmla="*/ 242411 w 6400800"/>
              <a:gd name="connsiteY3037" fmla="*/ 230029 h 514350"/>
              <a:gd name="connsiteX3038" fmla="*/ 244316 w 6400800"/>
              <a:gd name="connsiteY3038" fmla="*/ 240506 h 514350"/>
              <a:gd name="connsiteX3039" fmla="*/ 236696 w 6400800"/>
              <a:gd name="connsiteY3039" fmla="*/ 262414 h 514350"/>
              <a:gd name="connsiteX3040" fmla="*/ 226219 w 6400800"/>
              <a:gd name="connsiteY3040" fmla="*/ 227171 h 514350"/>
              <a:gd name="connsiteX3041" fmla="*/ 218599 w 6400800"/>
              <a:gd name="connsiteY3041" fmla="*/ 204311 h 514350"/>
              <a:gd name="connsiteX3042" fmla="*/ 210979 w 6400800"/>
              <a:gd name="connsiteY3042" fmla="*/ 184309 h 514350"/>
              <a:gd name="connsiteX3043" fmla="*/ 198596 w 6400800"/>
              <a:gd name="connsiteY3043" fmla="*/ 150971 h 514350"/>
              <a:gd name="connsiteX3044" fmla="*/ 187166 w 6400800"/>
              <a:gd name="connsiteY3044" fmla="*/ 122396 h 514350"/>
              <a:gd name="connsiteX3045" fmla="*/ 194786 w 6400800"/>
              <a:gd name="connsiteY3045" fmla="*/ 151924 h 514350"/>
              <a:gd name="connsiteX3046" fmla="*/ 204311 w 6400800"/>
              <a:gd name="connsiteY3046" fmla="*/ 186214 h 514350"/>
              <a:gd name="connsiteX3047" fmla="*/ 210026 w 6400800"/>
              <a:gd name="connsiteY3047" fmla="*/ 207169 h 514350"/>
              <a:gd name="connsiteX3048" fmla="*/ 215741 w 6400800"/>
              <a:gd name="connsiteY3048" fmla="*/ 230981 h 514350"/>
              <a:gd name="connsiteX3049" fmla="*/ 226219 w 6400800"/>
              <a:gd name="connsiteY3049" fmla="*/ 275749 h 514350"/>
              <a:gd name="connsiteX3050" fmla="*/ 218599 w 6400800"/>
              <a:gd name="connsiteY3050" fmla="*/ 295751 h 514350"/>
              <a:gd name="connsiteX3051" fmla="*/ 217646 w 6400800"/>
              <a:gd name="connsiteY3051" fmla="*/ 298609 h 514350"/>
              <a:gd name="connsiteX3052" fmla="*/ 214789 w 6400800"/>
              <a:gd name="connsiteY3052" fmla="*/ 266224 h 514350"/>
              <a:gd name="connsiteX3053" fmla="*/ 212884 w 6400800"/>
              <a:gd name="connsiteY3053" fmla="*/ 241459 h 514350"/>
              <a:gd name="connsiteX3054" fmla="*/ 210979 w 6400800"/>
              <a:gd name="connsiteY3054" fmla="*/ 266224 h 514350"/>
              <a:gd name="connsiteX3055" fmla="*/ 209074 w 6400800"/>
              <a:gd name="connsiteY3055" fmla="*/ 309086 h 514350"/>
              <a:gd name="connsiteX3056" fmla="*/ 196691 w 6400800"/>
              <a:gd name="connsiteY3056" fmla="*/ 287179 h 514350"/>
              <a:gd name="connsiteX3057" fmla="*/ 187166 w 6400800"/>
              <a:gd name="connsiteY3057" fmla="*/ 270034 h 514350"/>
              <a:gd name="connsiteX3058" fmla="*/ 177641 w 6400800"/>
              <a:gd name="connsiteY3058" fmla="*/ 255746 h 514350"/>
              <a:gd name="connsiteX3059" fmla="*/ 161449 w 6400800"/>
              <a:gd name="connsiteY3059" fmla="*/ 231934 h 514350"/>
              <a:gd name="connsiteX3060" fmla="*/ 156686 w 6400800"/>
              <a:gd name="connsiteY3060" fmla="*/ 225266 h 514350"/>
              <a:gd name="connsiteX3061" fmla="*/ 152876 w 6400800"/>
              <a:gd name="connsiteY3061" fmla="*/ 209074 h 514350"/>
              <a:gd name="connsiteX3062" fmla="*/ 152876 w 6400800"/>
              <a:gd name="connsiteY3062" fmla="*/ 219551 h 514350"/>
              <a:gd name="connsiteX3063" fmla="*/ 146209 w 6400800"/>
              <a:gd name="connsiteY3063" fmla="*/ 210979 h 514350"/>
              <a:gd name="connsiteX3064" fmla="*/ 152876 w 6400800"/>
              <a:gd name="connsiteY3064" fmla="*/ 224314 h 514350"/>
              <a:gd name="connsiteX3065" fmla="*/ 156686 w 6400800"/>
              <a:gd name="connsiteY3065" fmla="*/ 275749 h 514350"/>
              <a:gd name="connsiteX3066" fmla="*/ 148114 w 6400800"/>
              <a:gd name="connsiteY3066" fmla="*/ 263366 h 514350"/>
              <a:gd name="connsiteX3067" fmla="*/ 124301 w 6400800"/>
              <a:gd name="connsiteY3067" fmla="*/ 233839 h 514350"/>
              <a:gd name="connsiteX3068" fmla="*/ 104299 w 6400800"/>
              <a:gd name="connsiteY3068" fmla="*/ 212884 h 514350"/>
              <a:gd name="connsiteX3069" fmla="*/ 88106 w 6400800"/>
              <a:gd name="connsiteY3069" fmla="*/ 197644 h 514350"/>
              <a:gd name="connsiteX3070" fmla="*/ 103346 w 6400800"/>
              <a:gd name="connsiteY3070" fmla="*/ 217646 h 514350"/>
              <a:gd name="connsiteX3071" fmla="*/ 119539 w 6400800"/>
              <a:gd name="connsiteY3071" fmla="*/ 240506 h 514350"/>
              <a:gd name="connsiteX3072" fmla="*/ 139541 w 6400800"/>
              <a:gd name="connsiteY3072" fmla="*/ 271939 h 514350"/>
              <a:gd name="connsiteX3073" fmla="*/ 151924 w 6400800"/>
              <a:gd name="connsiteY3073" fmla="*/ 292894 h 514350"/>
              <a:gd name="connsiteX3074" fmla="*/ 151924 w 6400800"/>
              <a:gd name="connsiteY3074" fmla="*/ 297656 h 514350"/>
              <a:gd name="connsiteX3075" fmla="*/ 150971 w 6400800"/>
              <a:gd name="connsiteY3075" fmla="*/ 296704 h 514350"/>
              <a:gd name="connsiteX3076" fmla="*/ 136684 w 6400800"/>
              <a:gd name="connsiteY3076" fmla="*/ 282416 h 514350"/>
              <a:gd name="connsiteX3077" fmla="*/ 131921 w 6400800"/>
              <a:gd name="connsiteY3077" fmla="*/ 278606 h 514350"/>
              <a:gd name="connsiteX3078" fmla="*/ 132874 w 6400800"/>
              <a:gd name="connsiteY3078" fmla="*/ 274796 h 514350"/>
              <a:gd name="connsiteX3079" fmla="*/ 130969 w 6400800"/>
              <a:gd name="connsiteY3079" fmla="*/ 278606 h 514350"/>
              <a:gd name="connsiteX3080" fmla="*/ 122396 w 6400800"/>
              <a:gd name="connsiteY3080" fmla="*/ 270986 h 514350"/>
              <a:gd name="connsiteX3081" fmla="*/ 130016 w 6400800"/>
              <a:gd name="connsiteY3081" fmla="*/ 280511 h 514350"/>
              <a:gd name="connsiteX3082" fmla="*/ 123349 w 6400800"/>
              <a:gd name="connsiteY3082" fmla="*/ 293846 h 514350"/>
              <a:gd name="connsiteX3083" fmla="*/ 114776 w 6400800"/>
              <a:gd name="connsiteY3083" fmla="*/ 316706 h 514350"/>
              <a:gd name="connsiteX3084" fmla="*/ 112871 w 6400800"/>
              <a:gd name="connsiteY3084" fmla="*/ 321469 h 514350"/>
              <a:gd name="connsiteX3085" fmla="*/ 103346 w 6400800"/>
              <a:gd name="connsiteY3085" fmla="*/ 299561 h 514350"/>
              <a:gd name="connsiteX3086" fmla="*/ 86201 w 6400800"/>
              <a:gd name="connsiteY3086" fmla="*/ 262414 h 514350"/>
              <a:gd name="connsiteX3087" fmla="*/ 78581 w 6400800"/>
              <a:gd name="connsiteY3087" fmla="*/ 245269 h 514350"/>
              <a:gd name="connsiteX3088" fmla="*/ 70961 w 6400800"/>
              <a:gd name="connsiteY3088" fmla="*/ 230981 h 514350"/>
              <a:gd name="connsiteX3089" fmla="*/ 57626 w 6400800"/>
              <a:gd name="connsiteY3089" fmla="*/ 208121 h 514350"/>
              <a:gd name="connsiteX3090" fmla="*/ 46196 w 6400800"/>
              <a:gd name="connsiteY3090" fmla="*/ 188119 h 514350"/>
              <a:gd name="connsiteX3091" fmla="*/ 54769 w 6400800"/>
              <a:gd name="connsiteY3091" fmla="*/ 210026 h 514350"/>
              <a:gd name="connsiteX3092" fmla="*/ 64294 w 6400800"/>
              <a:gd name="connsiteY3092" fmla="*/ 234791 h 514350"/>
              <a:gd name="connsiteX3093" fmla="*/ 70009 w 6400800"/>
              <a:gd name="connsiteY3093" fmla="*/ 250031 h 514350"/>
              <a:gd name="connsiteX3094" fmla="*/ 75724 w 6400800"/>
              <a:gd name="connsiteY3094" fmla="*/ 266224 h 514350"/>
              <a:gd name="connsiteX3095" fmla="*/ 85249 w 6400800"/>
              <a:gd name="connsiteY3095" fmla="*/ 292894 h 514350"/>
              <a:gd name="connsiteX3096" fmla="*/ 79534 w 6400800"/>
              <a:gd name="connsiteY3096" fmla="*/ 284321 h 514350"/>
              <a:gd name="connsiteX3097" fmla="*/ 68104 w 6400800"/>
              <a:gd name="connsiteY3097" fmla="*/ 268129 h 514350"/>
              <a:gd name="connsiteX3098" fmla="*/ 57626 w 6400800"/>
              <a:gd name="connsiteY3098" fmla="*/ 253841 h 514350"/>
              <a:gd name="connsiteX3099" fmla="*/ 64294 w 6400800"/>
              <a:gd name="connsiteY3099" fmla="*/ 270034 h 514350"/>
              <a:gd name="connsiteX3100" fmla="*/ 71914 w 6400800"/>
              <a:gd name="connsiteY3100" fmla="*/ 288131 h 514350"/>
              <a:gd name="connsiteX3101" fmla="*/ 83344 w 6400800"/>
              <a:gd name="connsiteY3101" fmla="*/ 311944 h 514350"/>
              <a:gd name="connsiteX3102" fmla="*/ 90964 w 6400800"/>
              <a:gd name="connsiteY3102" fmla="*/ 330994 h 514350"/>
              <a:gd name="connsiteX3103" fmla="*/ 87154 w 6400800"/>
              <a:gd name="connsiteY3103" fmla="*/ 339566 h 514350"/>
              <a:gd name="connsiteX3104" fmla="*/ 81439 w 6400800"/>
              <a:gd name="connsiteY3104" fmla="*/ 352901 h 514350"/>
              <a:gd name="connsiteX3105" fmla="*/ 78581 w 6400800"/>
              <a:gd name="connsiteY3105" fmla="*/ 339566 h 514350"/>
              <a:gd name="connsiteX3106" fmla="*/ 70009 w 6400800"/>
              <a:gd name="connsiteY3106" fmla="*/ 301466 h 514350"/>
              <a:gd name="connsiteX3107" fmla="*/ 61436 w 6400800"/>
              <a:gd name="connsiteY3107" fmla="*/ 269081 h 514350"/>
              <a:gd name="connsiteX3108" fmla="*/ 53816 w 6400800"/>
              <a:gd name="connsiteY3108" fmla="*/ 244316 h 514350"/>
              <a:gd name="connsiteX3109" fmla="*/ 46196 w 6400800"/>
              <a:gd name="connsiteY3109" fmla="*/ 223361 h 514350"/>
              <a:gd name="connsiteX3110" fmla="*/ 50006 w 6400800"/>
              <a:gd name="connsiteY3110" fmla="*/ 245269 h 514350"/>
              <a:gd name="connsiteX3111" fmla="*/ 53816 w 6400800"/>
              <a:gd name="connsiteY3111" fmla="*/ 270034 h 514350"/>
              <a:gd name="connsiteX3112" fmla="*/ 58579 w 6400800"/>
              <a:gd name="connsiteY3112" fmla="*/ 302419 h 514350"/>
              <a:gd name="connsiteX3113" fmla="*/ 64294 w 6400800"/>
              <a:gd name="connsiteY3113" fmla="*/ 340519 h 514350"/>
              <a:gd name="connsiteX3114" fmla="*/ 69056 w 6400800"/>
              <a:gd name="connsiteY3114" fmla="*/ 381476 h 514350"/>
              <a:gd name="connsiteX3115" fmla="*/ 67151 w 6400800"/>
              <a:gd name="connsiteY3115" fmla="*/ 385286 h 514350"/>
              <a:gd name="connsiteX3116" fmla="*/ 60484 w 6400800"/>
              <a:gd name="connsiteY3116" fmla="*/ 405289 h 514350"/>
              <a:gd name="connsiteX3117" fmla="*/ 59531 w 6400800"/>
              <a:gd name="connsiteY3117" fmla="*/ 407194 h 514350"/>
              <a:gd name="connsiteX3118" fmla="*/ 56674 w 6400800"/>
              <a:gd name="connsiteY3118" fmla="*/ 407194 h 514350"/>
              <a:gd name="connsiteX3119" fmla="*/ 54769 w 6400800"/>
              <a:gd name="connsiteY3119" fmla="*/ 399574 h 514350"/>
              <a:gd name="connsiteX3120" fmla="*/ 46196 w 6400800"/>
              <a:gd name="connsiteY3120" fmla="*/ 364331 h 514350"/>
              <a:gd name="connsiteX3121" fmla="*/ 37624 w 6400800"/>
              <a:gd name="connsiteY3121" fmla="*/ 332899 h 514350"/>
              <a:gd name="connsiteX3122" fmla="*/ 21431 w 6400800"/>
              <a:gd name="connsiteY3122" fmla="*/ 287179 h 514350"/>
              <a:gd name="connsiteX3123" fmla="*/ 13811 w 6400800"/>
              <a:gd name="connsiteY3123" fmla="*/ 270034 h 514350"/>
              <a:gd name="connsiteX3124" fmla="*/ 17621 w 6400800"/>
              <a:gd name="connsiteY3124" fmla="*/ 288131 h 514350"/>
              <a:gd name="connsiteX3125" fmla="*/ 21431 w 6400800"/>
              <a:gd name="connsiteY3125" fmla="*/ 309086 h 514350"/>
              <a:gd name="connsiteX3126" fmla="*/ 26194 w 6400800"/>
              <a:gd name="connsiteY3126" fmla="*/ 335756 h 514350"/>
              <a:gd name="connsiteX3127" fmla="*/ 31909 w 6400800"/>
              <a:gd name="connsiteY3127" fmla="*/ 367189 h 514350"/>
              <a:gd name="connsiteX3128" fmla="*/ 39529 w 6400800"/>
              <a:gd name="connsiteY3128" fmla="*/ 402431 h 514350"/>
              <a:gd name="connsiteX3129" fmla="*/ 39529 w 6400800"/>
              <a:gd name="connsiteY3129" fmla="*/ 404336 h 514350"/>
              <a:gd name="connsiteX3130" fmla="*/ 7144 w 6400800"/>
              <a:gd name="connsiteY3130" fmla="*/ 399574 h 514350"/>
              <a:gd name="connsiteX3131" fmla="*/ 7144 w 6400800"/>
              <a:gd name="connsiteY3131" fmla="*/ 511016 h 514350"/>
              <a:gd name="connsiteX3132" fmla="*/ 6277451 w 6400800"/>
              <a:gd name="connsiteY3132" fmla="*/ 364331 h 514350"/>
              <a:gd name="connsiteX3133" fmla="*/ 6279356 w 6400800"/>
              <a:gd name="connsiteY3133" fmla="*/ 357664 h 514350"/>
              <a:gd name="connsiteX3134" fmla="*/ 6279356 w 6400800"/>
              <a:gd name="connsiteY3134" fmla="*/ 361474 h 514350"/>
              <a:gd name="connsiteX3135" fmla="*/ 6277451 w 6400800"/>
              <a:gd name="connsiteY3135" fmla="*/ 399574 h 514350"/>
              <a:gd name="connsiteX3136" fmla="*/ 6267926 w 6400800"/>
              <a:gd name="connsiteY3136" fmla="*/ 430054 h 514350"/>
              <a:gd name="connsiteX3137" fmla="*/ 6266021 w 6400800"/>
              <a:gd name="connsiteY3137" fmla="*/ 430054 h 514350"/>
              <a:gd name="connsiteX3138" fmla="*/ 6260306 w 6400800"/>
              <a:gd name="connsiteY3138" fmla="*/ 421481 h 514350"/>
              <a:gd name="connsiteX3139" fmla="*/ 6277451 w 6400800"/>
              <a:gd name="connsiteY3139" fmla="*/ 364331 h 514350"/>
              <a:gd name="connsiteX3140" fmla="*/ 6211729 w 6400800"/>
              <a:gd name="connsiteY3140" fmla="*/ 425291 h 514350"/>
              <a:gd name="connsiteX3141" fmla="*/ 6212681 w 6400800"/>
              <a:gd name="connsiteY3141" fmla="*/ 398621 h 514350"/>
              <a:gd name="connsiteX3142" fmla="*/ 6213634 w 6400800"/>
              <a:gd name="connsiteY3142" fmla="*/ 390049 h 514350"/>
              <a:gd name="connsiteX3143" fmla="*/ 6216492 w 6400800"/>
              <a:gd name="connsiteY3143" fmla="*/ 393859 h 514350"/>
              <a:gd name="connsiteX3144" fmla="*/ 6227921 w 6400800"/>
              <a:gd name="connsiteY3144" fmla="*/ 408146 h 514350"/>
              <a:gd name="connsiteX3145" fmla="*/ 6225064 w 6400800"/>
              <a:gd name="connsiteY3145" fmla="*/ 412909 h 514350"/>
              <a:gd name="connsiteX3146" fmla="*/ 6221254 w 6400800"/>
              <a:gd name="connsiteY3146" fmla="*/ 420529 h 514350"/>
              <a:gd name="connsiteX3147" fmla="*/ 6218396 w 6400800"/>
              <a:gd name="connsiteY3147" fmla="*/ 429101 h 514350"/>
              <a:gd name="connsiteX3148" fmla="*/ 6217444 w 6400800"/>
              <a:gd name="connsiteY3148" fmla="*/ 431006 h 514350"/>
              <a:gd name="connsiteX3149" fmla="*/ 6217444 w 6400800"/>
              <a:gd name="connsiteY3149" fmla="*/ 429101 h 514350"/>
              <a:gd name="connsiteX3150" fmla="*/ 6215539 w 6400800"/>
              <a:gd name="connsiteY3150" fmla="*/ 413861 h 514350"/>
              <a:gd name="connsiteX3151" fmla="*/ 6213634 w 6400800"/>
              <a:gd name="connsiteY3151" fmla="*/ 429101 h 514350"/>
              <a:gd name="connsiteX3152" fmla="*/ 6211729 w 6400800"/>
              <a:gd name="connsiteY3152" fmla="*/ 441484 h 514350"/>
              <a:gd name="connsiteX3153" fmla="*/ 6211729 w 6400800"/>
              <a:gd name="connsiteY3153" fmla="*/ 425291 h 514350"/>
              <a:gd name="connsiteX3154" fmla="*/ 6183154 w 6400800"/>
              <a:gd name="connsiteY3154" fmla="*/ 343376 h 514350"/>
              <a:gd name="connsiteX3155" fmla="*/ 6187917 w 6400800"/>
              <a:gd name="connsiteY3155" fmla="*/ 350996 h 514350"/>
              <a:gd name="connsiteX3156" fmla="*/ 6191726 w 6400800"/>
              <a:gd name="connsiteY3156" fmla="*/ 356711 h 514350"/>
              <a:gd name="connsiteX3157" fmla="*/ 6183154 w 6400800"/>
              <a:gd name="connsiteY3157" fmla="*/ 388144 h 514350"/>
              <a:gd name="connsiteX3158" fmla="*/ 6182201 w 6400800"/>
              <a:gd name="connsiteY3158" fmla="*/ 391954 h 514350"/>
              <a:gd name="connsiteX3159" fmla="*/ 6181249 w 6400800"/>
              <a:gd name="connsiteY3159" fmla="*/ 375761 h 514350"/>
              <a:gd name="connsiteX3160" fmla="*/ 6181249 w 6400800"/>
              <a:gd name="connsiteY3160" fmla="*/ 372904 h 514350"/>
              <a:gd name="connsiteX3161" fmla="*/ 6183154 w 6400800"/>
              <a:gd name="connsiteY3161" fmla="*/ 343376 h 514350"/>
              <a:gd name="connsiteX3162" fmla="*/ 6144101 w 6400800"/>
              <a:gd name="connsiteY3162" fmla="*/ 308134 h 514350"/>
              <a:gd name="connsiteX3163" fmla="*/ 6147912 w 6400800"/>
              <a:gd name="connsiteY3163" fmla="*/ 276701 h 514350"/>
              <a:gd name="connsiteX3164" fmla="*/ 6153626 w 6400800"/>
              <a:gd name="connsiteY3164" fmla="*/ 289084 h 514350"/>
              <a:gd name="connsiteX3165" fmla="*/ 6161246 w 6400800"/>
              <a:gd name="connsiteY3165" fmla="*/ 305276 h 514350"/>
              <a:gd name="connsiteX3166" fmla="*/ 6157437 w 6400800"/>
              <a:gd name="connsiteY3166" fmla="*/ 319564 h 514350"/>
              <a:gd name="connsiteX3167" fmla="*/ 6152674 w 6400800"/>
              <a:gd name="connsiteY3167" fmla="*/ 342424 h 514350"/>
              <a:gd name="connsiteX3168" fmla="*/ 6150769 w 6400800"/>
              <a:gd name="connsiteY3168" fmla="*/ 356711 h 514350"/>
              <a:gd name="connsiteX3169" fmla="*/ 6149817 w 6400800"/>
              <a:gd name="connsiteY3169" fmla="*/ 360521 h 514350"/>
              <a:gd name="connsiteX3170" fmla="*/ 6148864 w 6400800"/>
              <a:gd name="connsiteY3170" fmla="*/ 365284 h 514350"/>
              <a:gd name="connsiteX3171" fmla="*/ 6146006 w 6400800"/>
              <a:gd name="connsiteY3171" fmla="*/ 360521 h 514350"/>
              <a:gd name="connsiteX3172" fmla="*/ 6147912 w 6400800"/>
              <a:gd name="connsiteY3172" fmla="*/ 368141 h 514350"/>
              <a:gd name="connsiteX3173" fmla="*/ 6145054 w 6400800"/>
              <a:gd name="connsiteY3173" fmla="*/ 389096 h 514350"/>
              <a:gd name="connsiteX3174" fmla="*/ 6144101 w 6400800"/>
              <a:gd name="connsiteY3174" fmla="*/ 386239 h 514350"/>
              <a:gd name="connsiteX3175" fmla="*/ 6143149 w 6400800"/>
              <a:gd name="connsiteY3175" fmla="*/ 384334 h 514350"/>
              <a:gd name="connsiteX3176" fmla="*/ 6142196 w 6400800"/>
              <a:gd name="connsiteY3176" fmla="*/ 369094 h 514350"/>
              <a:gd name="connsiteX3177" fmla="*/ 6139339 w 6400800"/>
              <a:gd name="connsiteY3177" fmla="*/ 343376 h 514350"/>
              <a:gd name="connsiteX3178" fmla="*/ 6144101 w 6400800"/>
              <a:gd name="connsiteY3178" fmla="*/ 308134 h 514350"/>
              <a:gd name="connsiteX3179" fmla="*/ 6095524 w 6400800"/>
              <a:gd name="connsiteY3179" fmla="*/ 384334 h 514350"/>
              <a:gd name="connsiteX3180" fmla="*/ 6088856 w 6400800"/>
              <a:gd name="connsiteY3180" fmla="*/ 412909 h 514350"/>
              <a:gd name="connsiteX3181" fmla="*/ 6083142 w 6400800"/>
              <a:gd name="connsiteY3181" fmla="*/ 435769 h 514350"/>
              <a:gd name="connsiteX3182" fmla="*/ 6076474 w 6400800"/>
              <a:gd name="connsiteY3182" fmla="*/ 411956 h 514350"/>
              <a:gd name="connsiteX3183" fmla="*/ 6079331 w 6400800"/>
              <a:gd name="connsiteY3183" fmla="*/ 391001 h 514350"/>
              <a:gd name="connsiteX3184" fmla="*/ 6084094 w 6400800"/>
              <a:gd name="connsiteY3184" fmla="*/ 368141 h 514350"/>
              <a:gd name="connsiteX3185" fmla="*/ 6088856 w 6400800"/>
              <a:gd name="connsiteY3185" fmla="*/ 347186 h 514350"/>
              <a:gd name="connsiteX3186" fmla="*/ 6091714 w 6400800"/>
              <a:gd name="connsiteY3186" fmla="*/ 348139 h 514350"/>
              <a:gd name="connsiteX3187" fmla="*/ 6095524 w 6400800"/>
              <a:gd name="connsiteY3187" fmla="*/ 350996 h 514350"/>
              <a:gd name="connsiteX3188" fmla="*/ 6100287 w 6400800"/>
              <a:gd name="connsiteY3188" fmla="*/ 359569 h 514350"/>
              <a:gd name="connsiteX3189" fmla="*/ 6095524 w 6400800"/>
              <a:gd name="connsiteY3189" fmla="*/ 384334 h 514350"/>
              <a:gd name="connsiteX3190" fmla="*/ 6102192 w 6400800"/>
              <a:gd name="connsiteY3190" fmla="*/ 206216 h 514350"/>
              <a:gd name="connsiteX3191" fmla="*/ 6101239 w 6400800"/>
              <a:gd name="connsiteY3191" fmla="*/ 235744 h 514350"/>
              <a:gd name="connsiteX3192" fmla="*/ 6101239 w 6400800"/>
              <a:gd name="connsiteY3192" fmla="*/ 241459 h 514350"/>
              <a:gd name="connsiteX3193" fmla="*/ 6101239 w 6400800"/>
              <a:gd name="connsiteY3193" fmla="*/ 242411 h 514350"/>
              <a:gd name="connsiteX3194" fmla="*/ 6101239 w 6400800"/>
              <a:gd name="connsiteY3194" fmla="*/ 242411 h 514350"/>
              <a:gd name="connsiteX3195" fmla="*/ 6100287 w 6400800"/>
              <a:gd name="connsiteY3195" fmla="*/ 239554 h 514350"/>
              <a:gd name="connsiteX3196" fmla="*/ 6097429 w 6400800"/>
              <a:gd name="connsiteY3196" fmla="*/ 230981 h 514350"/>
              <a:gd name="connsiteX3197" fmla="*/ 6102192 w 6400800"/>
              <a:gd name="connsiteY3197" fmla="*/ 206216 h 514350"/>
              <a:gd name="connsiteX3198" fmla="*/ 6100287 w 6400800"/>
              <a:gd name="connsiteY3198" fmla="*/ 284321 h 514350"/>
              <a:gd name="connsiteX3199" fmla="*/ 6098381 w 6400800"/>
              <a:gd name="connsiteY3199" fmla="*/ 279559 h 514350"/>
              <a:gd name="connsiteX3200" fmla="*/ 6099334 w 6400800"/>
              <a:gd name="connsiteY3200" fmla="*/ 277654 h 514350"/>
              <a:gd name="connsiteX3201" fmla="*/ 6100287 w 6400800"/>
              <a:gd name="connsiteY3201" fmla="*/ 284321 h 514350"/>
              <a:gd name="connsiteX3202" fmla="*/ 6093619 w 6400800"/>
              <a:gd name="connsiteY3202" fmla="*/ 247174 h 514350"/>
              <a:gd name="connsiteX3203" fmla="*/ 6095524 w 6400800"/>
              <a:gd name="connsiteY3203" fmla="*/ 255746 h 514350"/>
              <a:gd name="connsiteX3204" fmla="*/ 6091714 w 6400800"/>
              <a:gd name="connsiteY3204" fmla="*/ 264319 h 514350"/>
              <a:gd name="connsiteX3205" fmla="*/ 6090762 w 6400800"/>
              <a:gd name="connsiteY3205" fmla="*/ 262414 h 514350"/>
              <a:gd name="connsiteX3206" fmla="*/ 6093619 w 6400800"/>
              <a:gd name="connsiteY3206" fmla="*/ 247174 h 514350"/>
              <a:gd name="connsiteX3207" fmla="*/ 6088856 w 6400800"/>
              <a:gd name="connsiteY3207" fmla="*/ 269081 h 514350"/>
              <a:gd name="connsiteX3208" fmla="*/ 6088856 w 6400800"/>
              <a:gd name="connsiteY3208" fmla="*/ 270034 h 514350"/>
              <a:gd name="connsiteX3209" fmla="*/ 6088856 w 6400800"/>
              <a:gd name="connsiteY3209" fmla="*/ 270034 h 514350"/>
              <a:gd name="connsiteX3210" fmla="*/ 6087904 w 6400800"/>
              <a:gd name="connsiteY3210" fmla="*/ 272891 h 514350"/>
              <a:gd name="connsiteX3211" fmla="*/ 6088856 w 6400800"/>
              <a:gd name="connsiteY3211" fmla="*/ 269081 h 514350"/>
              <a:gd name="connsiteX3212" fmla="*/ 6067901 w 6400800"/>
              <a:gd name="connsiteY3212" fmla="*/ 369094 h 514350"/>
              <a:gd name="connsiteX3213" fmla="*/ 6080284 w 6400800"/>
              <a:gd name="connsiteY3213" fmla="*/ 339566 h 514350"/>
              <a:gd name="connsiteX3214" fmla="*/ 6085046 w 6400800"/>
              <a:gd name="connsiteY3214" fmla="*/ 326231 h 514350"/>
              <a:gd name="connsiteX3215" fmla="*/ 6088856 w 6400800"/>
              <a:gd name="connsiteY3215" fmla="*/ 313849 h 514350"/>
              <a:gd name="connsiteX3216" fmla="*/ 6093619 w 6400800"/>
              <a:gd name="connsiteY3216" fmla="*/ 293846 h 514350"/>
              <a:gd name="connsiteX3217" fmla="*/ 6093619 w 6400800"/>
              <a:gd name="connsiteY3217" fmla="*/ 293846 h 514350"/>
              <a:gd name="connsiteX3218" fmla="*/ 6096476 w 6400800"/>
              <a:gd name="connsiteY3218" fmla="*/ 310991 h 514350"/>
              <a:gd name="connsiteX3219" fmla="*/ 6100287 w 6400800"/>
              <a:gd name="connsiteY3219" fmla="*/ 339566 h 514350"/>
              <a:gd name="connsiteX3220" fmla="*/ 6101239 w 6400800"/>
              <a:gd name="connsiteY3220" fmla="*/ 355759 h 514350"/>
              <a:gd name="connsiteX3221" fmla="*/ 6101239 w 6400800"/>
              <a:gd name="connsiteY3221" fmla="*/ 355759 h 514350"/>
              <a:gd name="connsiteX3222" fmla="*/ 6100287 w 6400800"/>
              <a:gd name="connsiteY3222" fmla="*/ 359569 h 514350"/>
              <a:gd name="connsiteX3223" fmla="*/ 6097429 w 6400800"/>
              <a:gd name="connsiteY3223" fmla="*/ 350044 h 514350"/>
              <a:gd name="connsiteX3224" fmla="*/ 6093619 w 6400800"/>
              <a:gd name="connsiteY3224" fmla="*/ 345281 h 514350"/>
              <a:gd name="connsiteX3225" fmla="*/ 6087904 w 6400800"/>
              <a:gd name="connsiteY3225" fmla="*/ 342424 h 514350"/>
              <a:gd name="connsiteX3226" fmla="*/ 6085999 w 6400800"/>
              <a:gd name="connsiteY3226" fmla="*/ 341471 h 514350"/>
              <a:gd name="connsiteX3227" fmla="*/ 6085046 w 6400800"/>
              <a:gd name="connsiteY3227" fmla="*/ 343376 h 514350"/>
              <a:gd name="connsiteX3228" fmla="*/ 6076474 w 6400800"/>
              <a:gd name="connsiteY3228" fmla="*/ 365284 h 514350"/>
              <a:gd name="connsiteX3229" fmla="*/ 6069806 w 6400800"/>
              <a:gd name="connsiteY3229" fmla="*/ 384334 h 514350"/>
              <a:gd name="connsiteX3230" fmla="*/ 6065996 w 6400800"/>
              <a:gd name="connsiteY3230" fmla="*/ 372904 h 514350"/>
              <a:gd name="connsiteX3231" fmla="*/ 6067901 w 6400800"/>
              <a:gd name="connsiteY3231" fmla="*/ 369094 h 514350"/>
              <a:gd name="connsiteX3232" fmla="*/ 6035517 w 6400800"/>
              <a:gd name="connsiteY3232" fmla="*/ 310039 h 514350"/>
              <a:gd name="connsiteX3233" fmla="*/ 6035517 w 6400800"/>
              <a:gd name="connsiteY3233" fmla="*/ 308134 h 514350"/>
              <a:gd name="connsiteX3234" fmla="*/ 6040279 w 6400800"/>
              <a:gd name="connsiteY3234" fmla="*/ 324326 h 514350"/>
              <a:gd name="connsiteX3235" fmla="*/ 6044089 w 6400800"/>
              <a:gd name="connsiteY3235" fmla="*/ 338614 h 514350"/>
              <a:gd name="connsiteX3236" fmla="*/ 6038374 w 6400800"/>
              <a:gd name="connsiteY3236" fmla="*/ 355759 h 514350"/>
              <a:gd name="connsiteX3237" fmla="*/ 6033612 w 6400800"/>
              <a:gd name="connsiteY3237" fmla="*/ 330041 h 514350"/>
              <a:gd name="connsiteX3238" fmla="*/ 6035517 w 6400800"/>
              <a:gd name="connsiteY3238" fmla="*/ 310039 h 514350"/>
              <a:gd name="connsiteX3239" fmla="*/ 6012656 w 6400800"/>
              <a:gd name="connsiteY3239" fmla="*/ 361474 h 514350"/>
              <a:gd name="connsiteX3240" fmla="*/ 6012656 w 6400800"/>
              <a:gd name="connsiteY3240" fmla="*/ 363379 h 514350"/>
              <a:gd name="connsiteX3241" fmla="*/ 6012656 w 6400800"/>
              <a:gd name="connsiteY3241" fmla="*/ 359569 h 514350"/>
              <a:gd name="connsiteX3242" fmla="*/ 6012656 w 6400800"/>
              <a:gd name="connsiteY3242" fmla="*/ 361474 h 514350"/>
              <a:gd name="connsiteX3243" fmla="*/ 6007894 w 6400800"/>
              <a:gd name="connsiteY3243" fmla="*/ 351949 h 514350"/>
              <a:gd name="connsiteX3244" fmla="*/ 6007894 w 6400800"/>
              <a:gd name="connsiteY3244" fmla="*/ 352901 h 514350"/>
              <a:gd name="connsiteX3245" fmla="*/ 6007894 w 6400800"/>
              <a:gd name="connsiteY3245" fmla="*/ 351949 h 514350"/>
              <a:gd name="connsiteX3246" fmla="*/ 6007894 w 6400800"/>
              <a:gd name="connsiteY3246" fmla="*/ 351949 h 514350"/>
              <a:gd name="connsiteX3247" fmla="*/ 5976462 w 6400800"/>
              <a:gd name="connsiteY3247" fmla="*/ 410051 h 514350"/>
              <a:gd name="connsiteX3248" fmla="*/ 5973604 w 6400800"/>
              <a:gd name="connsiteY3248" fmla="*/ 402431 h 514350"/>
              <a:gd name="connsiteX3249" fmla="*/ 5972651 w 6400800"/>
              <a:gd name="connsiteY3249" fmla="*/ 398621 h 514350"/>
              <a:gd name="connsiteX3250" fmla="*/ 5971699 w 6400800"/>
              <a:gd name="connsiteY3250" fmla="*/ 391001 h 514350"/>
              <a:gd name="connsiteX3251" fmla="*/ 5973604 w 6400800"/>
              <a:gd name="connsiteY3251" fmla="*/ 386239 h 514350"/>
              <a:gd name="connsiteX3252" fmla="*/ 5977414 w 6400800"/>
              <a:gd name="connsiteY3252" fmla="*/ 374809 h 514350"/>
              <a:gd name="connsiteX3253" fmla="*/ 5976462 w 6400800"/>
              <a:gd name="connsiteY3253" fmla="*/ 410051 h 514350"/>
              <a:gd name="connsiteX3254" fmla="*/ 5976462 w 6400800"/>
              <a:gd name="connsiteY3254" fmla="*/ 239554 h 514350"/>
              <a:gd name="connsiteX3255" fmla="*/ 5978367 w 6400800"/>
              <a:gd name="connsiteY3255" fmla="*/ 250031 h 514350"/>
              <a:gd name="connsiteX3256" fmla="*/ 5979319 w 6400800"/>
              <a:gd name="connsiteY3256" fmla="*/ 256699 h 514350"/>
              <a:gd name="connsiteX3257" fmla="*/ 5974556 w 6400800"/>
              <a:gd name="connsiteY3257" fmla="*/ 248126 h 514350"/>
              <a:gd name="connsiteX3258" fmla="*/ 5976462 w 6400800"/>
              <a:gd name="connsiteY3258" fmla="*/ 239554 h 514350"/>
              <a:gd name="connsiteX3259" fmla="*/ 5965984 w 6400800"/>
              <a:gd name="connsiteY3259" fmla="*/ 291941 h 514350"/>
              <a:gd name="connsiteX3260" fmla="*/ 5966937 w 6400800"/>
              <a:gd name="connsiteY3260" fmla="*/ 286226 h 514350"/>
              <a:gd name="connsiteX3261" fmla="*/ 5967889 w 6400800"/>
              <a:gd name="connsiteY3261" fmla="*/ 282416 h 514350"/>
              <a:gd name="connsiteX3262" fmla="*/ 5970746 w 6400800"/>
              <a:gd name="connsiteY3262" fmla="*/ 269081 h 514350"/>
              <a:gd name="connsiteX3263" fmla="*/ 5983129 w 6400800"/>
              <a:gd name="connsiteY3263" fmla="*/ 298609 h 514350"/>
              <a:gd name="connsiteX3264" fmla="*/ 5980271 w 6400800"/>
              <a:gd name="connsiteY3264" fmla="*/ 330994 h 514350"/>
              <a:gd name="connsiteX3265" fmla="*/ 5979319 w 6400800"/>
              <a:gd name="connsiteY3265" fmla="*/ 331946 h 514350"/>
              <a:gd name="connsiteX3266" fmla="*/ 5976462 w 6400800"/>
              <a:gd name="connsiteY3266" fmla="*/ 328136 h 514350"/>
              <a:gd name="connsiteX3267" fmla="*/ 5979319 w 6400800"/>
              <a:gd name="connsiteY3267" fmla="*/ 332899 h 514350"/>
              <a:gd name="connsiteX3268" fmla="*/ 5972651 w 6400800"/>
              <a:gd name="connsiteY3268" fmla="*/ 346234 h 514350"/>
              <a:gd name="connsiteX3269" fmla="*/ 5967889 w 6400800"/>
              <a:gd name="connsiteY3269" fmla="*/ 355759 h 514350"/>
              <a:gd name="connsiteX3270" fmla="*/ 5967889 w 6400800"/>
              <a:gd name="connsiteY3270" fmla="*/ 355759 h 514350"/>
              <a:gd name="connsiteX3271" fmla="*/ 5966937 w 6400800"/>
              <a:gd name="connsiteY3271" fmla="*/ 351949 h 514350"/>
              <a:gd name="connsiteX3272" fmla="*/ 5965031 w 6400800"/>
              <a:gd name="connsiteY3272" fmla="*/ 333851 h 514350"/>
              <a:gd name="connsiteX3273" fmla="*/ 5963126 w 6400800"/>
              <a:gd name="connsiteY3273" fmla="*/ 299561 h 514350"/>
              <a:gd name="connsiteX3274" fmla="*/ 5965984 w 6400800"/>
              <a:gd name="connsiteY3274" fmla="*/ 291941 h 514350"/>
              <a:gd name="connsiteX3275" fmla="*/ 5952649 w 6400800"/>
              <a:gd name="connsiteY3275" fmla="*/ 385286 h 514350"/>
              <a:gd name="connsiteX3276" fmla="*/ 5952649 w 6400800"/>
              <a:gd name="connsiteY3276" fmla="*/ 385286 h 514350"/>
              <a:gd name="connsiteX3277" fmla="*/ 5952649 w 6400800"/>
              <a:gd name="connsiteY3277" fmla="*/ 385286 h 514350"/>
              <a:gd name="connsiteX3278" fmla="*/ 5952649 w 6400800"/>
              <a:gd name="connsiteY3278" fmla="*/ 385286 h 514350"/>
              <a:gd name="connsiteX3279" fmla="*/ 5934551 w 6400800"/>
              <a:gd name="connsiteY3279" fmla="*/ 339566 h 514350"/>
              <a:gd name="connsiteX3280" fmla="*/ 5933599 w 6400800"/>
              <a:gd name="connsiteY3280" fmla="*/ 332899 h 514350"/>
              <a:gd name="connsiteX3281" fmla="*/ 5933599 w 6400800"/>
              <a:gd name="connsiteY3281" fmla="*/ 330994 h 514350"/>
              <a:gd name="connsiteX3282" fmla="*/ 5935504 w 6400800"/>
              <a:gd name="connsiteY3282" fmla="*/ 336709 h 514350"/>
              <a:gd name="connsiteX3283" fmla="*/ 5934551 w 6400800"/>
              <a:gd name="connsiteY3283" fmla="*/ 339566 h 514350"/>
              <a:gd name="connsiteX3284" fmla="*/ 5948839 w 6400800"/>
              <a:gd name="connsiteY3284" fmla="*/ 371951 h 514350"/>
              <a:gd name="connsiteX3285" fmla="*/ 5945981 w 6400800"/>
              <a:gd name="connsiteY3285" fmla="*/ 382429 h 514350"/>
              <a:gd name="connsiteX3286" fmla="*/ 5943124 w 6400800"/>
              <a:gd name="connsiteY3286" fmla="*/ 392906 h 514350"/>
              <a:gd name="connsiteX3287" fmla="*/ 5943124 w 6400800"/>
              <a:gd name="connsiteY3287" fmla="*/ 378619 h 514350"/>
              <a:gd name="connsiteX3288" fmla="*/ 5943124 w 6400800"/>
              <a:gd name="connsiteY3288" fmla="*/ 378619 h 514350"/>
              <a:gd name="connsiteX3289" fmla="*/ 5946934 w 6400800"/>
              <a:gd name="connsiteY3289" fmla="*/ 365284 h 514350"/>
              <a:gd name="connsiteX3290" fmla="*/ 5948839 w 6400800"/>
              <a:gd name="connsiteY3290" fmla="*/ 371951 h 514350"/>
              <a:gd name="connsiteX3291" fmla="*/ 5930742 w 6400800"/>
              <a:gd name="connsiteY3291" fmla="*/ 234791 h 514350"/>
              <a:gd name="connsiteX3292" fmla="*/ 5938362 w 6400800"/>
              <a:gd name="connsiteY3292" fmla="*/ 269081 h 514350"/>
              <a:gd name="connsiteX3293" fmla="*/ 5945029 w 6400800"/>
              <a:gd name="connsiteY3293" fmla="*/ 307181 h 514350"/>
              <a:gd name="connsiteX3294" fmla="*/ 5940267 w 6400800"/>
              <a:gd name="connsiteY3294" fmla="*/ 323374 h 514350"/>
              <a:gd name="connsiteX3295" fmla="*/ 5940267 w 6400800"/>
              <a:gd name="connsiteY3295" fmla="*/ 324326 h 514350"/>
              <a:gd name="connsiteX3296" fmla="*/ 5931694 w 6400800"/>
              <a:gd name="connsiteY3296" fmla="*/ 307181 h 514350"/>
              <a:gd name="connsiteX3297" fmla="*/ 5928837 w 6400800"/>
              <a:gd name="connsiteY3297" fmla="*/ 284321 h 514350"/>
              <a:gd name="connsiteX3298" fmla="*/ 5926931 w 6400800"/>
              <a:gd name="connsiteY3298" fmla="*/ 266224 h 514350"/>
              <a:gd name="connsiteX3299" fmla="*/ 5929789 w 6400800"/>
              <a:gd name="connsiteY3299" fmla="*/ 259556 h 514350"/>
              <a:gd name="connsiteX3300" fmla="*/ 5926931 w 6400800"/>
              <a:gd name="connsiteY3300" fmla="*/ 264319 h 514350"/>
              <a:gd name="connsiteX3301" fmla="*/ 5925026 w 6400800"/>
              <a:gd name="connsiteY3301" fmla="*/ 245269 h 514350"/>
              <a:gd name="connsiteX3302" fmla="*/ 5926931 w 6400800"/>
              <a:gd name="connsiteY3302" fmla="*/ 233839 h 514350"/>
              <a:gd name="connsiteX3303" fmla="*/ 5928837 w 6400800"/>
              <a:gd name="connsiteY3303" fmla="*/ 226219 h 514350"/>
              <a:gd name="connsiteX3304" fmla="*/ 5930742 w 6400800"/>
              <a:gd name="connsiteY3304" fmla="*/ 234791 h 514350"/>
              <a:gd name="connsiteX3305" fmla="*/ 5923121 w 6400800"/>
              <a:gd name="connsiteY3305" fmla="*/ 209074 h 514350"/>
              <a:gd name="connsiteX3306" fmla="*/ 5926931 w 6400800"/>
              <a:gd name="connsiteY3306" fmla="*/ 222409 h 514350"/>
              <a:gd name="connsiteX3307" fmla="*/ 5922169 w 6400800"/>
              <a:gd name="connsiteY3307" fmla="*/ 232886 h 514350"/>
              <a:gd name="connsiteX3308" fmla="*/ 5919312 w 6400800"/>
              <a:gd name="connsiteY3308" fmla="*/ 206216 h 514350"/>
              <a:gd name="connsiteX3309" fmla="*/ 5918359 w 6400800"/>
              <a:gd name="connsiteY3309" fmla="*/ 193834 h 514350"/>
              <a:gd name="connsiteX3310" fmla="*/ 5923121 w 6400800"/>
              <a:gd name="connsiteY3310" fmla="*/ 209074 h 514350"/>
              <a:gd name="connsiteX3311" fmla="*/ 5901214 w 6400800"/>
              <a:gd name="connsiteY3311" fmla="*/ 244316 h 514350"/>
              <a:gd name="connsiteX3312" fmla="*/ 5901214 w 6400800"/>
              <a:gd name="connsiteY3312" fmla="*/ 258604 h 514350"/>
              <a:gd name="connsiteX3313" fmla="*/ 5902167 w 6400800"/>
              <a:gd name="connsiteY3313" fmla="*/ 278606 h 514350"/>
              <a:gd name="connsiteX3314" fmla="*/ 5904071 w 6400800"/>
              <a:gd name="connsiteY3314" fmla="*/ 302419 h 514350"/>
              <a:gd name="connsiteX3315" fmla="*/ 5900262 w 6400800"/>
              <a:gd name="connsiteY3315" fmla="*/ 310039 h 514350"/>
              <a:gd name="connsiteX3316" fmla="*/ 5895499 w 6400800"/>
              <a:gd name="connsiteY3316" fmla="*/ 284321 h 514350"/>
              <a:gd name="connsiteX3317" fmla="*/ 5901214 w 6400800"/>
              <a:gd name="connsiteY3317" fmla="*/ 244316 h 514350"/>
              <a:gd name="connsiteX3318" fmla="*/ 5903119 w 6400800"/>
              <a:gd name="connsiteY3318" fmla="*/ 324326 h 514350"/>
              <a:gd name="connsiteX3319" fmla="*/ 5903119 w 6400800"/>
              <a:gd name="connsiteY3319" fmla="*/ 328136 h 514350"/>
              <a:gd name="connsiteX3320" fmla="*/ 5902167 w 6400800"/>
              <a:gd name="connsiteY3320" fmla="*/ 325279 h 514350"/>
              <a:gd name="connsiteX3321" fmla="*/ 5903119 w 6400800"/>
              <a:gd name="connsiteY3321" fmla="*/ 324326 h 514350"/>
              <a:gd name="connsiteX3322" fmla="*/ 5892642 w 6400800"/>
              <a:gd name="connsiteY3322" fmla="*/ 348139 h 514350"/>
              <a:gd name="connsiteX3323" fmla="*/ 5893594 w 6400800"/>
              <a:gd name="connsiteY3323" fmla="*/ 352901 h 514350"/>
              <a:gd name="connsiteX3324" fmla="*/ 5893594 w 6400800"/>
              <a:gd name="connsiteY3324" fmla="*/ 355759 h 514350"/>
              <a:gd name="connsiteX3325" fmla="*/ 5891689 w 6400800"/>
              <a:gd name="connsiteY3325" fmla="*/ 350996 h 514350"/>
              <a:gd name="connsiteX3326" fmla="*/ 5892642 w 6400800"/>
              <a:gd name="connsiteY3326" fmla="*/ 348139 h 514350"/>
              <a:gd name="connsiteX3327" fmla="*/ 5893594 w 6400800"/>
              <a:gd name="connsiteY3327" fmla="*/ 373856 h 514350"/>
              <a:gd name="connsiteX3328" fmla="*/ 5898356 w 6400800"/>
              <a:gd name="connsiteY3328" fmla="*/ 391954 h 514350"/>
              <a:gd name="connsiteX3329" fmla="*/ 5902167 w 6400800"/>
              <a:gd name="connsiteY3329" fmla="*/ 408146 h 514350"/>
              <a:gd name="connsiteX3330" fmla="*/ 5904071 w 6400800"/>
              <a:gd name="connsiteY3330" fmla="*/ 417671 h 514350"/>
              <a:gd name="connsiteX3331" fmla="*/ 5904071 w 6400800"/>
              <a:gd name="connsiteY3331" fmla="*/ 417671 h 514350"/>
              <a:gd name="connsiteX3332" fmla="*/ 5890737 w 6400800"/>
              <a:gd name="connsiteY3332" fmla="*/ 387191 h 514350"/>
              <a:gd name="connsiteX3333" fmla="*/ 5888831 w 6400800"/>
              <a:gd name="connsiteY3333" fmla="*/ 383381 h 514350"/>
              <a:gd name="connsiteX3334" fmla="*/ 5887879 w 6400800"/>
              <a:gd name="connsiteY3334" fmla="*/ 357664 h 514350"/>
              <a:gd name="connsiteX3335" fmla="*/ 5888831 w 6400800"/>
              <a:gd name="connsiteY3335" fmla="*/ 356711 h 514350"/>
              <a:gd name="connsiteX3336" fmla="*/ 5893594 w 6400800"/>
              <a:gd name="connsiteY3336" fmla="*/ 373856 h 514350"/>
              <a:gd name="connsiteX3337" fmla="*/ 5886926 w 6400800"/>
              <a:gd name="connsiteY3337" fmla="*/ 321469 h 514350"/>
              <a:gd name="connsiteX3338" fmla="*/ 5888831 w 6400800"/>
              <a:gd name="connsiteY3338" fmla="*/ 311944 h 514350"/>
              <a:gd name="connsiteX3339" fmla="*/ 5888831 w 6400800"/>
              <a:gd name="connsiteY3339" fmla="*/ 314801 h 514350"/>
              <a:gd name="connsiteX3340" fmla="*/ 5889784 w 6400800"/>
              <a:gd name="connsiteY3340" fmla="*/ 326231 h 514350"/>
              <a:gd name="connsiteX3341" fmla="*/ 5885974 w 6400800"/>
              <a:gd name="connsiteY3341" fmla="*/ 332899 h 514350"/>
              <a:gd name="connsiteX3342" fmla="*/ 5885974 w 6400800"/>
              <a:gd name="connsiteY3342" fmla="*/ 325279 h 514350"/>
              <a:gd name="connsiteX3343" fmla="*/ 5886926 w 6400800"/>
              <a:gd name="connsiteY3343" fmla="*/ 321469 h 514350"/>
              <a:gd name="connsiteX3344" fmla="*/ 5858351 w 6400800"/>
              <a:gd name="connsiteY3344" fmla="*/ 279559 h 514350"/>
              <a:gd name="connsiteX3345" fmla="*/ 5858351 w 6400800"/>
              <a:gd name="connsiteY3345" fmla="*/ 284321 h 514350"/>
              <a:gd name="connsiteX3346" fmla="*/ 5858351 w 6400800"/>
              <a:gd name="connsiteY3346" fmla="*/ 285274 h 514350"/>
              <a:gd name="connsiteX3347" fmla="*/ 5857399 w 6400800"/>
              <a:gd name="connsiteY3347" fmla="*/ 281464 h 514350"/>
              <a:gd name="connsiteX3348" fmla="*/ 5858351 w 6400800"/>
              <a:gd name="connsiteY3348" fmla="*/ 279559 h 514350"/>
              <a:gd name="connsiteX3349" fmla="*/ 5841206 w 6400800"/>
              <a:gd name="connsiteY3349" fmla="*/ 264319 h 514350"/>
              <a:gd name="connsiteX3350" fmla="*/ 5840254 w 6400800"/>
              <a:gd name="connsiteY3350" fmla="*/ 270034 h 514350"/>
              <a:gd name="connsiteX3351" fmla="*/ 5839301 w 6400800"/>
              <a:gd name="connsiteY3351" fmla="*/ 277654 h 514350"/>
              <a:gd name="connsiteX3352" fmla="*/ 5838349 w 6400800"/>
              <a:gd name="connsiteY3352" fmla="*/ 271939 h 514350"/>
              <a:gd name="connsiteX3353" fmla="*/ 5841206 w 6400800"/>
              <a:gd name="connsiteY3353" fmla="*/ 264319 h 514350"/>
              <a:gd name="connsiteX3354" fmla="*/ 5828824 w 6400800"/>
              <a:gd name="connsiteY3354" fmla="*/ 305276 h 514350"/>
              <a:gd name="connsiteX3355" fmla="*/ 5826919 w 6400800"/>
              <a:gd name="connsiteY3355" fmla="*/ 308134 h 514350"/>
              <a:gd name="connsiteX3356" fmla="*/ 5826919 w 6400800"/>
              <a:gd name="connsiteY3356" fmla="*/ 306229 h 514350"/>
              <a:gd name="connsiteX3357" fmla="*/ 5829776 w 6400800"/>
              <a:gd name="connsiteY3357" fmla="*/ 299561 h 514350"/>
              <a:gd name="connsiteX3358" fmla="*/ 5828824 w 6400800"/>
              <a:gd name="connsiteY3358" fmla="*/ 305276 h 514350"/>
              <a:gd name="connsiteX3359" fmla="*/ 5823109 w 6400800"/>
              <a:gd name="connsiteY3359" fmla="*/ 259556 h 514350"/>
              <a:gd name="connsiteX3360" fmla="*/ 5827871 w 6400800"/>
              <a:gd name="connsiteY3360" fmla="*/ 270986 h 514350"/>
              <a:gd name="connsiteX3361" fmla="*/ 5828824 w 6400800"/>
              <a:gd name="connsiteY3361" fmla="*/ 273844 h 514350"/>
              <a:gd name="connsiteX3362" fmla="*/ 5828824 w 6400800"/>
              <a:gd name="connsiteY3362" fmla="*/ 286226 h 514350"/>
              <a:gd name="connsiteX3363" fmla="*/ 5824062 w 6400800"/>
              <a:gd name="connsiteY3363" fmla="*/ 295751 h 514350"/>
              <a:gd name="connsiteX3364" fmla="*/ 5824062 w 6400800"/>
              <a:gd name="connsiteY3364" fmla="*/ 294799 h 514350"/>
              <a:gd name="connsiteX3365" fmla="*/ 5823109 w 6400800"/>
              <a:gd name="connsiteY3365" fmla="*/ 267176 h 514350"/>
              <a:gd name="connsiteX3366" fmla="*/ 5823109 w 6400800"/>
              <a:gd name="connsiteY3366" fmla="*/ 259556 h 514350"/>
              <a:gd name="connsiteX3367" fmla="*/ 5813584 w 6400800"/>
              <a:gd name="connsiteY3367" fmla="*/ 252889 h 514350"/>
              <a:gd name="connsiteX3368" fmla="*/ 5812631 w 6400800"/>
              <a:gd name="connsiteY3368" fmla="*/ 258604 h 514350"/>
              <a:gd name="connsiteX3369" fmla="*/ 5811679 w 6400800"/>
              <a:gd name="connsiteY3369" fmla="*/ 255746 h 514350"/>
              <a:gd name="connsiteX3370" fmla="*/ 5811679 w 6400800"/>
              <a:gd name="connsiteY3370" fmla="*/ 262414 h 514350"/>
              <a:gd name="connsiteX3371" fmla="*/ 5810726 w 6400800"/>
              <a:gd name="connsiteY3371" fmla="*/ 267176 h 514350"/>
              <a:gd name="connsiteX3372" fmla="*/ 5808821 w 6400800"/>
              <a:gd name="connsiteY3372" fmla="*/ 294799 h 514350"/>
              <a:gd name="connsiteX3373" fmla="*/ 5808821 w 6400800"/>
              <a:gd name="connsiteY3373" fmla="*/ 304324 h 514350"/>
              <a:gd name="connsiteX3374" fmla="*/ 5807869 w 6400800"/>
              <a:gd name="connsiteY3374" fmla="*/ 300514 h 514350"/>
              <a:gd name="connsiteX3375" fmla="*/ 5806917 w 6400800"/>
              <a:gd name="connsiteY3375" fmla="*/ 264319 h 514350"/>
              <a:gd name="connsiteX3376" fmla="*/ 5806917 w 6400800"/>
              <a:gd name="connsiteY3376" fmla="*/ 262414 h 514350"/>
              <a:gd name="connsiteX3377" fmla="*/ 5813584 w 6400800"/>
              <a:gd name="connsiteY3377" fmla="*/ 252889 h 514350"/>
              <a:gd name="connsiteX3378" fmla="*/ 5804059 w 6400800"/>
              <a:gd name="connsiteY3378" fmla="*/ 268129 h 514350"/>
              <a:gd name="connsiteX3379" fmla="*/ 5804059 w 6400800"/>
              <a:gd name="connsiteY3379" fmla="*/ 269081 h 514350"/>
              <a:gd name="connsiteX3380" fmla="*/ 5804059 w 6400800"/>
              <a:gd name="connsiteY3380" fmla="*/ 268129 h 514350"/>
              <a:gd name="connsiteX3381" fmla="*/ 5804059 w 6400800"/>
              <a:gd name="connsiteY3381" fmla="*/ 268129 h 514350"/>
              <a:gd name="connsiteX3382" fmla="*/ 5799296 w 6400800"/>
              <a:gd name="connsiteY3382" fmla="*/ 164306 h 514350"/>
              <a:gd name="connsiteX3383" fmla="*/ 5802154 w 6400800"/>
              <a:gd name="connsiteY3383" fmla="*/ 166211 h 514350"/>
              <a:gd name="connsiteX3384" fmla="*/ 5796439 w 6400800"/>
              <a:gd name="connsiteY3384" fmla="*/ 176689 h 514350"/>
              <a:gd name="connsiteX3385" fmla="*/ 5796439 w 6400800"/>
              <a:gd name="connsiteY3385" fmla="*/ 163354 h 514350"/>
              <a:gd name="connsiteX3386" fmla="*/ 5799296 w 6400800"/>
              <a:gd name="connsiteY3386" fmla="*/ 164306 h 514350"/>
              <a:gd name="connsiteX3387" fmla="*/ 5770721 w 6400800"/>
              <a:gd name="connsiteY3387" fmla="*/ 386239 h 514350"/>
              <a:gd name="connsiteX3388" fmla="*/ 5770721 w 6400800"/>
              <a:gd name="connsiteY3388" fmla="*/ 383381 h 514350"/>
              <a:gd name="connsiteX3389" fmla="*/ 5770721 w 6400800"/>
              <a:gd name="connsiteY3389" fmla="*/ 382429 h 514350"/>
              <a:gd name="connsiteX3390" fmla="*/ 5771674 w 6400800"/>
              <a:gd name="connsiteY3390" fmla="*/ 387191 h 514350"/>
              <a:gd name="connsiteX3391" fmla="*/ 5770721 w 6400800"/>
              <a:gd name="connsiteY3391" fmla="*/ 386239 h 514350"/>
              <a:gd name="connsiteX3392" fmla="*/ 5782151 w 6400800"/>
              <a:gd name="connsiteY3392" fmla="*/ 253841 h 514350"/>
              <a:gd name="connsiteX3393" fmla="*/ 5780246 w 6400800"/>
              <a:gd name="connsiteY3393" fmla="*/ 258604 h 514350"/>
              <a:gd name="connsiteX3394" fmla="*/ 5777389 w 6400800"/>
              <a:gd name="connsiteY3394" fmla="*/ 267176 h 514350"/>
              <a:gd name="connsiteX3395" fmla="*/ 5773579 w 6400800"/>
              <a:gd name="connsiteY3395" fmla="*/ 275749 h 514350"/>
              <a:gd name="connsiteX3396" fmla="*/ 5772626 w 6400800"/>
              <a:gd name="connsiteY3396" fmla="*/ 273844 h 514350"/>
              <a:gd name="connsiteX3397" fmla="*/ 5771674 w 6400800"/>
              <a:gd name="connsiteY3397" fmla="*/ 272891 h 514350"/>
              <a:gd name="connsiteX3398" fmla="*/ 5783104 w 6400800"/>
              <a:gd name="connsiteY3398" fmla="*/ 241459 h 514350"/>
              <a:gd name="connsiteX3399" fmla="*/ 5782151 w 6400800"/>
              <a:gd name="connsiteY3399" fmla="*/ 253841 h 514350"/>
              <a:gd name="connsiteX3400" fmla="*/ 5785962 w 6400800"/>
              <a:gd name="connsiteY3400" fmla="*/ 221456 h 514350"/>
              <a:gd name="connsiteX3401" fmla="*/ 5784056 w 6400800"/>
              <a:gd name="connsiteY3401" fmla="*/ 239554 h 514350"/>
              <a:gd name="connsiteX3402" fmla="*/ 5784056 w 6400800"/>
              <a:gd name="connsiteY3402" fmla="*/ 240506 h 514350"/>
              <a:gd name="connsiteX3403" fmla="*/ 5770721 w 6400800"/>
              <a:gd name="connsiteY3403" fmla="*/ 267176 h 514350"/>
              <a:gd name="connsiteX3404" fmla="*/ 5769769 w 6400800"/>
              <a:gd name="connsiteY3404" fmla="*/ 261461 h 514350"/>
              <a:gd name="connsiteX3405" fmla="*/ 5769769 w 6400800"/>
              <a:gd name="connsiteY3405" fmla="*/ 258604 h 514350"/>
              <a:gd name="connsiteX3406" fmla="*/ 5785962 w 6400800"/>
              <a:gd name="connsiteY3406" fmla="*/ 221456 h 514350"/>
              <a:gd name="connsiteX3407" fmla="*/ 5754529 w 6400800"/>
              <a:gd name="connsiteY3407" fmla="*/ 333851 h 514350"/>
              <a:gd name="connsiteX3408" fmla="*/ 5746909 w 6400800"/>
              <a:gd name="connsiteY3408" fmla="*/ 348139 h 514350"/>
              <a:gd name="connsiteX3409" fmla="*/ 5745956 w 6400800"/>
              <a:gd name="connsiteY3409" fmla="*/ 346234 h 514350"/>
              <a:gd name="connsiteX3410" fmla="*/ 5754529 w 6400800"/>
              <a:gd name="connsiteY3410" fmla="*/ 322421 h 514350"/>
              <a:gd name="connsiteX3411" fmla="*/ 5754529 w 6400800"/>
              <a:gd name="connsiteY3411" fmla="*/ 333851 h 514350"/>
              <a:gd name="connsiteX3412" fmla="*/ 5754529 w 6400800"/>
              <a:gd name="connsiteY3412" fmla="*/ 333851 h 514350"/>
              <a:gd name="connsiteX3413" fmla="*/ 5762149 w 6400800"/>
              <a:gd name="connsiteY3413" fmla="*/ 302419 h 514350"/>
              <a:gd name="connsiteX3414" fmla="*/ 5762149 w 6400800"/>
              <a:gd name="connsiteY3414" fmla="*/ 302419 h 514350"/>
              <a:gd name="connsiteX3415" fmla="*/ 5762149 w 6400800"/>
              <a:gd name="connsiteY3415" fmla="*/ 302419 h 514350"/>
              <a:gd name="connsiteX3416" fmla="*/ 5762149 w 6400800"/>
              <a:gd name="connsiteY3416" fmla="*/ 302419 h 514350"/>
              <a:gd name="connsiteX3417" fmla="*/ 5761196 w 6400800"/>
              <a:gd name="connsiteY3417" fmla="*/ 304324 h 514350"/>
              <a:gd name="connsiteX3418" fmla="*/ 5762149 w 6400800"/>
              <a:gd name="connsiteY3418" fmla="*/ 305276 h 514350"/>
              <a:gd name="connsiteX3419" fmla="*/ 5762149 w 6400800"/>
              <a:gd name="connsiteY3419" fmla="*/ 308134 h 514350"/>
              <a:gd name="connsiteX3420" fmla="*/ 5762149 w 6400800"/>
              <a:gd name="connsiteY3420" fmla="*/ 310039 h 514350"/>
              <a:gd name="connsiteX3421" fmla="*/ 5759292 w 6400800"/>
              <a:gd name="connsiteY3421" fmla="*/ 320516 h 514350"/>
              <a:gd name="connsiteX3422" fmla="*/ 5757387 w 6400800"/>
              <a:gd name="connsiteY3422" fmla="*/ 328136 h 514350"/>
              <a:gd name="connsiteX3423" fmla="*/ 5755481 w 6400800"/>
              <a:gd name="connsiteY3423" fmla="*/ 320516 h 514350"/>
              <a:gd name="connsiteX3424" fmla="*/ 5761196 w 6400800"/>
              <a:gd name="connsiteY3424" fmla="*/ 304324 h 514350"/>
              <a:gd name="connsiteX3425" fmla="*/ 5760244 w 6400800"/>
              <a:gd name="connsiteY3425" fmla="*/ 289084 h 514350"/>
              <a:gd name="connsiteX3426" fmla="*/ 5759292 w 6400800"/>
              <a:gd name="connsiteY3426" fmla="*/ 290989 h 514350"/>
              <a:gd name="connsiteX3427" fmla="*/ 5751671 w 6400800"/>
              <a:gd name="connsiteY3427" fmla="*/ 301466 h 514350"/>
              <a:gd name="connsiteX3428" fmla="*/ 5748814 w 6400800"/>
              <a:gd name="connsiteY3428" fmla="*/ 305276 h 514350"/>
              <a:gd name="connsiteX3429" fmla="*/ 5759292 w 6400800"/>
              <a:gd name="connsiteY3429" fmla="*/ 280511 h 514350"/>
              <a:gd name="connsiteX3430" fmla="*/ 5760244 w 6400800"/>
              <a:gd name="connsiteY3430" fmla="*/ 289084 h 514350"/>
              <a:gd name="connsiteX3431" fmla="*/ 5756434 w 6400800"/>
              <a:gd name="connsiteY3431" fmla="*/ 227171 h 514350"/>
              <a:gd name="connsiteX3432" fmla="*/ 5756434 w 6400800"/>
              <a:gd name="connsiteY3432" fmla="*/ 243364 h 514350"/>
              <a:gd name="connsiteX3433" fmla="*/ 5757387 w 6400800"/>
              <a:gd name="connsiteY3433" fmla="*/ 250984 h 514350"/>
              <a:gd name="connsiteX3434" fmla="*/ 5753576 w 6400800"/>
              <a:gd name="connsiteY3434" fmla="*/ 259556 h 514350"/>
              <a:gd name="connsiteX3435" fmla="*/ 5741194 w 6400800"/>
              <a:gd name="connsiteY3435" fmla="*/ 285274 h 514350"/>
              <a:gd name="connsiteX3436" fmla="*/ 5756434 w 6400800"/>
              <a:gd name="connsiteY3436" fmla="*/ 227171 h 514350"/>
              <a:gd name="connsiteX3437" fmla="*/ 5676424 w 6400800"/>
              <a:gd name="connsiteY3437" fmla="*/ 184309 h 514350"/>
              <a:gd name="connsiteX3438" fmla="*/ 5676424 w 6400800"/>
              <a:gd name="connsiteY3438" fmla="*/ 198596 h 514350"/>
              <a:gd name="connsiteX3439" fmla="*/ 5676424 w 6400800"/>
              <a:gd name="connsiteY3439" fmla="*/ 228124 h 514350"/>
              <a:gd name="connsiteX3440" fmla="*/ 5676424 w 6400800"/>
              <a:gd name="connsiteY3440" fmla="*/ 246221 h 514350"/>
              <a:gd name="connsiteX3441" fmla="*/ 5677376 w 6400800"/>
              <a:gd name="connsiteY3441" fmla="*/ 266224 h 514350"/>
              <a:gd name="connsiteX3442" fmla="*/ 5678329 w 6400800"/>
              <a:gd name="connsiteY3442" fmla="*/ 276701 h 514350"/>
              <a:gd name="connsiteX3443" fmla="*/ 5678329 w 6400800"/>
              <a:gd name="connsiteY3443" fmla="*/ 276701 h 514350"/>
              <a:gd name="connsiteX3444" fmla="*/ 5675471 w 6400800"/>
              <a:gd name="connsiteY3444" fmla="*/ 259556 h 514350"/>
              <a:gd name="connsiteX3445" fmla="*/ 5672614 w 6400800"/>
              <a:gd name="connsiteY3445" fmla="*/ 242411 h 514350"/>
              <a:gd name="connsiteX3446" fmla="*/ 5669756 w 6400800"/>
              <a:gd name="connsiteY3446" fmla="*/ 223361 h 514350"/>
              <a:gd name="connsiteX3447" fmla="*/ 5668804 w 6400800"/>
              <a:gd name="connsiteY3447" fmla="*/ 216694 h 514350"/>
              <a:gd name="connsiteX3448" fmla="*/ 5676424 w 6400800"/>
              <a:gd name="connsiteY3448" fmla="*/ 184309 h 514350"/>
              <a:gd name="connsiteX3449" fmla="*/ 5652612 w 6400800"/>
              <a:gd name="connsiteY3449" fmla="*/ 263366 h 514350"/>
              <a:gd name="connsiteX3450" fmla="*/ 5653564 w 6400800"/>
              <a:gd name="connsiteY3450" fmla="*/ 261461 h 514350"/>
              <a:gd name="connsiteX3451" fmla="*/ 5655469 w 6400800"/>
              <a:gd name="connsiteY3451" fmla="*/ 264319 h 514350"/>
              <a:gd name="connsiteX3452" fmla="*/ 5655469 w 6400800"/>
              <a:gd name="connsiteY3452" fmla="*/ 268129 h 514350"/>
              <a:gd name="connsiteX3453" fmla="*/ 5657374 w 6400800"/>
              <a:gd name="connsiteY3453" fmla="*/ 286226 h 514350"/>
              <a:gd name="connsiteX3454" fmla="*/ 5652612 w 6400800"/>
              <a:gd name="connsiteY3454" fmla="*/ 269081 h 514350"/>
              <a:gd name="connsiteX3455" fmla="*/ 5651659 w 6400800"/>
              <a:gd name="connsiteY3455" fmla="*/ 267176 h 514350"/>
              <a:gd name="connsiteX3456" fmla="*/ 5652612 w 6400800"/>
              <a:gd name="connsiteY3456" fmla="*/ 263366 h 514350"/>
              <a:gd name="connsiteX3457" fmla="*/ 5650706 w 6400800"/>
              <a:gd name="connsiteY3457" fmla="*/ 205264 h 514350"/>
              <a:gd name="connsiteX3458" fmla="*/ 5651659 w 6400800"/>
              <a:gd name="connsiteY3458" fmla="*/ 212884 h 514350"/>
              <a:gd name="connsiteX3459" fmla="*/ 5649754 w 6400800"/>
              <a:gd name="connsiteY3459" fmla="*/ 207169 h 514350"/>
              <a:gd name="connsiteX3460" fmla="*/ 5650706 w 6400800"/>
              <a:gd name="connsiteY3460" fmla="*/ 205264 h 514350"/>
              <a:gd name="connsiteX3461" fmla="*/ 5647849 w 6400800"/>
              <a:gd name="connsiteY3461" fmla="*/ 209074 h 514350"/>
              <a:gd name="connsiteX3462" fmla="*/ 5649754 w 6400800"/>
              <a:gd name="connsiteY3462" fmla="*/ 219551 h 514350"/>
              <a:gd name="connsiteX3463" fmla="*/ 5651659 w 6400800"/>
              <a:gd name="connsiteY3463" fmla="*/ 235744 h 514350"/>
              <a:gd name="connsiteX3464" fmla="*/ 5651659 w 6400800"/>
              <a:gd name="connsiteY3464" fmla="*/ 236696 h 514350"/>
              <a:gd name="connsiteX3465" fmla="*/ 5645944 w 6400800"/>
              <a:gd name="connsiteY3465" fmla="*/ 228124 h 514350"/>
              <a:gd name="connsiteX3466" fmla="*/ 5644039 w 6400800"/>
              <a:gd name="connsiteY3466" fmla="*/ 216694 h 514350"/>
              <a:gd name="connsiteX3467" fmla="*/ 5647849 w 6400800"/>
              <a:gd name="connsiteY3467" fmla="*/ 209074 h 514350"/>
              <a:gd name="connsiteX3468" fmla="*/ 5642134 w 6400800"/>
              <a:gd name="connsiteY3468" fmla="*/ 370046 h 514350"/>
              <a:gd name="connsiteX3469" fmla="*/ 5643087 w 6400800"/>
              <a:gd name="connsiteY3469" fmla="*/ 377666 h 514350"/>
              <a:gd name="connsiteX3470" fmla="*/ 5641181 w 6400800"/>
              <a:gd name="connsiteY3470" fmla="*/ 385286 h 514350"/>
              <a:gd name="connsiteX3471" fmla="*/ 5642134 w 6400800"/>
              <a:gd name="connsiteY3471" fmla="*/ 370046 h 514350"/>
              <a:gd name="connsiteX3472" fmla="*/ 5624037 w 6400800"/>
              <a:gd name="connsiteY3472" fmla="*/ 272891 h 514350"/>
              <a:gd name="connsiteX3473" fmla="*/ 5625942 w 6400800"/>
              <a:gd name="connsiteY3473" fmla="*/ 258604 h 514350"/>
              <a:gd name="connsiteX3474" fmla="*/ 5625942 w 6400800"/>
              <a:gd name="connsiteY3474" fmla="*/ 254794 h 514350"/>
              <a:gd name="connsiteX3475" fmla="*/ 5632609 w 6400800"/>
              <a:gd name="connsiteY3475" fmla="*/ 241459 h 514350"/>
              <a:gd name="connsiteX3476" fmla="*/ 5634514 w 6400800"/>
              <a:gd name="connsiteY3476" fmla="*/ 236696 h 514350"/>
              <a:gd name="connsiteX3477" fmla="*/ 5637371 w 6400800"/>
              <a:gd name="connsiteY3477" fmla="*/ 245269 h 514350"/>
              <a:gd name="connsiteX3478" fmla="*/ 5640229 w 6400800"/>
              <a:gd name="connsiteY3478" fmla="*/ 259556 h 514350"/>
              <a:gd name="connsiteX3479" fmla="*/ 5640229 w 6400800"/>
              <a:gd name="connsiteY3479" fmla="*/ 266224 h 514350"/>
              <a:gd name="connsiteX3480" fmla="*/ 5631656 w 6400800"/>
              <a:gd name="connsiteY3480" fmla="*/ 288131 h 514350"/>
              <a:gd name="connsiteX3481" fmla="*/ 5624037 w 6400800"/>
              <a:gd name="connsiteY3481" fmla="*/ 277654 h 514350"/>
              <a:gd name="connsiteX3482" fmla="*/ 5624037 w 6400800"/>
              <a:gd name="connsiteY3482" fmla="*/ 272891 h 514350"/>
              <a:gd name="connsiteX3483" fmla="*/ 5623084 w 6400800"/>
              <a:gd name="connsiteY3483" fmla="*/ 289084 h 514350"/>
              <a:gd name="connsiteX3484" fmla="*/ 5623084 w 6400800"/>
              <a:gd name="connsiteY3484" fmla="*/ 287179 h 514350"/>
              <a:gd name="connsiteX3485" fmla="*/ 5624989 w 6400800"/>
              <a:gd name="connsiteY3485" fmla="*/ 290989 h 514350"/>
              <a:gd name="connsiteX3486" fmla="*/ 5626894 w 6400800"/>
              <a:gd name="connsiteY3486" fmla="*/ 298609 h 514350"/>
              <a:gd name="connsiteX3487" fmla="*/ 5625942 w 6400800"/>
              <a:gd name="connsiteY3487" fmla="*/ 300514 h 514350"/>
              <a:gd name="connsiteX3488" fmla="*/ 5625942 w 6400800"/>
              <a:gd name="connsiteY3488" fmla="*/ 300514 h 514350"/>
              <a:gd name="connsiteX3489" fmla="*/ 5622131 w 6400800"/>
              <a:gd name="connsiteY3489" fmla="*/ 295751 h 514350"/>
              <a:gd name="connsiteX3490" fmla="*/ 5623084 w 6400800"/>
              <a:gd name="connsiteY3490" fmla="*/ 289084 h 514350"/>
              <a:gd name="connsiteX3491" fmla="*/ 5621179 w 6400800"/>
              <a:gd name="connsiteY3491" fmla="*/ 310991 h 514350"/>
              <a:gd name="connsiteX3492" fmla="*/ 5621179 w 6400800"/>
              <a:gd name="connsiteY3492" fmla="*/ 310991 h 514350"/>
              <a:gd name="connsiteX3493" fmla="*/ 5621179 w 6400800"/>
              <a:gd name="connsiteY3493" fmla="*/ 310991 h 514350"/>
              <a:gd name="connsiteX3494" fmla="*/ 5621179 w 6400800"/>
              <a:gd name="connsiteY3494" fmla="*/ 310991 h 514350"/>
              <a:gd name="connsiteX3495" fmla="*/ 5618321 w 6400800"/>
              <a:gd name="connsiteY3495" fmla="*/ 270034 h 514350"/>
              <a:gd name="connsiteX3496" fmla="*/ 5618321 w 6400800"/>
              <a:gd name="connsiteY3496" fmla="*/ 270034 h 514350"/>
              <a:gd name="connsiteX3497" fmla="*/ 5618321 w 6400800"/>
              <a:gd name="connsiteY3497" fmla="*/ 270034 h 514350"/>
              <a:gd name="connsiteX3498" fmla="*/ 5618321 w 6400800"/>
              <a:gd name="connsiteY3498" fmla="*/ 270034 h 514350"/>
              <a:gd name="connsiteX3499" fmla="*/ 5617369 w 6400800"/>
              <a:gd name="connsiteY3499" fmla="*/ 272891 h 514350"/>
              <a:gd name="connsiteX3500" fmla="*/ 5618321 w 6400800"/>
              <a:gd name="connsiteY3500" fmla="*/ 273844 h 514350"/>
              <a:gd name="connsiteX3501" fmla="*/ 5616417 w 6400800"/>
              <a:gd name="connsiteY3501" fmla="*/ 286226 h 514350"/>
              <a:gd name="connsiteX3502" fmla="*/ 5613559 w 6400800"/>
              <a:gd name="connsiteY3502" fmla="*/ 282416 h 514350"/>
              <a:gd name="connsiteX3503" fmla="*/ 5617369 w 6400800"/>
              <a:gd name="connsiteY3503" fmla="*/ 272891 h 514350"/>
              <a:gd name="connsiteX3504" fmla="*/ 5608796 w 6400800"/>
              <a:gd name="connsiteY3504" fmla="*/ 290989 h 514350"/>
              <a:gd name="connsiteX3505" fmla="*/ 5608796 w 6400800"/>
              <a:gd name="connsiteY3505" fmla="*/ 290989 h 514350"/>
              <a:gd name="connsiteX3506" fmla="*/ 5611654 w 6400800"/>
              <a:gd name="connsiteY3506" fmla="*/ 294799 h 514350"/>
              <a:gd name="connsiteX3507" fmla="*/ 5613559 w 6400800"/>
              <a:gd name="connsiteY3507" fmla="*/ 297656 h 514350"/>
              <a:gd name="connsiteX3508" fmla="*/ 5611654 w 6400800"/>
              <a:gd name="connsiteY3508" fmla="*/ 310991 h 514350"/>
              <a:gd name="connsiteX3509" fmla="*/ 5608796 w 6400800"/>
              <a:gd name="connsiteY3509" fmla="*/ 292894 h 514350"/>
              <a:gd name="connsiteX3510" fmla="*/ 5608796 w 6400800"/>
              <a:gd name="connsiteY3510" fmla="*/ 290989 h 514350"/>
              <a:gd name="connsiteX3511" fmla="*/ 5594509 w 6400800"/>
              <a:gd name="connsiteY3511" fmla="*/ 241459 h 514350"/>
              <a:gd name="connsiteX3512" fmla="*/ 5595462 w 6400800"/>
              <a:gd name="connsiteY3512" fmla="*/ 258604 h 514350"/>
              <a:gd name="connsiteX3513" fmla="*/ 5595462 w 6400800"/>
              <a:gd name="connsiteY3513" fmla="*/ 259556 h 514350"/>
              <a:gd name="connsiteX3514" fmla="*/ 5595462 w 6400800"/>
              <a:gd name="connsiteY3514" fmla="*/ 261461 h 514350"/>
              <a:gd name="connsiteX3515" fmla="*/ 5593556 w 6400800"/>
              <a:gd name="connsiteY3515" fmla="*/ 259556 h 514350"/>
              <a:gd name="connsiteX3516" fmla="*/ 5592604 w 6400800"/>
              <a:gd name="connsiteY3516" fmla="*/ 250031 h 514350"/>
              <a:gd name="connsiteX3517" fmla="*/ 5594509 w 6400800"/>
              <a:gd name="connsiteY3517" fmla="*/ 241459 h 514350"/>
              <a:gd name="connsiteX3518" fmla="*/ 5578317 w 6400800"/>
              <a:gd name="connsiteY3518" fmla="*/ 284321 h 514350"/>
              <a:gd name="connsiteX3519" fmla="*/ 5578317 w 6400800"/>
              <a:gd name="connsiteY3519" fmla="*/ 286226 h 514350"/>
              <a:gd name="connsiteX3520" fmla="*/ 5577364 w 6400800"/>
              <a:gd name="connsiteY3520" fmla="*/ 285274 h 514350"/>
              <a:gd name="connsiteX3521" fmla="*/ 5578317 w 6400800"/>
              <a:gd name="connsiteY3521" fmla="*/ 284321 h 514350"/>
              <a:gd name="connsiteX3522" fmla="*/ 5573554 w 6400800"/>
              <a:gd name="connsiteY3522" fmla="*/ 299561 h 514350"/>
              <a:gd name="connsiteX3523" fmla="*/ 5576412 w 6400800"/>
              <a:gd name="connsiteY3523" fmla="*/ 305276 h 514350"/>
              <a:gd name="connsiteX3524" fmla="*/ 5577364 w 6400800"/>
              <a:gd name="connsiteY3524" fmla="*/ 307181 h 514350"/>
              <a:gd name="connsiteX3525" fmla="*/ 5576412 w 6400800"/>
              <a:gd name="connsiteY3525" fmla="*/ 325279 h 514350"/>
              <a:gd name="connsiteX3526" fmla="*/ 5576412 w 6400800"/>
              <a:gd name="connsiteY3526" fmla="*/ 328136 h 514350"/>
              <a:gd name="connsiteX3527" fmla="*/ 5575459 w 6400800"/>
              <a:gd name="connsiteY3527" fmla="*/ 319564 h 514350"/>
              <a:gd name="connsiteX3528" fmla="*/ 5573554 w 6400800"/>
              <a:gd name="connsiteY3528" fmla="*/ 303371 h 514350"/>
              <a:gd name="connsiteX3529" fmla="*/ 5573554 w 6400800"/>
              <a:gd name="connsiteY3529" fmla="*/ 299561 h 514350"/>
              <a:gd name="connsiteX3530" fmla="*/ 5550694 w 6400800"/>
              <a:gd name="connsiteY3530" fmla="*/ 308134 h 514350"/>
              <a:gd name="connsiteX3531" fmla="*/ 5549742 w 6400800"/>
              <a:gd name="connsiteY3531" fmla="*/ 301466 h 514350"/>
              <a:gd name="connsiteX3532" fmla="*/ 5551646 w 6400800"/>
              <a:gd name="connsiteY3532" fmla="*/ 294799 h 514350"/>
              <a:gd name="connsiteX3533" fmla="*/ 5552599 w 6400800"/>
              <a:gd name="connsiteY3533" fmla="*/ 291941 h 514350"/>
              <a:gd name="connsiteX3534" fmla="*/ 5554504 w 6400800"/>
              <a:gd name="connsiteY3534" fmla="*/ 302419 h 514350"/>
              <a:gd name="connsiteX3535" fmla="*/ 5552599 w 6400800"/>
              <a:gd name="connsiteY3535" fmla="*/ 306229 h 514350"/>
              <a:gd name="connsiteX3536" fmla="*/ 5550694 w 6400800"/>
              <a:gd name="connsiteY3536" fmla="*/ 308134 h 514350"/>
              <a:gd name="connsiteX3537" fmla="*/ 5557362 w 6400800"/>
              <a:gd name="connsiteY3537" fmla="*/ 313849 h 514350"/>
              <a:gd name="connsiteX3538" fmla="*/ 5557362 w 6400800"/>
              <a:gd name="connsiteY3538" fmla="*/ 313849 h 514350"/>
              <a:gd name="connsiteX3539" fmla="*/ 5553551 w 6400800"/>
              <a:gd name="connsiteY3539" fmla="*/ 318611 h 514350"/>
              <a:gd name="connsiteX3540" fmla="*/ 5556409 w 6400800"/>
              <a:gd name="connsiteY3540" fmla="*/ 310039 h 514350"/>
              <a:gd name="connsiteX3541" fmla="*/ 5557362 w 6400800"/>
              <a:gd name="connsiteY3541" fmla="*/ 313849 h 514350"/>
              <a:gd name="connsiteX3542" fmla="*/ 5557362 w 6400800"/>
              <a:gd name="connsiteY3542" fmla="*/ 313849 h 514350"/>
              <a:gd name="connsiteX3543" fmla="*/ 5561171 w 6400800"/>
              <a:gd name="connsiteY3543" fmla="*/ 359569 h 514350"/>
              <a:gd name="connsiteX3544" fmla="*/ 5561171 w 6400800"/>
              <a:gd name="connsiteY3544" fmla="*/ 361474 h 514350"/>
              <a:gd name="connsiteX3545" fmla="*/ 5560219 w 6400800"/>
              <a:gd name="connsiteY3545" fmla="*/ 360521 h 514350"/>
              <a:gd name="connsiteX3546" fmla="*/ 5558314 w 6400800"/>
              <a:gd name="connsiteY3546" fmla="*/ 350996 h 514350"/>
              <a:gd name="connsiteX3547" fmla="*/ 5560219 w 6400800"/>
              <a:gd name="connsiteY3547" fmla="*/ 342424 h 514350"/>
              <a:gd name="connsiteX3548" fmla="*/ 5561171 w 6400800"/>
              <a:gd name="connsiteY3548" fmla="*/ 359569 h 514350"/>
              <a:gd name="connsiteX3549" fmla="*/ 5559267 w 6400800"/>
              <a:gd name="connsiteY3549" fmla="*/ 303371 h 514350"/>
              <a:gd name="connsiteX3550" fmla="*/ 5559267 w 6400800"/>
              <a:gd name="connsiteY3550" fmla="*/ 303371 h 514350"/>
              <a:gd name="connsiteX3551" fmla="*/ 5559267 w 6400800"/>
              <a:gd name="connsiteY3551" fmla="*/ 303371 h 514350"/>
              <a:gd name="connsiteX3552" fmla="*/ 5559267 w 6400800"/>
              <a:gd name="connsiteY3552" fmla="*/ 303371 h 514350"/>
              <a:gd name="connsiteX3553" fmla="*/ 5557362 w 6400800"/>
              <a:gd name="connsiteY3553" fmla="*/ 277654 h 514350"/>
              <a:gd name="connsiteX3554" fmla="*/ 5558314 w 6400800"/>
              <a:gd name="connsiteY3554" fmla="*/ 283369 h 514350"/>
              <a:gd name="connsiteX3555" fmla="*/ 5559267 w 6400800"/>
              <a:gd name="connsiteY3555" fmla="*/ 293846 h 514350"/>
              <a:gd name="connsiteX3556" fmla="*/ 5557362 w 6400800"/>
              <a:gd name="connsiteY3556" fmla="*/ 296704 h 514350"/>
              <a:gd name="connsiteX3557" fmla="*/ 5554504 w 6400800"/>
              <a:gd name="connsiteY3557" fmla="*/ 287179 h 514350"/>
              <a:gd name="connsiteX3558" fmla="*/ 5557362 w 6400800"/>
              <a:gd name="connsiteY3558" fmla="*/ 277654 h 514350"/>
              <a:gd name="connsiteX3559" fmla="*/ 5553551 w 6400800"/>
              <a:gd name="connsiteY3559" fmla="*/ 252889 h 514350"/>
              <a:gd name="connsiteX3560" fmla="*/ 5553551 w 6400800"/>
              <a:gd name="connsiteY3560" fmla="*/ 252889 h 514350"/>
              <a:gd name="connsiteX3561" fmla="*/ 5553551 w 6400800"/>
              <a:gd name="connsiteY3561" fmla="*/ 253841 h 514350"/>
              <a:gd name="connsiteX3562" fmla="*/ 5555456 w 6400800"/>
              <a:gd name="connsiteY3562" fmla="*/ 268129 h 514350"/>
              <a:gd name="connsiteX3563" fmla="*/ 5555456 w 6400800"/>
              <a:gd name="connsiteY3563" fmla="*/ 270986 h 514350"/>
              <a:gd name="connsiteX3564" fmla="*/ 5552599 w 6400800"/>
              <a:gd name="connsiteY3564" fmla="*/ 275749 h 514350"/>
              <a:gd name="connsiteX3565" fmla="*/ 5549742 w 6400800"/>
              <a:gd name="connsiteY3565" fmla="*/ 280511 h 514350"/>
              <a:gd name="connsiteX3566" fmla="*/ 5549742 w 6400800"/>
              <a:gd name="connsiteY3566" fmla="*/ 280511 h 514350"/>
              <a:gd name="connsiteX3567" fmla="*/ 5549742 w 6400800"/>
              <a:gd name="connsiteY3567" fmla="*/ 280511 h 514350"/>
              <a:gd name="connsiteX3568" fmla="*/ 5545931 w 6400800"/>
              <a:gd name="connsiteY3568" fmla="*/ 286226 h 514350"/>
              <a:gd name="connsiteX3569" fmla="*/ 5544979 w 6400800"/>
              <a:gd name="connsiteY3569" fmla="*/ 281464 h 514350"/>
              <a:gd name="connsiteX3570" fmla="*/ 5546884 w 6400800"/>
              <a:gd name="connsiteY3570" fmla="*/ 275749 h 514350"/>
              <a:gd name="connsiteX3571" fmla="*/ 5549742 w 6400800"/>
              <a:gd name="connsiteY3571" fmla="*/ 261461 h 514350"/>
              <a:gd name="connsiteX3572" fmla="*/ 5553551 w 6400800"/>
              <a:gd name="connsiteY3572" fmla="*/ 252889 h 514350"/>
              <a:gd name="connsiteX3573" fmla="*/ 5548789 w 6400800"/>
              <a:gd name="connsiteY3573" fmla="*/ 226219 h 514350"/>
              <a:gd name="connsiteX3574" fmla="*/ 5549742 w 6400800"/>
              <a:gd name="connsiteY3574" fmla="*/ 230029 h 514350"/>
              <a:gd name="connsiteX3575" fmla="*/ 5550694 w 6400800"/>
              <a:gd name="connsiteY3575" fmla="*/ 234791 h 514350"/>
              <a:gd name="connsiteX3576" fmla="*/ 5547837 w 6400800"/>
              <a:gd name="connsiteY3576" fmla="*/ 230029 h 514350"/>
              <a:gd name="connsiteX3577" fmla="*/ 5548789 w 6400800"/>
              <a:gd name="connsiteY3577" fmla="*/ 226219 h 514350"/>
              <a:gd name="connsiteX3578" fmla="*/ 5546884 w 6400800"/>
              <a:gd name="connsiteY3578" fmla="*/ 235744 h 514350"/>
              <a:gd name="connsiteX3579" fmla="*/ 5550694 w 6400800"/>
              <a:gd name="connsiteY3579" fmla="*/ 244316 h 514350"/>
              <a:gd name="connsiteX3580" fmla="*/ 5544979 w 6400800"/>
              <a:gd name="connsiteY3580" fmla="*/ 259556 h 514350"/>
              <a:gd name="connsiteX3581" fmla="*/ 5544026 w 6400800"/>
              <a:gd name="connsiteY3581" fmla="*/ 262414 h 514350"/>
              <a:gd name="connsiteX3582" fmla="*/ 5543074 w 6400800"/>
              <a:gd name="connsiteY3582" fmla="*/ 257651 h 514350"/>
              <a:gd name="connsiteX3583" fmla="*/ 5542121 w 6400800"/>
              <a:gd name="connsiteY3583" fmla="*/ 254794 h 514350"/>
              <a:gd name="connsiteX3584" fmla="*/ 5546884 w 6400800"/>
              <a:gd name="connsiteY3584" fmla="*/ 235744 h 514350"/>
              <a:gd name="connsiteX3585" fmla="*/ 5540217 w 6400800"/>
              <a:gd name="connsiteY3585" fmla="*/ 218599 h 514350"/>
              <a:gd name="connsiteX3586" fmla="*/ 5539264 w 6400800"/>
              <a:gd name="connsiteY3586" fmla="*/ 220504 h 514350"/>
              <a:gd name="connsiteX3587" fmla="*/ 5538312 w 6400800"/>
              <a:gd name="connsiteY3587" fmla="*/ 223361 h 514350"/>
              <a:gd name="connsiteX3588" fmla="*/ 5536406 w 6400800"/>
              <a:gd name="connsiteY3588" fmla="*/ 210026 h 514350"/>
              <a:gd name="connsiteX3589" fmla="*/ 5540217 w 6400800"/>
              <a:gd name="connsiteY3589" fmla="*/ 218599 h 514350"/>
              <a:gd name="connsiteX3590" fmla="*/ 5507831 w 6400800"/>
              <a:gd name="connsiteY3590" fmla="*/ 312896 h 514350"/>
              <a:gd name="connsiteX3591" fmla="*/ 5507831 w 6400800"/>
              <a:gd name="connsiteY3591" fmla="*/ 312896 h 514350"/>
              <a:gd name="connsiteX3592" fmla="*/ 5507831 w 6400800"/>
              <a:gd name="connsiteY3592" fmla="*/ 313849 h 514350"/>
              <a:gd name="connsiteX3593" fmla="*/ 5507831 w 6400800"/>
              <a:gd name="connsiteY3593" fmla="*/ 312896 h 514350"/>
              <a:gd name="connsiteX3594" fmla="*/ 5481162 w 6400800"/>
              <a:gd name="connsiteY3594" fmla="*/ 326231 h 514350"/>
              <a:gd name="connsiteX3595" fmla="*/ 5480209 w 6400800"/>
              <a:gd name="connsiteY3595" fmla="*/ 330994 h 514350"/>
              <a:gd name="connsiteX3596" fmla="*/ 5479256 w 6400800"/>
              <a:gd name="connsiteY3596" fmla="*/ 324326 h 514350"/>
              <a:gd name="connsiteX3597" fmla="*/ 5479256 w 6400800"/>
              <a:gd name="connsiteY3597" fmla="*/ 322421 h 514350"/>
              <a:gd name="connsiteX3598" fmla="*/ 5478304 w 6400800"/>
              <a:gd name="connsiteY3598" fmla="*/ 311944 h 514350"/>
              <a:gd name="connsiteX3599" fmla="*/ 5482114 w 6400800"/>
              <a:gd name="connsiteY3599" fmla="*/ 325279 h 514350"/>
              <a:gd name="connsiteX3600" fmla="*/ 5481162 w 6400800"/>
              <a:gd name="connsiteY3600" fmla="*/ 326231 h 514350"/>
              <a:gd name="connsiteX3601" fmla="*/ 5493544 w 6400800"/>
              <a:gd name="connsiteY3601" fmla="*/ 339566 h 514350"/>
              <a:gd name="connsiteX3602" fmla="*/ 5493544 w 6400800"/>
              <a:gd name="connsiteY3602" fmla="*/ 339566 h 514350"/>
              <a:gd name="connsiteX3603" fmla="*/ 5493544 w 6400800"/>
              <a:gd name="connsiteY3603" fmla="*/ 339566 h 514350"/>
              <a:gd name="connsiteX3604" fmla="*/ 5493544 w 6400800"/>
              <a:gd name="connsiteY3604" fmla="*/ 339566 h 514350"/>
              <a:gd name="connsiteX3605" fmla="*/ 5488781 w 6400800"/>
              <a:gd name="connsiteY3605" fmla="*/ 261461 h 514350"/>
              <a:gd name="connsiteX3606" fmla="*/ 5488781 w 6400800"/>
              <a:gd name="connsiteY3606" fmla="*/ 261461 h 514350"/>
              <a:gd name="connsiteX3607" fmla="*/ 5490687 w 6400800"/>
              <a:gd name="connsiteY3607" fmla="*/ 267176 h 514350"/>
              <a:gd name="connsiteX3608" fmla="*/ 5487829 w 6400800"/>
              <a:gd name="connsiteY3608" fmla="*/ 264319 h 514350"/>
              <a:gd name="connsiteX3609" fmla="*/ 5488781 w 6400800"/>
              <a:gd name="connsiteY3609" fmla="*/ 261461 h 514350"/>
              <a:gd name="connsiteX3610" fmla="*/ 5483067 w 6400800"/>
              <a:gd name="connsiteY3610" fmla="*/ 280511 h 514350"/>
              <a:gd name="connsiteX3611" fmla="*/ 5484971 w 6400800"/>
              <a:gd name="connsiteY3611" fmla="*/ 272891 h 514350"/>
              <a:gd name="connsiteX3612" fmla="*/ 5496401 w 6400800"/>
              <a:gd name="connsiteY3612" fmla="*/ 291941 h 514350"/>
              <a:gd name="connsiteX3613" fmla="*/ 5500212 w 6400800"/>
              <a:gd name="connsiteY3613" fmla="*/ 297656 h 514350"/>
              <a:gd name="connsiteX3614" fmla="*/ 5497354 w 6400800"/>
              <a:gd name="connsiteY3614" fmla="*/ 307181 h 514350"/>
              <a:gd name="connsiteX3615" fmla="*/ 5496401 w 6400800"/>
              <a:gd name="connsiteY3615" fmla="*/ 310991 h 514350"/>
              <a:gd name="connsiteX3616" fmla="*/ 5493544 w 6400800"/>
              <a:gd name="connsiteY3616" fmla="*/ 307181 h 514350"/>
              <a:gd name="connsiteX3617" fmla="*/ 5495449 w 6400800"/>
              <a:gd name="connsiteY3617" fmla="*/ 311944 h 514350"/>
              <a:gd name="connsiteX3618" fmla="*/ 5494496 w 6400800"/>
              <a:gd name="connsiteY3618" fmla="*/ 319564 h 514350"/>
              <a:gd name="connsiteX3619" fmla="*/ 5492592 w 6400800"/>
              <a:gd name="connsiteY3619" fmla="*/ 330041 h 514350"/>
              <a:gd name="connsiteX3620" fmla="*/ 5488781 w 6400800"/>
              <a:gd name="connsiteY3620" fmla="*/ 333851 h 514350"/>
              <a:gd name="connsiteX3621" fmla="*/ 5485924 w 6400800"/>
              <a:gd name="connsiteY3621" fmla="*/ 327184 h 514350"/>
              <a:gd name="connsiteX3622" fmla="*/ 5487829 w 6400800"/>
              <a:gd name="connsiteY3622" fmla="*/ 312896 h 514350"/>
              <a:gd name="connsiteX3623" fmla="*/ 5489734 w 6400800"/>
              <a:gd name="connsiteY3623" fmla="*/ 299561 h 514350"/>
              <a:gd name="connsiteX3624" fmla="*/ 5484019 w 6400800"/>
              <a:gd name="connsiteY3624" fmla="*/ 311944 h 514350"/>
              <a:gd name="connsiteX3625" fmla="*/ 5483067 w 6400800"/>
              <a:gd name="connsiteY3625" fmla="*/ 313849 h 514350"/>
              <a:gd name="connsiteX3626" fmla="*/ 5483067 w 6400800"/>
              <a:gd name="connsiteY3626" fmla="*/ 312896 h 514350"/>
              <a:gd name="connsiteX3627" fmla="*/ 5478304 w 6400800"/>
              <a:gd name="connsiteY3627" fmla="*/ 292894 h 514350"/>
              <a:gd name="connsiteX3628" fmla="*/ 5479256 w 6400800"/>
              <a:gd name="connsiteY3628" fmla="*/ 309086 h 514350"/>
              <a:gd name="connsiteX3629" fmla="*/ 5479256 w 6400800"/>
              <a:gd name="connsiteY3629" fmla="*/ 308134 h 514350"/>
              <a:gd name="connsiteX3630" fmla="*/ 5476399 w 6400800"/>
              <a:gd name="connsiteY3630" fmla="*/ 300514 h 514350"/>
              <a:gd name="connsiteX3631" fmla="*/ 5483067 w 6400800"/>
              <a:gd name="connsiteY3631" fmla="*/ 280511 h 514350"/>
              <a:gd name="connsiteX3632" fmla="*/ 5472589 w 6400800"/>
              <a:gd name="connsiteY3632" fmla="*/ 254794 h 514350"/>
              <a:gd name="connsiteX3633" fmla="*/ 5475446 w 6400800"/>
              <a:gd name="connsiteY3633" fmla="*/ 258604 h 514350"/>
              <a:gd name="connsiteX3634" fmla="*/ 5471637 w 6400800"/>
              <a:gd name="connsiteY3634" fmla="*/ 268129 h 514350"/>
              <a:gd name="connsiteX3635" fmla="*/ 5468779 w 6400800"/>
              <a:gd name="connsiteY3635" fmla="*/ 249079 h 514350"/>
              <a:gd name="connsiteX3636" fmla="*/ 5472589 w 6400800"/>
              <a:gd name="connsiteY3636" fmla="*/ 254794 h 514350"/>
              <a:gd name="connsiteX3637" fmla="*/ 5452587 w 6400800"/>
              <a:gd name="connsiteY3637" fmla="*/ 208121 h 514350"/>
              <a:gd name="connsiteX3638" fmla="*/ 5452587 w 6400800"/>
              <a:gd name="connsiteY3638" fmla="*/ 210026 h 514350"/>
              <a:gd name="connsiteX3639" fmla="*/ 5454492 w 6400800"/>
              <a:gd name="connsiteY3639" fmla="*/ 225266 h 514350"/>
              <a:gd name="connsiteX3640" fmla="*/ 5454492 w 6400800"/>
              <a:gd name="connsiteY3640" fmla="*/ 228124 h 514350"/>
              <a:gd name="connsiteX3641" fmla="*/ 5450681 w 6400800"/>
              <a:gd name="connsiteY3641" fmla="*/ 225266 h 514350"/>
              <a:gd name="connsiteX3642" fmla="*/ 5452587 w 6400800"/>
              <a:gd name="connsiteY3642" fmla="*/ 208121 h 514350"/>
              <a:gd name="connsiteX3643" fmla="*/ 5449729 w 6400800"/>
              <a:gd name="connsiteY3643" fmla="*/ 250031 h 514350"/>
              <a:gd name="connsiteX3644" fmla="*/ 5451634 w 6400800"/>
              <a:gd name="connsiteY3644" fmla="*/ 228124 h 514350"/>
              <a:gd name="connsiteX3645" fmla="*/ 5453539 w 6400800"/>
              <a:gd name="connsiteY3645" fmla="*/ 230029 h 514350"/>
              <a:gd name="connsiteX3646" fmla="*/ 5455444 w 6400800"/>
              <a:gd name="connsiteY3646" fmla="*/ 232886 h 514350"/>
              <a:gd name="connsiteX3647" fmla="*/ 5456396 w 6400800"/>
              <a:gd name="connsiteY3647" fmla="*/ 243364 h 514350"/>
              <a:gd name="connsiteX3648" fmla="*/ 5459254 w 6400800"/>
              <a:gd name="connsiteY3648" fmla="*/ 282416 h 514350"/>
              <a:gd name="connsiteX3649" fmla="*/ 5460206 w 6400800"/>
              <a:gd name="connsiteY3649" fmla="*/ 299561 h 514350"/>
              <a:gd name="connsiteX3650" fmla="*/ 5455444 w 6400800"/>
              <a:gd name="connsiteY3650" fmla="*/ 313849 h 514350"/>
              <a:gd name="connsiteX3651" fmla="*/ 5447824 w 6400800"/>
              <a:gd name="connsiteY3651" fmla="*/ 280511 h 514350"/>
              <a:gd name="connsiteX3652" fmla="*/ 5446871 w 6400800"/>
              <a:gd name="connsiteY3652" fmla="*/ 276701 h 514350"/>
              <a:gd name="connsiteX3653" fmla="*/ 5449729 w 6400800"/>
              <a:gd name="connsiteY3653" fmla="*/ 250031 h 514350"/>
              <a:gd name="connsiteX3654" fmla="*/ 5443062 w 6400800"/>
              <a:gd name="connsiteY3654" fmla="*/ 327184 h 514350"/>
              <a:gd name="connsiteX3655" fmla="*/ 5445919 w 6400800"/>
              <a:gd name="connsiteY3655" fmla="*/ 343376 h 514350"/>
              <a:gd name="connsiteX3656" fmla="*/ 5443062 w 6400800"/>
              <a:gd name="connsiteY3656" fmla="*/ 334804 h 514350"/>
              <a:gd name="connsiteX3657" fmla="*/ 5443062 w 6400800"/>
              <a:gd name="connsiteY3657" fmla="*/ 327184 h 514350"/>
              <a:gd name="connsiteX3658" fmla="*/ 5417344 w 6400800"/>
              <a:gd name="connsiteY3658" fmla="*/ 318611 h 514350"/>
              <a:gd name="connsiteX3659" fmla="*/ 5419249 w 6400800"/>
              <a:gd name="connsiteY3659" fmla="*/ 312896 h 514350"/>
              <a:gd name="connsiteX3660" fmla="*/ 5421154 w 6400800"/>
              <a:gd name="connsiteY3660" fmla="*/ 320516 h 514350"/>
              <a:gd name="connsiteX3661" fmla="*/ 5421154 w 6400800"/>
              <a:gd name="connsiteY3661" fmla="*/ 321469 h 514350"/>
              <a:gd name="connsiteX3662" fmla="*/ 5421154 w 6400800"/>
              <a:gd name="connsiteY3662" fmla="*/ 320516 h 514350"/>
              <a:gd name="connsiteX3663" fmla="*/ 5421154 w 6400800"/>
              <a:gd name="connsiteY3663" fmla="*/ 322421 h 514350"/>
              <a:gd name="connsiteX3664" fmla="*/ 5418296 w 6400800"/>
              <a:gd name="connsiteY3664" fmla="*/ 331946 h 514350"/>
              <a:gd name="connsiteX3665" fmla="*/ 5417344 w 6400800"/>
              <a:gd name="connsiteY3665" fmla="*/ 329089 h 514350"/>
              <a:gd name="connsiteX3666" fmla="*/ 5417344 w 6400800"/>
              <a:gd name="connsiteY3666" fmla="*/ 318611 h 514350"/>
              <a:gd name="connsiteX3667" fmla="*/ 5416392 w 6400800"/>
              <a:gd name="connsiteY3667" fmla="*/ 334804 h 514350"/>
              <a:gd name="connsiteX3668" fmla="*/ 5417344 w 6400800"/>
              <a:gd name="connsiteY3668" fmla="*/ 335756 h 514350"/>
              <a:gd name="connsiteX3669" fmla="*/ 5416392 w 6400800"/>
              <a:gd name="connsiteY3669" fmla="*/ 337661 h 514350"/>
              <a:gd name="connsiteX3670" fmla="*/ 5416392 w 6400800"/>
              <a:gd name="connsiteY3670" fmla="*/ 334804 h 514350"/>
              <a:gd name="connsiteX3671" fmla="*/ 5405914 w 6400800"/>
              <a:gd name="connsiteY3671" fmla="*/ 325279 h 514350"/>
              <a:gd name="connsiteX3672" fmla="*/ 5407819 w 6400800"/>
              <a:gd name="connsiteY3672" fmla="*/ 271939 h 514350"/>
              <a:gd name="connsiteX3673" fmla="*/ 5407819 w 6400800"/>
              <a:gd name="connsiteY3673" fmla="*/ 267176 h 514350"/>
              <a:gd name="connsiteX3674" fmla="*/ 5414487 w 6400800"/>
              <a:gd name="connsiteY3674" fmla="*/ 292894 h 514350"/>
              <a:gd name="connsiteX3675" fmla="*/ 5414487 w 6400800"/>
              <a:gd name="connsiteY3675" fmla="*/ 293846 h 514350"/>
              <a:gd name="connsiteX3676" fmla="*/ 5411629 w 6400800"/>
              <a:gd name="connsiteY3676" fmla="*/ 303371 h 514350"/>
              <a:gd name="connsiteX3677" fmla="*/ 5404962 w 6400800"/>
              <a:gd name="connsiteY3677" fmla="*/ 331946 h 514350"/>
              <a:gd name="connsiteX3678" fmla="*/ 5404962 w 6400800"/>
              <a:gd name="connsiteY3678" fmla="*/ 332899 h 514350"/>
              <a:gd name="connsiteX3679" fmla="*/ 5405914 w 6400800"/>
              <a:gd name="connsiteY3679" fmla="*/ 325279 h 514350"/>
              <a:gd name="connsiteX3680" fmla="*/ 5384006 w 6400800"/>
              <a:gd name="connsiteY3680" fmla="*/ 310991 h 514350"/>
              <a:gd name="connsiteX3681" fmla="*/ 5386864 w 6400800"/>
              <a:gd name="connsiteY3681" fmla="*/ 334804 h 514350"/>
              <a:gd name="connsiteX3682" fmla="*/ 5384959 w 6400800"/>
              <a:gd name="connsiteY3682" fmla="*/ 341471 h 514350"/>
              <a:gd name="connsiteX3683" fmla="*/ 5382101 w 6400800"/>
              <a:gd name="connsiteY3683" fmla="*/ 325279 h 514350"/>
              <a:gd name="connsiteX3684" fmla="*/ 5378292 w 6400800"/>
              <a:gd name="connsiteY3684" fmla="*/ 305276 h 514350"/>
              <a:gd name="connsiteX3685" fmla="*/ 5381149 w 6400800"/>
              <a:gd name="connsiteY3685" fmla="*/ 294799 h 514350"/>
              <a:gd name="connsiteX3686" fmla="*/ 5384006 w 6400800"/>
              <a:gd name="connsiteY3686" fmla="*/ 310991 h 514350"/>
              <a:gd name="connsiteX3687" fmla="*/ 5379244 w 6400800"/>
              <a:gd name="connsiteY3687" fmla="*/ 274796 h 514350"/>
              <a:gd name="connsiteX3688" fmla="*/ 5379244 w 6400800"/>
              <a:gd name="connsiteY3688" fmla="*/ 271939 h 514350"/>
              <a:gd name="connsiteX3689" fmla="*/ 5381149 w 6400800"/>
              <a:gd name="connsiteY3689" fmla="*/ 284321 h 514350"/>
              <a:gd name="connsiteX3690" fmla="*/ 5380196 w 6400800"/>
              <a:gd name="connsiteY3690" fmla="*/ 285274 h 514350"/>
              <a:gd name="connsiteX3691" fmla="*/ 5378292 w 6400800"/>
              <a:gd name="connsiteY3691" fmla="*/ 290036 h 514350"/>
              <a:gd name="connsiteX3692" fmla="*/ 5379244 w 6400800"/>
              <a:gd name="connsiteY3692" fmla="*/ 274796 h 514350"/>
              <a:gd name="connsiteX3693" fmla="*/ 5332571 w 6400800"/>
              <a:gd name="connsiteY3693" fmla="*/ 321469 h 514350"/>
              <a:gd name="connsiteX3694" fmla="*/ 5338287 w 6400800"/>
              <a:gd name="connsiteY3694" fmla="*/ 309086 h 514350"/>
              <a:gd name="connsiteX3695" fmla="*/ 5338287 w 6400800"/>
              <a:gd name="connsiteY3695" fmla="*/ 310039 h 514350"/>
              <a:gd name="connsiteX3696" fmla="*/ 5326856 w 6400800"/>
              <a:gd name="connsiteY3696" fmla="*/ 351949 h 514350"/>
              <a:gd name="connsiteX3697" fmla="*/ 5323999 w 6400800"/>
              <a:gd name="connsiteY3697" fmla="*/ 336709 h 514350"/>
              <a:gd name="connsiteX3698" fmla="*/ 5332571 w 6400800"/>
              <a:gd name="connsiteY3698" fmla="*/ 321469 h 514350"/>
              <a:gd name="connsiteX3699" fmla="*/ 5319237 w 6400800"/>
              <a:gd name="connsiteY3699" fmla="*/ 350996 h 514350"/>
              <a:gd name="connsiteX3700" fmla="*/ 5323046 w 6400800"/>
              <a:gd name="connsiteY3700" fmla="*/ 342424 h 514350"/>
              <a:gd name="connsiteX3701" fmla="*/ 5322094 w 6400800"/>
              <a:gd name="connsiteY3701" fmla="*/ 371951 h 514350"/>
              <a:gd name="connsiteX3702" fmla="*/ 5319237 w 6400800"/>
              <a:gd name="connsiteY3702" fmla="*/ 362426 h 514350"/>
              <a:gd name="connsiteX3703" fmla="*/ 5319237 w 6400800"/>
              <a:gd name="connsiteY3703" fmla="*/ 350996 h 514350"/>
              <a:gd name="connsiteX3704" fmla="*/ 5316379 w 6400800"/>
              <a:gd name="connsiteY3704" fmla="*/ 392906 h 514350"/>
              <a:gd name="connsiteX3705" fmla="*/ 5317331 w 6400800"/>
              <a:gd name="connsiteY3705" fmla="*/ 382429 h 514350"/>
              <a:gd name="connsiteX3706" fmla="*/ 5318284 w 6400800"/>
              <a:gd name="connsiteY3706" fmla="*/ 390049 h 514350"/>
              <a:gd name="connsiteX3707" fmla="*/ 5315426 w 6400800"/>
              <a:gd name="connsiteY3707" fmla="*/ 399574 h 514350"/>
              <a:gd name="connsiteX3708" fmla="*/ 5316379 w 6400800"/>
              <a:gd name="connsiteY3708" fmla="*/ 392906 h 514350"/>
              <a:gd name="connsiteX3709" fmla="*/ 5285899 w 6400800"/>
              <a:gd name="connsiteY3709" fmla="*/ 293846 h 514350"/>
              <a:gd name="connsiteX3710" fmla="*/ 5286851 w 6400800"/>
              <a:gd name="connsiteY3710" fmla="*/ 298609 h 514350"/>
              <a:gd name="connsiteX3711" fmla="*/ 5283994 w 6400800"/>
              <a:gd name="connsiteY3711" fmla="*/ 302419 h 514350"/>
              <a:gd name="connsiteX3712" fmla="*/ 5285899 w 6400800"/>
              <a:gd name="connsiteY3712" fmla="*/ 293846 h 514350"/>
              <a:gd name="connsiteX3713" fmla="*/ 5279231 w 6400800"/>
              <a:gd name="connsiteY3713" fmla="*/ 319564 h 514350"/>
              <a:gd name="connsiteX3714" fmla="*/ 5282089 w 6400800"/>
              <a:gd name="connsiteY3714" fmla="*/ 311944 h 514350"/>
              <a:gd name="connsiteX3715" fmla="*/ 5287804 w 6400800"/>
              <a:gd name="connsiteY3715" fmla="*/ 302419 h 514350"/>
              <a:gd name="connsiteX3716" fmla="*/ 5288756 w 6400800"/>
              <a:gd name="connsiteY3716" fmla="*/ 309086 h 514350"/>
              <a:gd name="connsiteX3717" fmla="*/ 5292567 w 6400800"/>
              <a:gd name="connsiteY3717" fmla="*/ 340519 h 514350"/>
              <a:gd name="connsiteX3718" fmla="*/ 5287804 w 6400800"/>
              <a:gd name="connsiteY3718" fmla="*/ 363379 h 514350"/>
              <a:gd name="connsiteX3719" fmla="*/ 5287804 w 6400800"/>
              <a:gd name="connsiteY3719" fmla="*/ 351949 h 514350"/>
              <a:gd name="connsiteX3720" fmla="*/ 5287804 w 6400800"/>
              <a:gd name="connsiteY3720" fmla="*/ 335756 h 514350"/>
              <a:gd name="connsiteX3721" fmla="*/ 5283994 w 6400800"/>
              <a:gd name="connsiteY3721" fmla="*/ 350996 h 514350"/>
              <a:gd name="connsiteX3722" fmla="*/ 5280184 w 6400800"/>
              <a:gd name="connsiteY3722" fmla="*/ 369094 h 514350"/>
              <a:gd name="connsiteX3723" fmla="*/ 5280184 w 6400800"/>
              <a:gd name="connsiteY3723" fmla="*/ 370046 h 514350"/>
              <a:gd name="connsiteX3724" fmla="*/ 5277326 w 6400800"/>
              <a:gd name="connsiteY3724" fmla="*/ 350044 h 514350"/>
              <a:gd name="connsiteX3725" fmla="*/ 5275421 w 6400800"/>
              <a:gd name="connsiteY3725" fmla="*/ 335756 h 514350"/>
              <a:gd name="connsiteX3726" fmla="*/ 5279231 w 6400800"/>
              <a:gd name="connsiteY3726" fmla="*/ 319564 h 514350"/>
              <a:gd name="connsiteX3727" fmla="*/ 5236369 w 6400800"/>
              <a:gd name="connsiteY3727" fmla="*/ 318611 h 514350"/>
              <a:gd name="connsiteX3728" fmla="*/ 5235417 w 6400800"/>
              <a:gd name="connsiteY3728" fmla="*/ 320516 h 514350"/>
              <a:gd name="connsiteX3729" fmla="*/ 5230654 w 6400800"/>
              <a:gd name="connsiteY3729" fmla="*/ 311944 h 514350"/>
              <a:gd name="connsiteX3730" fmla="*/ 5230654 w 6400800"/>
              <a:gd name="connsiteY3730" fmla="*/ 310991 h 514350"/>
              <a:gd name="connsiteX3731" fmla="*/ 5239226 w 6400800"/>
              <a:gd name="connsiteY3731" fmla="*/ 295751 h 514350"/>
              <a:gd name="connsiteX3732" fmla="*/ 5236369 w 6400800"/>
              <a:gd name="connsiteY3732" fmla="*/ 318611 h 514350"/>
              <a:gd name="connsiteX3733" fmla="*/ 5230654 w 6400800"/>
              <a:gd name="connsiteY3733" fmla="*/ 281464 h 514350"/>
              <a:gd name="connsiteX3734" fmla="*/ 5237321 w 6400800"/>
              <a:gd name="connsiteY3734" fmla="*/ 265271 h 514350"/>
              <a:gd name="connsiteX3735" fmla="*/ 5243989 w 6400800"/>
              <a:gd name="connsiteY3735" fmla="*/ 251936 h 514350"/>
              <a:gd name="connsiteX3736" fmla="*/ 5242084 w 6400800"/>
              <a:gd name="connsiteY3736" fmla="*/ 264319 h 514350"/>
              <a:gd name="connsiteX3737" fmla="*/ 5240179 w 6400800"/>
              <a:gd name="connsiteY3737" fmla="*/ 283369 h 514350"/>
              <a:gd name="connsiteX3738" fmla="*/ 5228749 w 6400800"/>
              <a:gd name="connsiteY3738" fmla="*/ 299561 h 514350"/>
              <a:gd name="connsiteX3739" fmla="*/ 5227796 w 6400800"/>
              <a:gd name="connsiteY3739" fmla="*/ 290036 h 514350"/>
              <a:gd name="connsiteX3740" fmla="*/ 5230654 w 6400800"/>
              <a:gd name="connsiteY3740" fmla="*/ 281464 h 514350"/>
              <a:gd name="connsiteX3741" fmla="*/ 5211604 w 6400800"/>
              <a:gd name="connsiteY3741" fmla="*/ 344329 h 514350"/>
              <a:gd name="connsiteX3742" fmla="*/ 5213509 w 6400800"/>
              <a:gd name="connsiteY3742" fmla="*/ 341471 h 514350"/>
              <a:gd name="connsiteX3743" fmla="*/ 5213509 w 6400800"/>
              <a:gd name="connsiteY3743" fmla="*/ 341471 h 514350"/>
              <a:gd name="connsiteX3744" fmla="*/ 5213509 w 6400800"/>
              <a:gd name="connsiteY3744" fmla="*/ 342424 h 514350"/>
              <a:gd name="connsiteX3745" fmla="*/ 5211604 w 6400800"/>
              <a:gd name="connsiteY3745" fmla="*/ 344329 h 514350"/>
              <a:gd name="connsiteX3746" fmla="*/ 5211604 w 6400800"/>
              <a:gd name="connsiteY3746" fmla="*/ 344329 h 514350"/>
              <a:gd name="connsiteX3747" fmla="*/ 5214462 w 6400800"/>
              <a:gd name="connsiteY3747" fmla="*/ 343376 h 514350"/>
              <a:gd name="connsiteX3748" fmla="*/ 5216367 w 6400800"/>
              <a:gd name="connsiteY3748" fmla="*/ 348139 h 514350"/>
              <a:gd name="connsiteX3749" fmla="*/ 5213509 w 6400800"/>
              <a:gd name="connsiteY3749" fmla="*/ 352901 h 514350"/>
              <a:gd name="connsiteX3750" fmla="*/ 5212556 w 6400800"/>
              <a:gd name="connsiteY3750" fmla="*/ 350996 h 514350"/>
              <a:gd name="connsiteX3751" fmla="*/ 5212556 w 6400800"/>
              <a:gd name="connsiteY3751" fmla="*/ 349091 h 514350"/>
              <a:gd name="connsiteX3752" fmla="*/ 5214462 w 6400800"/>
              <a:gd name="connsiteY3752" fmla="*/ 343376 h 514350"/>
              <a:gd name="connsiteX3753" fmla="*/ 5214462 w 6400800"/>
              <a:gd name="connsiteY3753" fmla="*/ 343376 h 514350"/>
              <a:gd name="connsiteX3754" fmla="*/ 5211604 w 6400800"/>
              <a:gd name="connsiteY3754" fmla="*/ 290989 h 514350"/>
              <a:gd name="connsiteX3755" fmla="*/ 5211604 w 6400800"/>
              <a:gd name="connsiteY3755" fmla="*/ 290989 h 514350"/>
              <a:gd name="connsiteX3756" fmla="*/ 5213509 w 6400800"/>
              <a:gd name="connsiteY3756" fmla="*/ 296704 h 514350"/>
              <a:gd name="connsiteX3757" fmla="*/ 5210651 w 6400800"/>
              <a:gd name="connsiteY3757" fmla="*/ 302419 h 514350"/>
              <a:gd name="connsiteX3758" fmla="*/ 5211604 w 6400800"/>
              <a:gd name="connsiteY3758" fmla="*/ 290989 h 514350"/>
              <a:gd name="connsiteX3759" fmla="*/ 5189696 w 6400800"/>
              <a:gd name="connsiteY3759" fmla="*/ 260509 h 514350"/>
              <a:gd name="connsiteX3760" fmla="*/ 5189696 w 6400800"/>
              <a:gd name="connsiteY3760" fmla="*/ 264319 h 514350"/>
              <a:gd name="connsiteX3761" fmla="*/ 5186839 w 6400800"/>
              <a:gd name="connsiteY3761" fmla="*/ 258604 h 514350"/>
              <a:gd name="connsiteX3762" fmla="*/ 5187792 w 6400800"/>
              <a:gd name="connsiteY3762" fmla="*/ 257651 h 514350"/>
              <a:gd name="connsiteX3763" fmla="*/ 5189696 w 6400800"/>
              <a:gd name="connsiteY3763" fmla="*/ 253841 h 514350"/>
              <a:gd name="connsiteX3764" fmla="*/ 5189696 w 6400800"/>
              <a:gd name="connsiteY3764" fmla="*/ 260509 h 514350"/>
              <a:gd name="connsiteX3765" fmla="*/ 5178267 w 6400800"/>
              <a:gd name="connsiteY3765" fmla="*/ 230981 h 514350"/>
              <a:gd name="connsiteX3766" fmla="*/ 5186839 w 6400800"/>
              <a:gd name="connsiteY3766" fmla="*/ 213836 h 514350"/>
              <a:gd name="connsiteX3767" fmla="*/ 5188744 w 6400800"/>
              <a:gd name="connsiteY3767" fmla="*/ 210026 h 514350"/>
              <a:gd name="connsiteX3768" fmla="*/ 5188744 w 6400800"/>
              <a:gd name="connsiteY3768" fmla="*/ 219551 h 514350"/>
              <a:gd name="connsiteX3769" fmla="*/ 5188744 w 6400800"/>
              <a:gd name="connsiteY3769" fmla="*/ 254794 h 514350"/>
              <a:gd name="connsiteX3770" fmla="*/ 5185887 w 6400800"/>
              <a:gd name="connsiteY3770" fmla="*/ 258604 h 514350"/>
              <a:gd name="connsiteX3771" fmla="*/ 5185887 w 6400800"/>
              <a:gd name="connsiteY3771" fmla="*/ 258604 h 514350"/>
              <a:gd name="connsiteX3772" fmla="*/ 5178267 w 6400800"/>
              <a:gd name="connsiteY3772" fmla="*/ 243364 h 514350"/>
              <a:gd name="connsiteX3773" fmla="*/ 5175409 w 6400800"/>
              <a:gd name="connsiteY3773" fmla="*/ 238601 h 514350"/>
              <a:gd name="connsiteX3774" fmla="*/ 5178267 w 6400800"/>
              <a:gd name="connsiteY3774" fmla="*/ 230981 h 514350"/>
              <a:gd name="connsiteX3775" fmla="*/ 5168742 w 6400800"/>
              <a:gd name="connsiteY3775" fmla="*/ 238601 h 514350"/>
              <a:gd name="connsiteX3776" fmla="*/ 5168742 w 6400800"/>
              <a:gd name="connsiteY3776" fmla="*/ 238601 h 514350"/>
              <a:gd name="connsiteX3777" fmla="*/ 5168742 w 6400800"/>
              <a:gd name="connsiteY3777" fmla="*/ 238601 h 514350"/>
              <a:gd name="connsiteX3778" fmla="*/ 5168742 w 6400800"/>
              <a:gd name="connsiteY3778" fmla="*/ 238601 h 514350"/>
              <a:gd name="connsiteX3779" fmla="*/ 5166837 w 6400800"/>
              <a:gd name="connsiteY3779" fmla="*/ 280511 h 514350"/>
              <a:gd name="connsiteX3780" fmla="*/ 5167789 w 6400800"/>
              <a:gd name="connsiteY3780" fmla="*/ 259556 h 514350"/>
              <a:gd name="connsiteX3781" fmla="*/ 5167789 w 6400800"/>
              <a:gd name="connsiteY3781" fmla="*/ 259556 h 514350"/>
              <a:gd name="connsiteX3782" fmla="*/ 5171599 w 6400800"/>
              <a:gd name="connsiteY3782" fmla="*/ 248126 h 514350"/>
              <a:gd name="connsiteX3783" fmla="*/ 5177314 w 6400800"/>
              <a:gd name="connsiteY3783" fmla="*/ 263366 h 514350"/>
              <a:gd name="connsiteX3784" fmla="*/ 5179219 w 6400800"/>
              <a:gd name="connsiteY3784" fmla="*/ 267176 h 514350"/>
              <a:gd name="connsiteX3785" fmla="*/ 5176362 w 6400800"/>
              <a:gd name="connsiteY3785" fmla="*/ 271939 h 514350"/>
              <a:gd name="connsiteX3786" fmla="*/ 5166837 w 6400800"/>
              <a:gd name="connsiteY3786" fmla="*/ 287179 h 514350"/>
              <a:gd name="connsiteX3787" fmla="*/ 5166837 w 6400800"/>
              <a:gd name="connsiteY3787" fmla="*/ 280511 h 514350"/>
              <a:gd name="connsiteX3788" fmla="*/ 5166837 w 6400800"/>
              <a:gd name="connsiteY3788" fmla="*/ 307181 h 514350"/>
              <a:gd name="connsiteX3789" fmla="*/ 5170646 w 6400800"/>
              <a:gd name="connsiteY3789" fmla="*/ 296704 h 514350"/>
              <a:gd name="connsiteX3790" fmla="*/ 5171599 w 6400800"/>
              <a:gd name="connsiteY3790" fmla="*/ 293846 h 514350"/>
              <a:gd name="connsiteX3791" fmla="*/ 5176362 w 6400800"/>
              <a:gd name="connsiteY3791" fmla="*/ 289084 h 514350"/>
              <a:gd name="connsiteX3792" fmla="*/ 5181124 w 6400800"/>
              <a:gd name="connsiteY3792" fmla="*/ 284321 h 514350"/>
              <a:gd name="connsiteX3793" fmla="*/ 5175409 w 6400800"/>
              <a:gd name="connsiteY3793" fmla="*/ 288131 h 514350"/>
              <a:gd name="connsiteX3794" fmla="*/ 5172551 w 6400800"/>
              <a:gd name="connsiteY3794" fmla="*/ 290036 h 514350"/>
              <a:gd name="connsiteX3795" fmla="*/ 5179219 w 6400800"/>
              <a:gd name="connsiteY3795" fmla="*/ 272891 h 514350"/>
              <a:gd name="connsiteX3796" fmla="*/ 5180171 w 6400800"/>
              <a:gd name="connsiteY3796" fmla="*/ 270034 h 514350"/>
              <a:gd name="connsiteX3797" fmla="*/ 5184934 w 6400800"/>
              <a:gd name="connsiteY3797" fmla="*/ 280511 h 514350"/>
              <a:gd name="connsiteX3798" fmla="*/ 5190649 w 6400800"/>
              <a:gd name="connsiteY3798" fmla="*/ 292894 h 514350"/>
              <a:gd name="connsiteX3799" fmla="*/ 5190649 w 6400800"/>
              <a:gd name="connsiteY3799" fmla="*/ 298609 h 514350"/>
              <a:gd name="connsiteX3800" fmla="*/ 5192554 w 6400800"/>
              <a:gd name="connsiteY3800" fmla="*/ 330041 h 514350"/>
              <a:gd name="connsiteX3801" fmla="*/ 5192554 w 6400800"/>
              <a:gd name="connsiteY3801" fmla="*/ 335756 h 514350"/>
              <a:gd name="connsiteX3802" fmla="*/ 5192554 w 6400800"/>
              <a:gd name="connsiteY3802" fmla="*/ 336709 h 514350"/>
              <a:gd name="connsiteX3803" fmla="*/ 5191601 w 6400800"/>
              <a:gd name="connsiteY3803" fmla="*/ 338614 h 514350"/>
              <a:gd name="connsiteX3804" fmla="*/ 5187792 w 6400800"/>
              <a:gd name="connsiteY3804" fmla="*/ 348139 h 514350"/>
              <a:gd name="connsiteX3805" fmla="*/ 5183981 w 6400800"/>
              <a:gd name="connsiteY3805" fmla="*/ 309086 h 514350"/>
              <a:gd name="connsiteX3806" fmla="*/ 5177314 w 6400800"/>
              <a:gd name="connsiteY3806" fmla="*/ 348139 h 514350"/>
              <a:gd name="connsiteX3807" fmla="*/ 5176362 w 6400800"/>
              <a:gd name="connsiteY3807" fmla="*/ 354806 h 514350"/>
              <a:gd name="connsiteX3808" fmla="*/ 5174456 w 6400800"/>
              <a:gd name="connsiteY3808" fmla="*/ 349091 h 514350"/>
              <a:gd name="connsiteX3809" fmla="*/ 5171599 w 6400800"/>
              <a:gd name="connsiteY3809" fmla="*/ 341471 h 514350"/>
              <a:gd name="connsiteX3810" fmla="*/ 5173504 w 6400800"/>
              <a:gd name="connsiteY3810" fmla="*/ 328136 h 514350"/>
              <a:gd name="connsiteX3811" fmla="*/ 5169694 w 6400800"/>
              <a:gd name="connsiteY3811" fmla="*/ 338614 h 514350"/>
              <a:gd name="connsiteX3812" fmla="*/ 5167789 w 6400800"/>
              <a:gd name="connsiteY3812" fmla="*/ 334804 h 514350"/>
              <a:gd name="connsiteX3813" fmla="*/ 5165884 w 6400800"/>
              <a:gd name="connsiteY3813" fmla="*/ 312896 h 514350"/>
              <a:gd name="connsiteX3814" fmla="*/ 5166837 w 6400800"/>
              <a:gd name="connsiteY3814" fmla="*/ 307181 h 514350"/>
              <a:gd name="connsiteX3815" fmla="*/ 5161121 w 6400800"/>
              <a:gd name="connsiteY3815" fmla="*/ 218599 h 514350"/>
              <a:gd name="connsiteX3816" fmla="*/ 5164931 w 6400800"/>
              <a:gd name="connsiteY3816" fmla="*/ 229076 h 514350"/>
              <a:gd name="connsiteX3817" fmla="*/ 5161121 w 6400800"/>
              <a:gd name="connsiteY3817" fmla="*/ 248126 h 514350"/>
              <a:gd name="connsiteX3818" fmla="*/ 5157312 w 6400800"/>
              <a:gd name="connsiteY3818" fmla="*/ 206216 h 514350"/>
              <a:gd name="connsiteX3819" fmla="*/ 5161121 w 6400800"/>
              <a:gd name="connsiteY3819" fmla="*/ 218599 h 514350"/>
              <a:gd name="connsiteX3820" fmla="*/ 5148739 w 6400800"/>
              <a:gd name="connsiteY3820" fmla="*/ 256699 h 514350"/>
              <a:gd name="connsiteX3821" fmla="*/ 5149692 w 6400800"/>
              <a:gd name="connsiteY3821" fmla="*/ 255746 h 514350"/>
              <a:gd name="connsiteX3822" fmla="*/ 5149692 w 6400800"/>
              <a:gd name="connsiteY3822" fmla="*/ 283369 h 514350"/>
              <a:gd name="connsiteX3823" fmla="*/ 5149692 w 6400800"/>
              <a:gd name="connsiteY3823" fmla="*/ 284321 h 514350"/>
              <a:gd name="connsiteX3824" fmla="*/ 5143024 w 6400800"/>
              <a:gd name="connsiteY3824" fmla="*/ 263366 h 514350"/>
              <a:gd name="connsiteX3825" fmla="*/ 5148739 w 6400800"/>
              <a:gd name="connsiteY3825" fmla="*/ 256699 h 514350"/>
              <a:gd name="connsiteX3826" fmla="*/ 5087779 w 6400800"/>
              <a:gd name="connsiteY3826" fmla="*/ 317659 h 514350"/>
              <a:gd name="connsiteX3827" fmla="*/ 5087779 w 6400800"/>
              <a:gd name="connsiteY3827" fmla="*/ 315754 h 514350"/>
              <a:gd name="connsiteX3828" fmla="*/ 5087779 w 6400800"/>
              <a:gd name="connsiteY3828" fmla="*/ 317659 h 514350"/>
              <a:gd name="connsiteX3829" fmla="*/ 5087779 w 6400800"/>
              <a:gd name="connsiteY3829" fmla="*/ 317659 h 514350"/>
              <a:gd name="connsiteX3830" fmla="*/ 5122069 w 6400800"/>
              <a:gd name="connsiteY3830" fmla="*/ 298609 h 514350"/>
              <a:gd name="connsiteX3831" fmla="*/ 5128737 w 6400800"/>
              <a:gd name="connsiteY3831" fmla="*/ 287179 h 514350"/>
              <a:gd name="connsiteX3832" fmla="*/ 5124926 w 6400800"/>
              <a:gd name="connsiteY3832" fmla="*/ 327184 h 514350"/>
              <a:gd name="connsiteX3833" fmla="*/ 5121117 w 6400800"/>
              <a:gd name="connsiteY3833" fmla="*/ 318611 h 514350"/>
              <a:gd name="connsiteX3834" fmla="*/ 5117306 w 6400800"/>
              <a:gd name="connsiteY3834" fmla="*/ 308134 h 514350"/>
              <a:gd name="connsiteX3835" fmla="*/ 5122069 w 6400800"/>
              <a:gd name="connsiteY3835" fmla="*/ 298609 h 514350"/>
              <a:gd name="connsiteX3836" fmla="*/ 5110639 w 6400800"/>
              <a:gd name="connsiteY3836" fmla="*/ 321469 h 514350"/>
              <a:gd name="connsiteX3837" fmla="*/ 5110639 w 6400800"/>
              <a:gd name="connsiteY3837" fmla="*/ 321469 h 514350"/>
              <a:gd name="connsiteX3838" fmla="*/ 5118259 w 6400800"/>
              <a:gd name="connsiteY3838" fmla="*/ 344329 h 514350"/>
              <a:gd name="connsiteX3839" fmla="*/ 5116354 w 6400800"/>
              <a:gd name="connsiteY3839" fmla="*/ 347186 h 514350"/>
              <a:gd name="connsiteX3840" fmla="*/ 5114449 w 6400800"/>
              <a:gd name="connsiteY3840" fmla="*/ 349091 h 514350"/>
              <a:gd name="connsiteX3841" fmla="*/ 5110639 w 6400800"/>
              <a:gd name="connsiteY3841" fmla="*/ 335756 h 514350"/>
              <a:gd name="connsiteX3842" fmla="*/ 5107781 w 6400800"/>
              <a:gd name="connsiteY3842" fmla="*/ 327184 h 514350"/>
              <a:gd name="connsiteX3843" fmla="*/ 5110639 w 6400800"/>
              <a:gd name="connsiteY3843" fmla="*/ 321469 h 514350"/>
              <a:gd name="connsiteX3844" fmla="*/ 5105876 w 6400800"/>
              <a:gd name="connsiteY3844" fmla="*/ 308134 h 514350"/>
              <a:gd name="connsiteX3845" fmla="*/ 5103019 w 6400800"/>
              <a:gd name="connsiteY3845" fmla="*/ 311944 h 514350"/>
              <a:gd name="connsiteX3846" fmla="*/ 5101114 w 6400800"/>
              <a:gd name="connsiteY3846" fmla="*/ 306229 h 514350"/>
              <a:gd name="connsiteX3847" fmla="*/ 5101114 w 6400800"/>
              <a:gd name="connsiteY3847" fmla="*/ 304324 h 514350"/>
              <a:gd name="connsiteX3848" fmla="*/ 5101114 w 6400800"/>
              <a:gd name="connsiteY3848" fmla="*/ 305276 h 514350"/>
              <a:gd name="connsiteX3849" fmla="*/ 5096351 w 6400800"/>
              <a:gd name="connsiteY3849" fmla="*/ 288131 h 514350"/>
              <a:gd name="connsiteX3850" fmla="*/ 5097304 w 6400800"/>
              <a:gd name="connsiteY3850" fmla="*/ 281464 h 514350"/>
              <a:gd name="connsiteX3851" fmla="*/ 5105876 w 6400800"/>
              <a:gd name="connsiteY3851" fmla="*/ 308134 h 514350"/>
              <a:gd name="connsiteX3852" fmla="*/ 5097304 w 6400800"/>
              <a:gd name="connsiteY3852" fmla="*/ 282416 h 514350"/>
              <a:gd name="connsiteX3853" fmla="*/ 5095399 w 6400800"/>
              <a:gd name="connsiteY3853" fmla="*/ 286226 h 514350"/>
              <a:gd name="connsiteX3854" fmla="*/ 5093494 w 6400800"/>
              <a:gd name="connsiteY3854" fmla="*/ 279559 h 514350"/>
              <a:gd name="connsiteX3855" fmla="*/ 5087779 w 6400800"/>
              <a:gd name="connsiteY3855" fmla="*/ 258604 h 514350"/>
              <a:gd name="connsiteX3856" fmla="*/ 5089684 w 6400800"/>
              <a:gd name="connsiteY3856" fmla="*/ 257651 h 514350"/>
              <a:gd name="connsiteX3857" fmla="*/ 5097304 w 6400800"/>
              <a:gd name="connsiteY3857" fmla="*/ 282416 h 514350"/>
              <a:gd name="connsiteX3858" fmla="*/ 5080159 w 6400800"/>
              <a:gd name="connsiteY3858" fmla="*/ 224314 h 514350"/>
              <a:gd name="connsiteX3859" fmla="*/ 5089684 w 6400800"/>
              <a:gd name="connsiteY3859" fmla="*/ 254794 h 514350"/>
              <a:gd name="connsiteX3860" fmla="*/ 5087779 w 6400800"/>
              <a:gd name="connsiteY3860" fmla="*/ 254794 h 514350"/>
              <a:gd name="connsiteX3861" fmla="*/ 5081112 w 6400800"/>
              <a:gd name="connsiteY3861" fmla="*/ 228124 h 514350"/>
              <a:gd name="connsiteX3862" fmla="*/ 5080159 w 6400800"/>
              <a:gd name="connsiteY3862" fmla="*/ 224314 h 514350"/>
              <a:gd name="connsiteX3863" fmla="*/ 5080159 w 6400800"/>
              <a:gd name="connsiteY3863" fmla="*/ 224314 h 514350"/>
              <a:gd name="connsiteX3864" fmla="*/ 5076349 w 6400800"/>
              <a:gd name="connsiteY3864" fmla="*/ 272891 h 514350"/>
              <a:gd name="connsiteX3865" fmla="*/ 5076349 w 6400800"/>
              <a:gd name="connsiteY3865" fmla="*/ 268129 h 514350"/>
              <a:gd name="connsiteX3866" fmla="*/ 5079206 w 6400800"/>
              <a:gd name="connsiteY3866" fmla="*/ 283369 h 514350"/>
              <a:gd name="connsiteX3867" fmla="*/ 5083017 w 6400800"/>
              <a:gd name="connsiteY3867" fmla="*/ 301466 h 514350"/>
              <a:gd name="connsiteX3868" fmla="*/ 5083017 w 6400800"/>
              <a:gd name="connsiteY3868" fmla="*/ 304324 h 514350"/>
              <a:gd name="connsiteX3869" fmla="*/ 5082064 w 6400800"/>
              <a:gd name="connsiteY3869" fmla="*/ 311944 h 514350"/>
              <a:gd name="connsiteX3870" fmla="*/ 5073492 w 6400800"/>
              <a:gd name="connsiteY3870" fmla="*/ 292894 h 514350"/>
              <a:gd name="connsiteX3871" fmla="*/ 5076349 w 6400800"/>
              <a:gd name="connsiteY3871" fmla="*/ 272891 h 514350"/>
              <a:gd name="connsiteX3872" fmla="*/ 5066824 w 6400800"/>
              <a:gd name="connsiteY3872" fmla="*/ 377666 h 514350"/>
              <a:gd name="connsiteX3873" fmla="*/ 5066824 w 6400800"/>
              <a:gd name="connsiteY3873" fmla="*/ 380524 h 514350"/>
              <a:gd name="connsiteX3874" fmla="*/ 5066824 w 6400800"/>
              <a:gd name="connsiteY3874" fmla="*/ 383381 h 514350"/>
              <a:gd name="connsiteX3875" fmla="*/ 5065871 w 6400800"/>
              <a:gd name="connsiteY3875" fmla="*/ 384334 h 514350"/>
              <a:gd name="connsiteX3876" fmla="*/ 5064919 w 6400800"/>
              <a:gd name="connsiteY3876" fmla="*/ 381476 h 514350"/>
              <a:gd name="connsiteX3877" fmla="*/ 5066824 w 6400800"/>
              <a:gd name="connsiteY3877" fmla="*/ 377666 h 514350"/>
              <a:gd name="connsiteX3878" fmla="*/ 5057299 w 6400800"/>
              <a:gd name="connsiteY3878" fmla="*/ 303371 h 514350"/>
              <a:gd name="connsiteX3879" fmla="*/ 5051584 w 6400800"/>
              <a:gd name="connsiteY3879" fmla="*/ 294799 h 514350"/>
              <a:gd name="connsiteX3880" fmla="*/ 5052537 w 6400800"/>
              <a:gd name="connsiteY3880" fmla="*/ 290989 h 514350"/>
              <a:gd name="connsiteX3881" fmla="*/ 5055394 w 6400800"/>
              <a:gd name="connsiteY3881" fmla="*/ 287179 h 514350"/>
              <a:gd name="connsiteX3882" fmla="*/ 5057299 w 6400800"/>
              <a:gd name="connsiteY3882" fmla="*/ 303371 h 514350"/>
              <a:gd name="connsiteX3883" fmla="*/ 5050631 w 6400800"/>
              <a:gd name="connsiteY3883" fmla="*/ 252889 h 514350"/>
              <a:gd name="connsiteX3884" fmla="*/ 5052537 w 6400800"/>
              <a:gd name="connsiteY3884" fmla="*/ 258604 h 514350"/>
              <a:gd name="connsiteX3885" fmla="*/ 5053489 w 6400800"/>
              <a:gd name="connsiteY3885" fmla="*/ 260509 h 514350"/>
              <a:gd name="connsiteX3886" fmla="*/ 5054442 w 6400800"/>
              <a:gd name="connsiteY3886" fmla="*/ 268129 h 514350"/>
              <a:gd name="connsiteX3887" fmla="*/ 5052537 w 6400800"/>
              <a:gd name="connsiteY3887" fmla="*/ 273844 h 514350"/>
              <a:gd name="connsiteX3888" fmla="*/ 5051584 w 6400800"/>
              <a:gd name="connsiteY3888" fmla="*/ 276701 h 514350"/>
              <a:gd name="connsiteX3889" fmla="*/ 5048726 w 6400800"/>
              <a:gd name="connsiteY3889" fmla="*/ 279559 h 514350"/>
              <a:gd name="connsiteX3890" fmla="*/ 5048726 w 6400800"/>
              <a:gd name="connsiteY3890" fmla="*/ 278606 h 514350"/>
              <a:gd name="connsiteX3891" fmla="*/ 5048726 w 6400800"/>
              <a:gd name="connsiteY3891" fmla="*/ 274796 h 514350"/>
              <a:gd name="connsiteX3892" fmla="*/ 5049679 w 6400800"/>
              <a:gd name="connsiteY3892" fmla="*/ 268129 h 514350"/>
              <a:gd name="connsiteX3893" fmla="*/ 5050631 w 6400800"/>
              <a:gd name="connsiteY3893" fmla="*/ 262414 h 514350"/>
              <a:gd name="connsiteX3894" fmla="*/ 5048726 w 6400800"/>
              <a:gd name="connsiteY3894" fmla="*/ 268129 h 514350"/>
              <a:gd name="connsiteX3895" fmla="*/ 5048726 w 6400800"/>
              <a:gd name="connsiteY3895" fmla="*/ 269081 h 514350"/>
              <a:gd name="connsiteX3896" fmla="*/ 5048726 w 6400800"/>
              <a:gd name="connsiteY3896" fmla="*/ 266224 h 514350"/>
              <a:gd name="connsiteX3897" fmla="*/ 5050631 w 6400800"/>
              <a:gd name="connsiteY3897" fmla="*/ 252889 h 514350"/>
              <a:gd name="connsiteX3898" fmla="*/ 5020151 w 6400800"/>
              <a:gd name="connsiteY3898" fmla="*/ 390049 h 514350"/>
              <a:gd name="connsiteX3899" fmla="*/ 5014437 w 6400800"/>
              <a:gd name="connsiteY3899" fmla="*/ 376714 h 514350"/>
              <a:gd name="connsiteX3900" fmla="*/ 5014437 w 6400800"/>
              <a:gd name="connsiteY3900" fmla="*/ 375761 h 514350"/>
              <a:gd name="connsiteX3901" fmla="*/ 5022056 w 6400800"/>
              <a:gd name="connsiteY3901" fmla="*/ 347186 h 514350"/>
              <a:gd name="connsiteX3902" fmla="*/ 5022056 w 6400800"/>
              <a:gd name="connsiteY3902" fmla="*/ 348139 h 514350"/>
              <a:gd name="connsiteX3903" fmla="*/ 5022056 w 6400800"/>
              <a:gd name="connsiteY3903" fmla="*/ 363379 h 514350"/>
              <a:gd name="connsiteX3904" fmla="*/ 5023009 w 6400800"/>
              <a:gd name="connsiteY3904" fmla="*/ 379571 h 514350"/>
              <a:gd name="connsiteX3905" fmla="*/ 5023962 w 6400800"/>
              <a:gd name="connsiteY3905" fmla="*/ 386239 h 514350"/>
              <a:gd name="connsiteX3906" fmla="*/ 5020151 w 6400800"/>
              <a:gd name="connsiteY3906" fmla="*/ 390049 h 514350"/>
              <a:gd name="connsiteX3907" fmla="*/ 5024914 w 6400800"/>
              <a:gd name="connsiteY3907" fmla="*/ 400526 h 514350"/>
              <a:gd name="connsiteX3908" fmla="*/ 5024914 w 6400800"/>
              <a:gd name="connsiteY3908" fmla="*/ 400526 h 514350"/>
              <a:gd name="connsiteX3909" fmla="*/ 5024914 w 6400800"/>
              <a:gd name="connsiteY3909" fmla="*/ 400526 h 514350"/>
              <a:gd name="connsiteX3910" fmla="*/ 5024914 w 6400800"/>
              <a:gd name="connsiteY3910" fmla="*/ 400526 h 514350"/>
              <a:gd name="connsiteX3911" fmla="*/ 5035392 w 6400800"/>
              <a:gd name="connsiteY3911" fmla="*/ 314801 h 514350"/>
              <a:gd name="connsiteX3912" fmla="*/ 5035392 w 6400800"/>
              <a:gd name="connsiteY3912" fmla="*/ 317659 h 514350"/>
              <a:gd name="connsiteX3913" fmla="*/ 5031581 w 6400800"/>
              <a:gd name="connsiteY3913" fmla="*/ 353854 h 514350"/>
              <a:gd name="connsiteX3914" fmla="*/ 5031581 w 6400800"/>
              <a:gd name="connsiteY3914" fmla="*/ 353854 h 514350"/>
              <a:gd name="connsiteX3915" fmla="*/ 5031581 w 6400800"/>
              <a:gd name="connsiteY3915" fmla="*/ 354806 h 514350"/>
              <a:gd name="connsiteX3916" fmla="*/ 5030629 w 6400800"/>
              <a:gd name="connsiteY3916" fmla="*/ 347186 h 514350"/>
              <a:gd name="connsiteX3917" fmla="*/ 5027771 w 6400800"/>
              <a:gd name="connsiteY3917" fmla="*/ 329089 h 514350"/>
              <a:gd name="connsiteX3918" fmla="*/ 5028724 w 6400800"/>
              <a:gd name="connsiteY3918" fmla="*/ 325279 h 514350"/>
              <a:gd name="connsiteX3919" fmla="*/ 5032534 w 6400800"/>
              <a:gd name="connsiteY3919" fmla="*/ 319564 h 514350"/>
              <a:gd name="connsiteX3920" fmla="*/ 5035392 w 6400800"/>
              <a:gd name="connsiteY3920" fmla="*/ 314801 h 514350"/>
              <a:gd name="connsiteX3921" fmla="*/ 5006817 w 6400800"/>
              <a:gd name="connsiteY3921" fmla="*/ 242411 h 514350"/>
              <a:gd name="connsiteX3922" fmla="*/ 5019199 w 6400800"/>
              <a:gd name="connsiteY3922" fmla="*/ 259556 h 514350"/>
              <a:gd name="connsiteX3923" fmla="*/ 5025867 w 6400800"/>
              <a:gd name="connsiteY3923" fmla="*/ 270034 h 514350"/>
              <a:gd name="connsiteX3924" fmla="*/ 5021104 w 6400800"/>
              <a:gd name="connsiteY3924" fmla="*/ 263366 h 514350"/>
              <a:gd name="connsiteX3925" fmla="*/ 5014437 w 6400800"/>
              <a:gd name="connsiteY3925" fmla="*/ 255746 h 514350"/>
              <a:gd name="connsiteX3926" fmla="*/ 5004912 w 6400800"/>
              <a:gd name="connsiteY3926" fmla="*/ 245269 h 514350"/>
              <a:gd name="connsiteX3927" fmla="*/ 5006817 w 6400800"/>
              <a:gd name="connsiteY3927" fmla="*/ 242411 h 514350"/>
              <a:gd name="connsiteX3928" fmla="*/ 5004912 w 6400800"/>
              <a:gd name="connsiteY3928" fmla="*/ 242411 h 514350"/>
              <a:gd name="connsiteX3929" fmla="*/ 5004912 w 6400800"/>
              <a:gd name="connsiteY3929" fmla="*/ 238601 h 514350"/>
              <a:gd name="connsiteX3930" fmla="*/ 5006817 w 6400800"/>
              <a:gd name="connsiteY3930" fmla="*/ 241459 h 514350"/>
              <a:gd name="connsiteX3931" fmla="*/ 5004912 w 6400800"/>
              <a:gd name="connsiteY3931" fmla="*/ 244316 h 514350"/>
              <a:gd name="connsiteX3932" fmla="*/ 5004912 w 6400800"/>
              <a:gd name="connsiteY3932" fmla="*/ 243364 h 514350"/>
              <a:gd name="connsiteX3933" fmla="*/ 5004912 w 6400800"/>
              <a:gd name="connsiteY3933" fmla="*/ 242411 h 514350"/>
              <a:gd name="connsiteX3934" fmla="*/ 4999196 w 6400800"/>
              <a:gd name="connsiteY3934" fmla="*/ 303371 h 514350"/>
              <a:gd name="connsiteX3935" fmla="*/ 5003006 w 6400800"/>
              <a:gd name="connsiteY3935" fmla="*/ 252889 h 514350"/>
              <a:gd name="connsiteX3936" fmla="*/ 5008721 w 6400800"/>
              <a:gd name="connsiteY3936" fmla="*/ 260509 h 514350"/>
              <a:gd name="connsiteX3937" fmla="*/ 5014437 w 6400800"/>
              <a:gd name="connsiteY3937" fmla="*/ 268129 h 514350"/>
              <a:gd name="connsiteX3938" fmla="*/ 5020151 w 6400800"/>
              <a:gd name="connsiteY3938" fmla="*/ 276701 h 514350"/>
              <a:gd name="connsiteX3939" fmla="*/ 5029676 w 6400800"/>
              <a:gd name="connsiteY3939" fmla="*/ 292894 h 514350"/>
              <a:gd name="connsiteX3940" fmla="*/ 5029676 w 6400800"/>
              <a:gd name="connsiteY3940" fmla="*/ 293846 h 514350"/>
              <a:gd name="connsiteX3941" fmla="*/ 5025867 w 6400800"/>
              <a:gd name="connsiteY3941" fmla="*/ 302419 h 514350"/>
              <a:gd name="connsiteX3942" fmla="*/ 5023009 w 6400800"/>
              <a:gd name="connsiteY3942" fmla="*/ 305276 h 514350"/>
              <a:gd name="connsiteX3943" fmla="*/ 5022056 w 6400800"/>
              <a:gd name="connsiteY3943" fmla="*/ 301466 h 514350"/>
              <a:gd name="connsiteX3944" fmla="*/ 5022056 w 6400800"/>
              <a:gd name="connsiteY3944" fmla="*/ 306229 h 514350"/>
              <a:gd name="connsiteX3945" fmla="*/ 5019199 w 6400800"/>
              <a:gd name="connsiteY3945" fmla="*/ 309086 h 514350"/>
              <a:gd name="connsiteX3946" fmla="*/ 5012531 w 6400800"/>
              <a:gd name="connsiteY3946" fmla="*/ 318611 h 514350"/>
              <a:gd name="connsiteX3947" fmla="*/ 5013484 w 6400800"/>
              <a:gd name="connsiteY3947" fmla="*/ 311944 h 514350"/>
              <a:gd name="connsiteX3948" fmla="*/ 5017294 w 6400800"/>
              <a:gd name="connsiteY3948" fmla="*/ 294799 h 514350"/>
              <a:gd name="connsiteX3949" fmla="*/ 5020151 w 6400800"/>
              <a:gd name="connsiteY3949" fmla="*/ 279559 h 514350"/>
              <a:gd name="connsiteX3950" fmla="*/ 5013484 w 6400800"/>
              <a:gd name="connsiteY3950" fmla="*/ 293846 h 514350"/>
              <a:gd name="connsiteX3951" fmla="*/ 5006817 w 6400800"/>
              <a:gd name="connsiteY3951" fmla="*/ 310039 h 514350"/>
              <a:gd name="connsiteX3952" fmla="*/ 4999196 w 6400800"/>
              <a:gd name="connsiteY3952" fmla="*/ 331946 h 514350"/>
              <a:gd name="connsiteX3953" fmla="*/ 4999196 w 6400800"/>
              <a:gd name="connsiteY3953" fmla="*/ 332899 h 514350"/>
              <a:gd name="connsiteX3954" fmla="*/ 4997292 w 6400800"/>
              <a:gd name="connsiteY3954" fmla="*/ 327184 h 514350"/>
              <a:gd name="connsiteX3955" fmla="*/ 4999196 w 6400800"/>
              <a:gd name="connsiteY3955" fmla="*/ 303371 h 514350"/>
              <a:gd name="connsiteX3956" fmla="*/ 4968717 w 6400800"/>
              <a:gd name="connsiteY3956" fmla="*/ 208121 h 514350"/>
              <a:gd name="connsiteX3957" fmla="*/ 4967764 w 6400800"/>
              <a:gd name="connsiteY3957" fmla="*/ 212884 h 514350"/>
              <a:gd name="connsiteX3958" fmla="*/ 4966812 w 6400800"/>
              <a:gd name="connsiteY3958" fmla="*/ 217646 h 514350"/>
              <a:gd name="connsiteX3959" fmla="*/ 4966812 w 6400800"/>
              <a:gd name="connsiteY3959" fmla="*/ 215741 h 514350"/>
              <a:gd name="connsiteX3960" fmla="*/ 4968717 w 6400800"/>
              <a:gd name="connsiteY3960" fmla="*/ 208121 h 514350"/>
              <a:gd name="connsiteX3961" fmla="*/ 4960144 w 6400800"/>
              <a:gd name="connsiteY3961" fmla="*/ 364331 h 514350"/>
              <a:gd name="connsiteX3962" fmla="*/ 4961096 w 6400800"/>
              <a:gd name="connsiteY3962" fmla="*/ 381476 h 514350"/>
              <a:gd name="connsiteX3963" fmla="*/ 4958239 w 6400800"/>
              <a:gd name="connsiteY3963" fmla="*/ 391001 h 514350"/>
              <a:gd name="connsiteX3964" fmla="*/ 4957287 w 6400800"/>
              <a:gd name="connsiteY3964" fmla="*/ 386239 h 514350"/>
              <a:gd name="connsiteX3965" fmla="*/ 4957287 w 6400800"/>
              <a:gd name="connsiteY3965" fmla="*/ 380524 h 514350"/>
              <a:gd name="connsiteX3966" fmla="*/ 4956334 w 6400800"/>
              <a:gd name="connsiteY3966" fmla="*/ 356711 h 514350"/>
              <a:gd name="connsiteX3967" fmla="*/ 4956334 w 6400800"/>
              <a:gd name="connsiteY3967" fmla="*/ 351949 h 514350"/>
              <a:gd name="connsiteX3968" fmla="*/ 4958239 w 6400800"/>
              <a:gd name="connsiteY3968" fmla="*/ 348139 h 514350"/>
              <a:gd name="connsiteX3969" fmla="*/ 4960144 w 6400800"/>
              <a:gd name="connsiteY3969" fmla="*/ 364331 h 514350"/>
              <a:gd name="connsiteX3970" fmla="*/ 4957287 w 6400800"/>
              <a:gd name="connsiteY3970" fmla="*/ 256699 h 514350"/>
              <a:gd name="connsiteX3971" fmla="*/ 4957287 w 6400800"/>
              <a:gd name="connsiteY3971" fmla="*/ 258604 h 514350"/>
              <a:gd name="connsiteX3972" fmla="*/ 4957287 w 6400800"/>
              <a:gd name="connsiteY3972" fmla="*/ 259556 h 514350"/>
              <a:gd name="connsiteX3973" fmla="*/ 4955381 w 6400800"/>
              <a:gd name="connsiteY3973" fmla="*/ 267176 h 514350"/>
              <a:gd name="connsiteX3974" fmla="*/ 4954429 w 6400800"/>
              <a:gd name="connsiteY3974" fmla="*/ 265271 h 514350"/>
              <a:gd name="connsiteX3975" fmla="*/ 4957287 w 6400800"/>
              <a:gd name="connsiteY3975" fmla="*/ 256699 h 514350"/>
              <a:gd name="connsiteX3976" fmla="*/ 4954429 w 6400800"/>
              <a:gd name="connsiteY3976" fmla="*/ 268129 h 514350"/>
              <a:gd name="connsiteX3977" fmla="*/ 4955381 w 6400800"/>
              <a:gd name="connsiteY3977" fmla="*/ 270986 h 514350"/>
              <a:gd name="connsiteX3978" fmla="*/ 4951571 w 6400800"/>
              <a:gd name="connsiteY3978" fmla="*/ 290036 h 514350"/>
              <a:gd name="connsiteX3979" fmla="*/ 4944904 w 6400800"/>
              <a:gd name="connsiteY3979" fmla="*/ 316706 h 514350"/>
              <a:gd name="connsiteX3980" fmla="*/ 4943951 w 6400800"/>
              <a:gd name="connsiteY3980" fmla="*/ 310991 h 514350"/>
              <a:gd name="connsiteX3981" fmla="*/ 4943951 w 6400800"/>
              <a:gd name="connsiteY3981" fmla="*/ 320516 h 514350"/>
              <a:gd name="connsiteX3982" fmla="*/ 4940142 w 6400800"/>
              <a:gd name="connsiteY3982" fmla="*/ 336709 h 514350"/>
              <a:gd name="connsiteX3983" fmla="*/ 4940142 w 6400800"/>
              <a:gd name="connsiteY3983" fmla="*/ 335756 h 514350"/>
              <a:gd name="connsiteX3984" fmla="*/ 4938237 w 6400800"/>
              <a:gd name="connsiteY3984" fmla="*/ 325279 h 514350"/>
              <a:gd name="connsiteX3985" fmla="*/ 4954429 w 6400800"/>
              <a:gd name="connsiteY3985" fmla="*/ 268129 h 514350"/>
              <a:gd name="connsiteX3986" fmla="*/ 4922044 w 6400800"/>
              <a:gd name="connsiteY3986" fmla="*/ 378619 h 514350"/>
              <a:gd name="connsiteX3987" fmla="*/ 4922044 w 6400800"/>
              <a:gd name="connsiteY3987" fmla="*/ 378619 h 514350"/>
              <a:gd name="connsiteX3988" fmla="*/ 4922044 w 6400800"/>
              <a:gd name="connsiteY3988" fmla="*/ 378619 h 514350"/>
              <a:gd name="connsiteX3989" fmla="*/ 4922044 w 6400800"/>
              <a:gd name="connsiteY3989" fmla="*/ 378619 h 514350"/>
              <a:gd name="connsiteX3990" fmla="*/ 4908709 w 6400800"/>
              <a:gd name="connsiteY3990" fmla="*/ 307181 h 514350"/>
              <a:gd name="connsiteX3991" fmla="*/ 4915376 w 6400800"/>
              <a:gd name="connsiteY3991" fmla="*/ 326231 h 514350"/>
              <a:gd name="connsiteX3992" fmla="*/ 4909662 w 6400800"/>
              <a:gd name="connsiteY3992" fmla="*/ 338614 h 514350"/>
              <a:gd name="connsiteX3993" fmla="*/ 4906804 w 6400800"/>
              <a:gd name="connsiteY3993" fmla="*/ 308134 h 514350"/>
              <a:gd name="connsiteX3994" fmla="*/ 4906804 w 6400800"/>
              <a:gd name="connsiteY3994" fmla="*/ 305276 h 514350"/>
              <a:gd name="connsiteX3995" fmla="*/ 4905851 w 6400800"/>
              <a:gd name="connsiteY3995" fmla="*/ 307181 h 514350"/>
              <a:gd name="connsiteX3996" fmla="*/ 4904899 w 6400800"/>
              <a:gd name="connsiteY3996" fmla="*/ 297656 h 514350"/>
              <a:gd name="connsiteX3997" fmla="*/ 4908709 w 6400800"/>
              <a:gd name="connsiteY3997" fmla="*/ 307181 h 514350"/>
              <a:gd name="connsiteX3998" fmla="*/ 4897279 w 6400800"/>
              <a:gd name="connsiteY3998" fmla="*/ 351949 h 514350"/>
              <a:gd name="connsiteX3999" fmla="*/ 4896326 w 6400800"/>
              <a:gd name="connsiteY3999" fmla="*/ 365284 h 514350"/>
              <a:gd name="connsiteX4000" fmla="*/ 4895374 w 6400800"/>
              <a:gd name="connsiteY4000" fmla="*/ 368141 h 514350"/>
              <a:gd name="connsiteX4001" fmla="*/ 4894421 w 6400800"/>
              <a:gd name="connsiteY4001" fmla="*/ 357664 h 514350"/>
              <a:gd name="connsiteX4002" fmla="*/ 4892517 w 6400800"/>
              <a:gd name="connsiteY4002" fmla="*/ 341471 h 514350"/>
              <a:gd name="connsiteX4003" fmla="*/ 4897279 w 6400800"/>
              <a:gd name="connsiteY4003" fmla="*/ 351949 h 514350"/>
              <a:gd name="connsiteX4004" fmla="*/ 4822984 w 6400800"/>
              <a:gd name="connsiteY4004" fmla="*/ 387191 h 514350"/>
              <a:gd name="connsiteX4005" fmla="*/ 4822984 w 6400800"/>
              <a:gd name="connsiteY4005" fmla="*/ 385286 h 514350"/>
              <a:gd name="connsiteX4006" fmla="*/ 4822984 w 6400800"/>
              <a:gd name="connsiteY4006" fmla="*/ 387191 h 514350"/>
              <a:gd name="connsiteX4007" fmla="*/ 4822984 w 6400800"/>
              <a:gd name="connsiteY4007" fmla="*/ 387191 h 514350"/>
              <a:gd name="connsiteX4008" fmla="*/ 4842987 w 6400800"/>
              <a:gd name="connsiteY4008" fmla="*/ 338614 h 514350"/>
              <a:gd name="connsiteX4009" fmla="*/ 4842987 w 6400800"/>
              <a:gd name="connsiteY4009" fmla="*/ 356711 h 514350"/>
              <a:gd name="connsiteX4010" fmla="*/ 4842987 w 6400800"/>
              <a:gd name="connsiteY4010" fmla="*/ 360521 h 514350"/>
              <a:gd name="connsiteX4011" fmla="*/ 4840129 w 6400800"/>
              <a:gd name="connsiteY4011" fmla="*/ 382429 h 514350"/>
              <a:gd name="connsiteX4012" fmla="*/ 4838224 w 6400800"/>
              <a:gd name="connsiteY4012" fmla="*/ 390049 h 514350"/>
              <a:gd name="connsiteX4013" fmla="*/ 4826794 w 6400800"/>
              <a:gd name="connsiteY4013" fmla="*/ 387191 h 514350"/>
              <a:gd name="connsiteX4014" fmla="*/ 4824889 w 6400800"/>
              <a:gd name="connsiteY4014" fmla="*/ 379571 h 514350"/>
              <a:gd name="connsiteX4015" fmla="*/ 4827747 w 6400800"/>
              <a:gd name="connsiteY4015" fmla="*/ 370999 h 514350"/>
              <a:gd name="connsiteX4016" fmla="*/ 4838224 w 6400800"/>
              <a:gd name="connsiteY4016" fmla="*/ 346234 h 514350"/>
              <a:gd name="connsiteX4017" fmla="*/ 4843939 w 6400800"/>
              <a:gd name="connsiteY4017" fmla="*/ 336709 h 514350"/>
              <a:gd name="connsiteX4018" fmla="*/ 4842987 w 6400800"/>
              <a:gd name="connsiteY4018" fmla="*/ 338614 h 514350"/>
              <a:gd name="connsiteX4019" fmla="*/ 4842987 w 6400800"/>
              <a:gd name="connsiteY4019" fmla="*/ 338614 h 514350"/>
              <a:gd name="connsiteX4020" fmla="*/ 4843939 w 6400800"/>
              <a:gd name="connsiteY4020" fmla="*/ 329089 h 514350"/>
              <a:gd name="connsiteX4021" fmla="*/ 4843939 w 6400800"/>
              <a:gd name="connsiteY4021" fmla="*/ 329089 h 514350"/>
              <a:gd name="connsiteX4022" fmla="*/ 4836319 w 6400800"/>
              <a:gd name="connsiteY4022" fmla="*/ 318611 h 514350"/>
              <a:gd name="connsiteX4023" fmla="*/ 4836319 w 6400800"/>
              <a:gd name="connsiteY4023" fmla="*/ 318611 h 514350"/>
              <a:gd name="connsiteX4024" fmla="*/ 4839176 w 6400800"/>
              <a:gd name="connsiteY4024" fmla="*/ 314801 h 514350"/>
              <a:gd name="connsiteX4025" fmla="*/ 4842987 w 6400800"/>
              <a:gd name="connsiteY4025" fmla="*/ 321469 h 514350"/>
              <a:gd name="connsiteX4026" fmla="*/ 4843939 w 6400800"/>
              <a:gd name="connsiteY4026" fmla="*/ 323374 h 514350"/>
              <a:gd name="connsiteX4027" fmla="*/ 4843939 w 6400800"/>
              <a:gd name="connsiteY4027" fmla="*/ 329089 h 514350"/>
              <a:gd name="connsiteX4028" fmla="*/ 4845844 w 6400800"/>
              <a:gd name="connsiteY4028" fmla="*/ 296704 h 514350"/>
              <a:gd name="connsiteX4029" fmla="*/ 4844891 w 6400800"/>
              <a:gd name="connsiteY4029" fmla="*/ 316706 h 514350"/>
              <a:gd name="connsiteX4030" fmla="*/ 4840129 w 6400800"/>
              <a:gd name="connsiteY4030" fmla="*/ 310039 h 514350"/>
              <a:gd name="connsiteX4031" fmla="*/ 4837272 w 6400800"/>
              <a:gd name="connsiteY4031" fmla="*/ 306229 h 514350"/>
              <a:gd name="connsiteX4032" fmla="*/ 4845844 w 6400800"/>
              <a:gd name="connsiteY4032" fmla="*/ 290989 h 514350"/>
              <a:gd name="connsiteX4033" fmla="*/ 4847749 w 6400800"/>
              <a:gd name="connsiteY4033" fmla="*/ 288131 h 514350"/>
              <a:gd name="connsiteX4034" fmla="*/ 4845844 w 6400800"/>
              <a:gd name="connsiteY4034" fmla="*/ 296704 h 514350"/>
              <a:gd name="connsiteX4035" fmla="*/ 4869656 w 6400800"/>
              <a:gd name="connsiteY4035" fmla="*/ 325279 h 514350"/>
              <a:gd name="connsiteX4036" fmla="*/ 4869656 w 6400800"/>
              <a:gd name="connsiteY4036" fmla="*/ 327184 h 514350"/>
              <a:gd name="connsiteX4037" fmla="*/ 4869656 w 6400800"/>
              <a:gd name="connsiteY4037" fmla="*/ 325279 h 514350"/>
              <a:gd name="connsiteX4038" fmla="*/ 4869656 w 6400800"/>
              <a:gd name="connsiteY4038" fmla="*/ 318611 h 514350"/>
              <a:gd name="connsiteX4039" fmla="*/ 4869656 w 6400800"/>
              <a:gd name="connsiteY4039" fmla="*/ 325279 h 514350"/>
              <a:gd name="connsiteX4040" fmla="*/ 4854416 w 6400800"/>
              <a:gd name="connsiteY4040" fmla="*/ 276701 h 514350"/>
              <a:gd name="connsiteX4041" fmla="*/ 4868704 w 6400800"/>
              <a:gd name="connsiteY4041" fmla="*/ 256699 h 514350"/>
              <a:gd name="connsiteX4042" fmla="*/ 4871562 w 6400800"/>
              <a:gd name="connsiteY4042" fmla="*/ 252889 h 514350"/>
              <a:gd name="connsiteX4043" fmla="*/ 4871562 w 6400800"/>
              <a:gd name="connsiteY4043" fmla="*/ 259556 h 514350"/>
              <a:gd name="connsiteX4044" fmla="*/ 4861084 w 6400800"/>
              <a:gd name="connsiteY4044" fmla="*/ 296704 h 514350"/>
              <a:gd name="connsiteX4045" fmla="*/ 4860131 w 6400800"/>
              <a:gd name="connsiteY4045" fmla="*/ 300514 h 514350"/>
              <a:gd name="connsiteX4046" fmla="*/ 4853464 w 6400800"/>
              <a:gd name="connsiteY4046" fmla="*/ 278606 h 514350"/>
              <a:gd name="connsiteX4047" fmla="*/ 4854416 w 6400800"/>
              <a:gd name="connsiteY4047" fmla="*/ 276701 h 514350"/>
              <a:gd name="connsiteX4048" fmla="*/ 4854416 w 6400800"/>
              <a:gd name="connsiteY4048" fmla="*/ 276701 h 514350"/>
              <a:gd name="connsiteX4049" fmla="*/ 4850606 w 6400800"/>
              <a:gd name="connsiteY4049" fmla="*/ 281464 h 514350"/>
              <a:gd name="connsiteX4050" fmla="*/ 4857274 w 6400800"/>
              <a:gd name="connsiteY4050" fmla="*/ 316706 h 514350"/>
              <a:gd name="connsiteX4051" fmla="*/ 4854416 w 6400800"/>
              <a:gd name="connsiteY4051" fmla="*/ 330041 h 514350"/>
              <a:gd name="connsiteX4052" fmla="*/ 4852512 w 6400800"/>
              <a:gd name="connsiteY4052" fmla="*/ 326231 h 514350"/>
              <a:gd name="connsiteX4053" fmla="*/ 4852512 w 6400800"/>
              <a:gd name="connsiteY4053" fmla="*/ 322421 h 514350"/>
              <a:gd name="connsiteX4054" fmla="*/ 4850606 w 6400800"/>
              <a:gd name="connsiteY4054" fmla="*/ 295751 h 514350"/>
              <a:gd name="connsiteX4055" fmla="*/ 4849654 w 6400800"/>
              <a:gd name="connsiteY4055" fmla="*/ 284321 h 514350"/>
              <a:gd name="connsiteX4056" fmla="*/ 4850606 w 6400800"/>
              <a:gd name="connsiteY4056" fmla="*/ 281464 h 514350"/>
              <a:gd name="connsiteX4057" fmla="*/ 4838224 w 6400800"/>
              <a:gd name="connsiteY4057" fmla="*/ 290036 h 514350"/>
              <a:gd name="connsiteX4058" fmla="*/ 4845844 w 6400800"/>
              <a:gd name="connsiteY4058" fmla="*/ 272891 h 514350"/>
              <a:gd name="connsiteX4059" fmla="*/ 4848701 w 6400800"/>
              <a:gd name="connsiteY4059" fmla="*/ 265271 h 514350"/>
              <a:gd name="connsiteX4060" fmla="*/ 4849654 w 6400800"/>
              <a:gd name="connsiteY4060" fmla="*/ 275749 h 514350"/>
              <a:gd name="connsiteX4061" fmla="*/ 4847749 w 6400800"/>
              <a:gd name="connsiteY4061" fmla="*/ 277654 h 514350"/>
              <a:gd name="connsiteX4062" fmla="*/ 4847749 w 6400800"/>
              <a:gd name="connsiteY4062" fmla="*/ 273844 h 514350"/>
              <a:gd name="connsiteX4063" fmla="*/ 4847749 w 6400800"/>
              <a:gd name="connsiteY4063" fmla="*/ 278606 h 514350"/>
              <a:gd name="connsiteX4064" fmla="*/ 4841081 w 6400800"/>
              <a:gd name="connsiteY4064" fmla="*/ 288131 h 514350"/>
              <a:gd name="connsiteX4065" fmla="*/ 4836319 w 6400800"/>
              <a:gd name="connsiteY4065" fmla="*/ 294799 h 514350"/>
              <a:gd name="connsiteX4066" fmla="*/ 4838224 w 6400800"/>
              <a:gd name="connsiteY4066" fmla="*/ 290036 h 514350"/>
              <a:gd name="connsiteX4067" fmla="*/ 4835366 w 6400800"/>
              <a:gd name="connsiteY4067" fmla="*/ 309086 h 514350"/>
              <a:gd name="connsiteX4068" fmla="*/ 4836319 w 6400800"/>
              <a:gd name="connsiteY4068" fmla="*/ 308134 h 514350"/>
              <a:gd name="connsiteX4069" fmla="*/ 4838224 w 6400800"/>
              <a:gd name="connsiteY4069" fmla="*/ 311944 h 514350"/>
              <a:gd name="connsiteX4070" fmla="*/ 4839176 w 6400800"/>
              <a:gd name="connsiteY4070" fmla="*/ 313849 h 514350"/>
              <a:gd name="connsiteX4071" fmla="*/ 4835366 w 6400800"/>
              <a:gd name="connsiteY4071" fmla="*/ 317659 h 514350"/>
              <a:gd name="connsiteX4072" fmla="*/ 4835366 w 6400800"/>
              <a:gd name="connsiteY4072" fmla="*/ 317659 h 514350"/>
              <a:gd name="connsiteX4073" fmla="*/ 4834414 w 6400800"/>
              <a:gd name="connsiteY4073" fmla="*/ 316706 h 514350"/>
              <a:gd name="connsiteX4074" fmla="*/ 4832509 w 6400800"/>
              <a:gd name="connsiteY4074" fmla="*/ 314801 h 514350"/>
              <a:gd name="connsiteX4075" fmla="*/ 4835366 w 6400800"/>
              <a:gd name="connsiteY4075" fmla="*/ 309086 h 514350"/>
              <a:gd name="connsiteX4076" fmla="*/ 4830604 w 6400800"/>
              <a:gd name="connsiteY4076" fmla="*/ 319564 h 514350"/>
              <a:gd name="connsiteX4077" fmla="*/ 4832509 w 6400800"/>
              <a:gd name="connsiteY4077" fmla="*/ 314801 h 514350"/>
              <a:gd name="connsiteX4078" fmla="*/ 4833462 w 6400800"/>
              <a:gd name="connsiteY4078" fmla="*/ 316706 h 514350"/>
              <a:gd name="connsiteX4079" fmla="*/ 4834414 w 6400800"/>
              <a:gd name="connsiteY4079" fmla="*/ 318611 h 514350"/>
              <a:gd name="connsiteX4080" fmla="*/ 4828699 w 6400800"/>
              <a:gd name="connsiteY4080" fmla="*/ 324326 h 514350"/>
              <a:gd name="connsiteX4081" fmla="*/ 4830604 w 6400800"/>
              <a:gd name="connsiteY4081" fmla="*/ 319564 h 514350"/>
              <a:gd name="connsiteX4082" fmla="*/ 4817269 w 6400800"/>
              <a:gd name="connsiteY4082" fmla="*/ 364331 h 514350"/>
              <a:gd name="connsiteX4083" fmla="*/ 4817269 w 6400800"/>
              <a:gd name="connsiteY4083" fmla="*/ 356711 h 514350"/>
              <a:gd name="connsiteX4084" fmla="*/ 4824889 w 6400800"/>
              <a:gd name="connsiteY4084" fmla="*/ 335756 h 514350"/>
              <a:gd name="connsiteX4085" fmla="*/ 4825841 w 6400800"/>
              <a:gd name="connsiteY4085" fmla="*/ 334804 h 514350"/>
              <a:gd name="connsiteX4086" fmla="*/ 4835366 w 6400800"/>
              <a:gd name="connsiteY4086" fmla="*/ 319564 h 514350"/>
              <a:gd name="connsiteX4087" fmla="*/ 4837272 w 6400800"/>
              <a:gd name="connsiteY4087" fmla="*/ 322421 h 514350"/>
              <a:gd name="connsiteX4088" fmla="*/ 4841081 w 6400800"/>
              <a:gd name="connsiteY4088" fmla="*/ 330994 h 514350"/>
              <a:gd name="connsiteX4089" fmla="*/ 4842987 w 6400800"/>
              <a:gd name="connsiteY4089" fmla="*/ 335756 h 514350"/>
              <a:gd name="connsiteX4090" fmla="*/ 4835366 w 6400800"/>
              <a:gd name="connsiteY4090" fmla="*/ 345281 h 514350"/>
              <a:gd name="connsiteX4091" fmla="*/ 4822984 w 6400800"/>
              <a:gd name="connsiteY4091" fmla="*/ 366236 h 514350"/>
              <a:gd name="connsiteX4092" fmla="*/ 4820126 w 6400800"/>
              <a:gd name="connsiteY4092" fmla="*/ 369094 h 514350"/>
              <a:gd name="connsiteX4093" fmla="*/ 4817269 w 6400800"/>
              <a:gd name="connsiteY4093" fmla="*/ 371951 h 514350"/>
              <a:gd name="connsiteX4094" fmla="*/ 4817269 w 6400800"/>
              <a:gd name="connsiteY4094" fmla="*/ 364331 h 514350"/>
              <a:gd name="connsiteX4095" fmla="*/ 4816316 w 6400800"/>
              <a:gd name="connsiteY4095" fmla="*/ 376714 h 514350"/>
              <a:gd name="connsiteX4096" fmla="*/ 4820126 w 6400800"/>
              <a:gd name="connsiteY4096" fmla="*/ 370046 h 514350"/>
              <a:gd name="connsiteX4097" fmla="*/ 4820126 w 6400800"/>
              <a:gd name="connsiteY4097" fmla="*/ 370046 h 514350"/>
              <a:gd name="connsiteX4098" fmla="*/ 4820126 w 6400800"/>
              <a:gd name="connsiteY4098" fmla="*/ 370046 h 514350"/>
              <a:gd name="connsiteX4099" fmla="*/ 4816316 w 6400800"/>
              <a:gd name="connsiteY4099" fmla="*/ 378619 h 514350"/>
              <a:gd name="connsiteX4100" fmla="*/ 4816316 w 6400800"/>
              <a:gd name="connsiteY4100" fmla="*/ 376714 h 514350"/>
              <a:gd name="connsiteX4101" fmla="*/ 4762024 w 6400800"/>
              <a:gd name="connsiteY4101" fmla="*/ 305276 h 514350"/>
              <a:gd name="connsiteX4102" fmla="*/ 4763929 w 6400800"/>
              <a:gd name="connsiteY4102" fmla="*/ 322421 h 514350"/>
              <a:gd name="connsiteX4103" fmla="*/ 4760119 w 6400800"/>
              <a:gd name="connsiteY4103" fmla="*/ 309086 h 514350"/>
              <a:gd name="connsiteX4104" fmla="*/ 4762024 w 6400800"/>
              <a:gd name="connsiteY4104" fmla="*/ 300514 h 514350"/>
              <a:gd name="connsiteX4105" fmla="*/ 4762024 w 6400800"/>
              <a:gd name="connsiteY4105" fmla="*/ 305276 h 514350"/>
              <a:gd name="connsiteX4106" fmla="*/ 4755356 w 6400800"/>
              <a:gd name="connsiteY4106" fmla="*/ 279559 h 514350"/>
              <a:gd name="connsiteX4107" fmla="*/ 4760119 w 6400800"/>
              <a:gd name="connsiteY4107" fmla="*/ 294799 h 514350"/>
              <a:gd name="connsiteX4108" fmla="*/ 4761072 w 6400800"/>
              <a:gd name="connsiteY4108" fmla="*/ 297656 h 514350"/>
              <a:gd name="connsiteX4109" fmla="*/ 4758214 w 6400800"/>
              <a:gd name="connsiteY4109" fmla="*/ 304324 h 514350"/>
              <a:gd name="connsiteX4110" fmla="*/ 4754404 w 6400800"/>
              <a:gd name="connsiteY4110" fmla="*/ 292894 h 514350"/>
              <a:gd name="connsiteX4111" fmla="*/ 4755356 w 6400800"/>
              <a:gd name="connsiteY4111" fmla="*/ 279559 h 514350"/>
              <a:gd name="connsiteX4112" fmla="*/ 4759166 w 6400800"/>
              <a:gd name="connsiteY4112" fmla="*/ 342424 h 514350"/>
              <a:gd name="connsiteX4113" fmla="*/ 4755356 w 6400800"/>
              <a:gd name="connsiteY4113" fmla="*/ 331946 h 514350"/>
              <a:gd name="connsiteX4114" fmla="*/ 4756309 w 6400800"/>
              <a:gd name="connsiteY4114" fmla="*/ 326231 h 514350"/>
              <a:gd name="connsiteX4115" fmla="*/ 4759166 w 6400800"/>
              <a:gd name="connsiteY4115" fmla="*/ 342424 h 514350"/>
              <a:gd name="connsiteX4116" fmla="*/ 4753451 w 6400800"/>
              <a:gd name="connsiteY4116" fmla="*/ 312896 h 514350"/>
              <a:gd name="connsiteX4117" fmla="*/ 4754404 w 6400800"/>
              <a:gd name="connsiteY4117" fmla="*/ 315754 h 514350"/>
              <a:gd name="connsiteX4118" fmla="*/ 4753451 w 6400800"/>
              <a:gd name="connsiteY4118" fmla="*/ 317659 h 514350"/>
              <a:gd name="connsiteX4119" fmla="*/ 4753451 w 6400800"/>
              <a:gd name="connsiteY4119" fmla="*/ 312896 h 514350"/>
              <a:gd name="connsiteX4120" fmla="*/ 4755356 w 6400800"/>
              <a:gd name="connsiteY4120" fmla="*/ 373856 h 514350"/>
              <a:gd name="connsiteX4121" fmla="*/ 4756309 w 6400800"/>
              <a:gd name="connsiteY4121" fmla="*/ 375761 h 514350"/>
              <a:gd name="connsiteX4122" fmla="*/ 4754404 w 6400800"/>
              <a:gd name="connsiteY4122" fmla="*/ 379571 h 514350"/>
              <a:gd name="connsiteX4123" fmla="*/ 4752499 w 6400800"/>
              <a:gd name="connsiteY4123" fmla="*/ 379571 h 514350"/>
              <a:gd name="connsiteX4124" fmla="*/ 4755356 w 6400800"/>
              <a:gd name="connsiteY4124" fmla="*/ 373856 h 514350"/>
              <a:gd name="connsiteX4125" fmla="*/ 4748689 w 6400800"/>
              <a:gd name="connsiteY4125" fmla="*/ 291941 h 514350"/>
              <a:gd name="connsiteX4126" fmla="*/ 4746784 w 6400800"/>
              <a:gd name="connsiteY4126" fmla="*/ 303371 h 514350"/>
              <a:gd name="connsiteX4127" fmla="*/ 4746784 w 6400800"/>
              <a:gd name="connsiteY4127" fmla="*/ 303371 h 514350"/>
              <a:gd name="connsiteX4128" fmla="*/ 4746784 w 6400800"/>
              <a:gd name="connsiteY4128" fmla="*/ 299561 h 514350"/>
              <a:gd name="connsiteX4129" fmla="*/ 4748689 w 6400800"/>
              <a:gd name="connsiteY4129" fmla="*/ 291941 h 514350"/>
              <a:gd name="connsiteX4130" fmla="*/ 4738212 w 6400800"/>
              <a:gd name="connsiteY4130" fmla="*/ 327184 h 514350"/>
              <a:gd name="connsiteX4131" fmla="*/ 4737259 w 6400800"/>
              <a:gd name="connsiteY4131" fmla="*/ 341471 h 514350"/>
              <a:gd name="connsiteX4132" fmla="*/ 4736306 w 6400800"/>
              <a:gd name="connsiteY4132" fmla="*/ 336709 h 514350"/>
              <a:gd name="connsiteX4133" fmla="*/ 4738212 w 6400800"/>
              <a:gd name="connsiteY4133" fmla="*/ 327184 h 514350"/>
              <a:gd name="connsiteX4134" fmla="*/ 4720114 w 6400800"/>
              <a:gd name="connsiteY4134" fmla="*/ 261461 h 514350"/>
              <a:gd name="connsiteX4135" fmla="*/ 4720114 w 6400800"/>
              <a:gd name="connsiteY4135" fmla="*/ 261461 h 514350"/>
              <a:gd name="connsiteX4136" fmla="*/ 4729639 w 6400800"/>
              <a:gd name="connsiteY4136" fmla="*/ 290989 h 514350"/>
              <a:gd name="connsiteX4137" fmla="*/ 4731544 w 6400800"/>
              <a:gd name="connsiteY4137" fmla="*/ 296704 h 514350"/>
              <a:gd name="connsiteX4138" fmla="*/ 4727734 w 6400800"/>
              <a:gd name="connsiteY4138" fmla="*/ 308134 h 514350"/>
              <a:gd name="connsiteX4139" fmla="*/ 4723924 w 6400800"/>
              <a:gd name="connsiteY4139" fmla="*/ 295751 h 514350"/>
              <a:gd name="connsiteX4140" fmla="*/ 4718209 w 6400800"/>
              <a:gd name="connsiteY4140" fmla="*/ 276701 h 514350"/>
              <a:gd name="connsiteX4141" fmla="*/ 4720114 w 6400800"/>
              <a:gd name="connsiteY4141" fmla="*/ 261461 h 514350"/>
              <a:gd name="connsiteX4142" fmla="*/ 4709637 w 6400800"/>
              <a:gd name="connsiteY4142" fmla="*/ 324326 h 514350"/>
              <a:gd name="connsiteX4143" fmla="*/ 4713447 w 6400800"/>
              <a:gd name="connsiteY4143" fmla="*/ 301466 h 514350"/>
              <a:gd name="connsiteX4144" fmla="*/ 4719162 w 6400800"/>
              <a:gd name="connsiteY4144" fmla="*/ 331946 h 514350"/>
              <a:gd name="connsiteX4145" fmla="*/ 4715351 w 6400800"/>
              <a:gd name="connsiteY4145" fmla="*/ 343376 h 514350"/>
              <a:gd name="connsiteX4146" fmla="*/ 4715351 w 6400800"/>
              <a:gd name="connsiteY4146" fmla="*/ 343376 h 514350"/>
              <a:gd name="connsiteX4147" fmla="*/ 4707731 w 6400800"/>
              <a:gd name="connsiteY4147" fmla="*/ 332899 h 514350"/>
              <a:gd name="connsiteX4148" fmla="*/ 4709637 w 6400800"/>
              <a:gd name="connsiteY4148" fmla="*/ 324326 h 514350"/>
              <a:gd name="connsiteX4149" fmla="*/ 4703922 w 6400800"/>
              <a:gd name="connsiteY4149" fmla="*/ 355759 h 514350"/>
              <a:gd name="connsiteX4150" fmla="*/ 4705826 w 6400800"/>
              <a:gd name="connsiteY4150" fmla="*/ 360521 h 514350"/>
              <a:gd name="connsiteX4151" fmla="*/ 4708684 w 6400800"/>
              <a:gd name="connsiteY4151" fmla="*/ 369094 h 514350"/>
              <a:gd name="connsiteX4152" fmla="*/ 4704874 w 6400800"/>
              <a:gd name="connsiteY4152" fmla="*/ 377666 h 514350"/>
              <a:gd name="connsiteX4153" fmla="*/ 4704874 w 6400800"/>
              <a:gd name="connsiteY4153" fmla="*/ 376714 h 514350"/>
              <a:gd name="connsiteX4154" fmla="*/ 4702016 w 6400800"/>
              <a:gd name="connsiteY4154" fmla="*/ 371951 h 514350"/>
              <a:gd name="connsiteX4155" fmla="*/ 4703922 w 6400800"/>
              <a:gd name="connsiteY4155" fmla="*/ 355759 h 514350"/>
              <a:gd name="connsiteX4156" fmla="*/ 4682966 w 6400800"/>
              <a:gd name="connsiteY4156" fmla="*/ 380524 h 514350"/>
              <a:gd name="connsiteX4157" fmla="*/ 4680109 w 6400800"/>
              <a:gd name="connsiteY4157" fmla="*/ 392906 h 514350"/>
              <a:gd name="connsiteX4158" fmla="*/ 4676299 w 6400800"/>
              <a:gd name="connsiteY4158" fmla="*/ 393859 h 514350"/>
              <a:gd name="connsiteX4159" fmla="*/ 4675347 w 6400800"/>
              <a:gd name="connsiteY4159" fmla="*/ 388144 h 514350"/>
              <a:gd name="connsiteX4160" fmla="*/ 4682966 w 6400800"/>
              <a:gd name="connsiteY4160" fmla="*/ 378619 h 514350"/>
              <a:gd name="connsiteX4161" fmla="*/ 4682966 w 6400800"/>
              <a:gd name="connsiteY4161" fmla="*/ 380524 h 514350"/>
              <a:gd name="connsiteX4162" fmla="*/ 4672489 w 6400800"/>
              <a:gd name="connsiteY4162" fmla="*/ 361474 h 514350"/>
              <a:gd name="connsiteX4163" fmla="*/ 4679156 w 6400800"/>
              <a:gd name="connsiteY4163" fmla="*/ 373856 h 514350"/>
              <a:gd name="connsiteX4164" fmla="*/ 4672489 w 6400800"/>
              <a:gd name="connsiteY4164" fmla="*/ 379571 h 514350"/>
              <a:gd name="connsiteX4165" fmla="*/ 4671537 w 6400800"/>
              <a:gd name="connsiteY4165" fmla="*/ 376714 h 514350"/>
              <a:gd name="connsiteX4166" fmla="*/ 4670584 w 6400800"/>
              <a:gd name="connsiteY4166" fmla="*/ 370999 h 514350"/>
              <a:gd name="connsiteX4167" fmla="*/ 4672489 w 6400800"/>
              <a:gd name="connsiteY4167" fmla="*/ 361474 h 514350"/>
              <a:gd name="connsiteX4168" fmla="*/ 4661059 w 6400800"/>
              <a:gd name="connsiteY4168" fmla="*/ 265271 h 514350"/>
              <a:gd name="connsiteX4169" fmla="*/ 4663916 w 6400800"/>
              <a:gd name="connsiteY4169" fmla="*/ 252889 h 514350"/>
              <a:gd name="connsiteX4170" fmla="*/ 4669631 w 6400800"/>
              <a:gd name="connsiteY4170" fmla="*/ 237649 h 514350"/>
              <a:gd name="connsiteX4171" fmla="*/ 4669631 w 6400800"/>
              <a:gd name="connsiteY4171" fmla="*/ 242411 h 514350"/>
              <a:gd name="connsiteX4172" fmla="*/ 4661059 w 6400800"/>
              <a:gd name="connsiteY4172" fmla="*/ 269081 h 514350"/>
              <a:gd name="connsiteX4173" fmla="*/ 4661059 w 6400800"/>
              <a:gd name="connsiteY4173" fmla="*/ 265271 h 514350"/>
              <a:gd name="connsiteX4174" fmla="*/ 4645819 w 6400800"/>
              <a:gd name="connsiteY4174" fmla="*/ 278606 h 514350"/>
              <a:gd name="connsiteX4175" fmla="*/ 4648676 w 6400800"/>
              <a:gd name="connsiteY4175" fmla="*/ 260509 h 514350"/>
              <a:gd name="connsiteX4176" fmla="*/ 4650581 w 6400800"/>
              <a:gd name="connsiteY4176" fmla="*/ 250984 h 514350"/>
              <a:gd name="connsiteX4177" fmla="*/ 4650581 w 6400800"/>
              <a:gd name="connsiteY4177" fmla="*/ 251936 h 514350"/>
              <a:gd name="connsiteX4178" fmla="*/ 4652487 w 6400800"/>
              <a:gd name="connsiteY4178" fmla="*/ 265271 h 514350"/>
              <a:gd name="connsiteX4179" fmla="*/ 4652487 w 6400800"/>
              <a:gd name="connsiteY4179" fmla="*/ 270034 h 514350"/>
              <a:gd name="connsiteX4180" fmla="*/ 4650581 w 6400800"/>
              <a:gd name="connsiteY4180" fmla="*/ 278606 h 514350"/>
              <a:gd name="connsiteX4181" fmla="*/ 4648676 w 6400800"/>
              <a:gd name="connsiteY4181" fmla="*/ 290989 h 514350"/>
              <a:gd name="connsiteX4182" fmla="*/ 4645819 w 6400800"/>
              <a:gd name="connsiteY4182" fmla="*/ 278606 h 514350"/>
              <a:gd name="connsiteX4183" fmla="*/ 4645819 w 6400800"/>
              <a:gd name="connsiteY4183" fmla="*/ 278606 h 514350"/>
              <a:gd name="connsiteX4184" fmla="*/ 4642962 w 6400800"/>
              <a:gd name="connsiteY4184" fmla="*/ 293846 h 514350"/>
              <a:gd name="connsiteX4185" fmla="*/ 4644866 w 6400800"/>
              <a:gd name="connsiteY4185" fmla="*/ 302419 h 514350"/>
              <a:gd name="connsiteX4186" fmla="*/ 4645819 w 6400800"/>
              <a:gd name="connsiteY4186" fmla="*/ 309086 h 514350"/>
              <a:gd name="connsiteX4187" fmla="*/ 4645819 w 6400800"/>
              <a:gd name="connsiteY4187" fmla="*/ 309086 h 514350"/>
              <a:gd name="connsiteX4188" fmla="*/ 4642962 w 6400800"/>
              <a:gd name="connsiteY4188" fmla="*/ 306229 h 514350"/>
              <a:gd name="connsiteX4189" fmla="*/ 4642009 w 6400800"/>
              <a:gd name="connsiteY4189" fmla="*/ 299561 h 514350"/>
              <a:gd name="connsiteX4190" fmla="*/ 4642962 w 6400800"/>
              <a:gd name="connsiteY4190" fmla="*/ 293846 h 514350"/>
              <a:gd name="connsiteX4191" fmla="*/ 4595337 w 6400800"/>
              <a:gd name="connsiteY4191" fmla="*/ 280511 h 514350"/>
              <a:gd name="connsiteX4192" fmla="*/ 4598194 w 6400800"/>
              <a:gd name="connsiteY4192" fmla="*/ 293846 h 514350"/>
              <a:gd name="connsiteX4193" fmla="*/ 4598194 w 6400800"/>
              <a:gd name="connsiteY4193" fmla="*/ 300514 h 514350"/>
              <a:gd name="connsiteX4194" fmla="*/ 4598194 w 6400800"/>
              <a:gd name="connsiteY4194" fmla="*/ 311944 h 514350"/>
              <a:gd name="connsiteX4195" fmla="*/ 4596289 w 6400800"/>
              <a:gd name="connsiteY4195" fmla="*/ 319564 h 514350"/>
              <a:gd name="connsiteX4196" fmla="*/ 4593431 w 6400800"/>
              <a:gd name="connsiteY4196" fmla="*/ 311944 h 514350"/>
              <a:gd name="connsiteX4197" fmla="*/ 4593431 w 6400800"/>
              <a:gd name="connsiteY4197" fmla="*/ 305276 h 514350"/>
              <a:gd name="connsiteX4198" fmla="*/ 4593431 w 6400800"/>
              <a:gd name="connsiteY4198" fmla="*/ 286226 h 514350"/>
              <a:gd name="connsiteX4199" fmla="*/ 4595337 w 6400800"/>
              <a:gd name="connsiteY4199" fmla="*/ 280511 h 514350"/>
              <a:gd name="connsiteX4200" fmla="*/ 4595337 w 6400800"/>
              <a:gd name="connsiteY4200" fmla="*/ 280511 h 514350"/>
              <a:gd name="connsiteX4201" fmla="*/ 4595337 w 6400800"/>
              <a:gd name="connsiteY4201" fmla="*/ 277654 h 514350"/>
              <a:gd name="connsiteX4202" fmla="*/ 4593431 w 6400800"/>
              <a:gd name="connsiteY4202" fmla="*/ 279559 h 514350"/>
              <a:gd name="connsiteX4203" fmla="*/ 4592479 w 6400800"/>
              <a:gd name="connsiteY4203" fmla="*/ 280511 h 514350"/>
              <a:gd name="connsiteX4204" fmla="*/ 4592479 w 6400800"/>
              <a:gd name="connsiteY4204" fmla="*/ 263366 h 514350"/>
              <a:gd name="connsiteX4205" fmla="*/ 4595337 w 6400800"/>
              <a:gd name="connsiteY4205" fmla="*/ 277654 h 514350"/>
              <a:gd name="connsiteX4206" fmla="*/ 4576287 w 6400800"/>
              <a:gd name="connsiteY4206" fmla="*/ 253841 h 514350"/>
              <a:gd name="connsiteX4207" fmla="*/ 4575334 w 6400800"/>
              <a:gd name="connsiteY4207" fmla="*/ 273844 h 514350"/>
              <a:gd name="connsiteX4208" fmla="*/ 4569619 w 6400800"/>
              <a:gd name="connsiteY4208" fmla="*/ 262414 h 514350"/>
              <a:gd name="connsiteX4209" fmla="*/ 4576287 w 6400800"/>
              <a:gd name="connsiteY4209" fmla="*/ 253841 h 514350"/>
              <a:gd name="connsiteX4210" fmla="*/ 4566762 w 6400800"/>
              <a:gd name="connsiteY4210" fmla="*/ 268129 h 514350"/>
              <a:gd name="connsiteX4211" fmla="*/ 4566762 w 6400800"/>
              <a:gd name="connsiteY4211" fmla="*/ 268129 h 514350"/>
              <a:gd name="connsiteX4212" fmla="*/ 4571524 w 6400800"/>
              <a:gd name="connsiteY4212" fmla="*/ 284321 h 514350"/>
              <a:gd name="connsiteX4213" fmla="*/ 4574381 w 6400800"/>
              <a:gd name="connsiteY4213" fmla="*/ 296704 h 514350"/>
              <a:gd name="connsiteX4214" fmla="*/ 4574381 w 6400800"/>
              <a:gd name="connsiteY4214" fmla="*/ 301466 h 514350"/>
              <a:gd name="connsiteX4215" fmla="*/ 4568666 w 6400800"/>
              <a:gd name="connsiteY4215" fmla="*/ 289084 h 514350"/>
              <a:gd name="connsiteX4216" fmla="*/ 4574381 w 6400800"/>
              <a:gd name="connsiteY4216" fmla="*/ 309086 h 514350"/>
              <a:gd name="connsiteX4217" fmla="*/ 4571524 w 6400800"/>
              <a:gd name="connsiteY4217" fmla="*/ 314801 h 514350"/>
              <a:gd name="connsiteX4218" fmla="*/ 4571524 w 6400800"/>
              <a:gd name="connsiteY4218" fmla="*/ 315754 h 514350"/>
              <a:gd name="connsiteX4219" fmla="*/ 4564856 w 6400800"/>
              <a:gd name="connsiteY4219" fmla="*/ 271939 h 514350"/>
              <a:gd name="connsiteX4220" fmla="*/ 4566762 w 6400800"/>
              <a:gd name="connsiteY4220" fmla="*/ 268129 h 514350"/>
              <a:gd name="connsiteX4221" fmla="*/ 4560094 w 6400800"/>
              <a:gd name="connsiteY4221" fmla="*/ 254794 h 514350"/>
              <a:gd name="connsiteX4222" fmla="*/ 4562951 w 6400800"/>
              <a:gd name="connsiteY4222" fmla="*/ 260509 h 514350"/>
              <a:gd name="connsiteX4223" fmla="*/ 4561047 w 6400800"/>
              <a:gd name="connsiteY4223" fmla="*/ 263366 h 514350"/>
              <a:gd name="connsiteX4224" fmla="*/ 4557237 w 6400800"/>
              <a:gd name="connsiteY4224" fmla="*/ 268129 h 514350"/>
              <a:gd name="connsiteX4225" fmla="*/ 4560094 w 6400800"/>
              <a:gd name="connsiteY4225" fmla="*/ 254794 h 514350"/>
              <a:gd name="connsiteX4226" fmla="*/ 4548664 w 6400800"/>
              <a:gd name="connsiteY4226" fmla="*/ 317659 h 514350"/>
              <a:gd name="connsiteX4227" fmla="*/ 4557237 w 6400800"/>
              <a:gd name="connsiteY4227" fmla="*/ 290036 h 514350"/>
              <a:gd name="connsiteX4228" fmla="*/ 4562951 w 6400800"/>
              <a:gd name="connsiteY4228" fmla="*/ 275749 h 514350"/>
              <a:gd name="connsiteX4229" fmla="*/ 4560094 w 6400800"/>
              <a:gd name="connsiteY4229" fmla="*/ 318611 h 514350"/>
              <a:gd name="connsiteX4230" fmla="*/ 4555331 w 6400800"/>
              <a:gd name="connsiteY4230" fmla="*/ 310991 h 514350"/>
              <a:gd name="connsiteX4231" fmla="*/ 4560094 w 6400800"/>
              <a:gd name="connsiteY4231" fmla="*/ 321469 h 514350"/>
              <a:gd name="connsiteX4232" fmla="*/ 4560094 w 6400800"/>
              <a:gd name="connsiteY4232" fmla="*/ 321469 h 514350"/>
              <a:gd name="connsiteX4233" fmla="*/ 4559141 w 6400800"/>
              <a:gd name="connsiteY4233" fmla="*/ 342424 h 514350"/>
              <a:gd name="connsiteX4234" fmla="*/ 4555331 w 6400800"/>
              <a:gd name="connsiteY4234" fmla="*/ 352901 h 514350"/>
              <a:gd name="connsiteX4235" fmla="*/ 4552474 w 6400800"/>
              <a:gd name="connsiteY4235" fmla="*/ 361474 h 514350"/>
              <a:gd name="connsiteX4236" fmla="*/ 4547712 w 6400800"/>
              <a:gd name="connsiteY4236" fmla="*/ 343376 h 514350"/>
              <a:gd name="connsiteX4237" fmla="*/ 4547712 w 6400800"/>
              <a:gd name="connsiteY4237" fmla="*/ 328136 h 514350"/>
              <a:gd name="connsiteX4238" fmla="*/ 4545806 w 6400800"/>
              <a:gd name="connsiteY4238" fmla="*/ 338614 h 514350"/>
              <a:gd name="connsiteX4239" fmla="*/ 4545806 w 6400800"/>
              <a:gd name="connsiteY4239" fmla="*/ 337661 h 514350"/>
              <a:gd name="connsiteX4240" fmla="*/ 4544854 w 6400800"/>
              <a:gd name="connsiteY4240" fmla="*/ 335756 h 514350"/>
              <a:gd name="connsiteX4241" fmla="*/ 4548664 w 6400800"/>
              <a:gd name="connsiteY4241" fmla="*/ 317659 h 514350"/>
              <a:gd name="connsiteX4242" fmla="*/ 4457224 w 6400800"/>
              <a:gd name="connsiteY4242" fmla="*/ 306229 h 514350"/>
              <a:gd name="connsiteX4243" fmla="*/ 4457224 w 6400800"/>
              <a:gd name="connsiteY4243" fmla="*/ 306229 h 514350"/>
              <a:gd name="connsiteX4244" fmla="*/ 4457224 w 6400800"/>
              <a:gd name="connsiteY4244" fmla="*/ 304324 h 514350"/>
              <a:gd name="connsiteX4245" fmla="*/ 4457224 w 6400800"/>
              <a:gd name="connsiteY4245" fmla="*/ 306229 h 514350"/>
              <a:gd name="connsiteX4246" fmla="*/ 4478179 w 6400800"/>
              <a:gd name="connsiteY4246" fmla="*/ 359569 h 514350"/>
              <a:gd name="connsiteX4247" fmla="*/ 4476274 w 6400800"/>
              <a:gd name="connsiteY4247" fmla="*/ 339566 h 514350"/>
              <a:gd name="connsiteX4248" fmla="*/ 4476274 w 6400800"/>
              <a:gd name="connsiteY4248" fmla="*/ 336709 h 514350"/>
              <a:gd name="connsiteX4249" fmla="*/ 4483894 w 6400800"/>
              <a:gd name="connsiteY4249" fmla="*/ 347186 h 514350"/>
              <a:gd name="connsiteX4250" fmla="*/ 4478179 w 6400800"/>
              <a:gd name="connsiteY4250" fmla="*/ 359569 h 514350"/>
              <a:gd name="connsiteX4251" fmla="*/ 4497229 w 6400800"/>
              <a:gd name="connsiteY4251" fmla="*/ 371951 h 514350"/>
              <a:gd name="connsiteX4252" fmla="*/ 4497229 w 6400800"/>
              <a:gd name="connsiteY4252" fmla="*/ 367189 h 514350"/>
              <a:gd name="connsiteX4253" fmla="*/ 4498181 w 6400800"/>
              <a:gd name="connsiteY4253" fmla="*/ 370046 h 514350"/>
              <a:gd name="connsiteX4254" fmla="*/ 4497229 w 6400800"/>
              <a:gd name="connsiteY4254" fmla="*/ 371951 h 514350"/>
              <a:gd name="connsiteX4255" fmla="*/ 4504849 w 6400800"/>
              <a:gd name="connsiteY4255" fmla="*/ 322421 h 514350"/>
              <a:gd name="connsiteX4256" fmla="*/ 4504849 w 6400800"/>
              <a:gd name="connsiteY4256" fmla="*/ 330994 h 514350"/>
              <a:gd name="connsiteX4257" fmla="*/ 4501991 w 6400800"/>
              <a:gd name="connsiteY4257" fmla="*/ 341471 h 514350"/>
              <a:gd name="connsiteX4258" fmla="*/ 4501039 w 6400800"/>
              <a:gd name="connsiteY4258" fmla="*/ 348139 h 514350"/>
              <a:gd name="connsiteX4259" fmla="*/ 4499134 w 6400800"/>
              <a:gd name="connsiteY4259" fmla="*/ 345281 h 514350"/>
              <a:gd name="connsiteX4260" fmla="*/ 4498181 w 6400800"/>
              <a:gd name="connsiteY4260" fmla="*/ 342424 h 514350"/>
              <a:gd name="connsiteX4261" fmla="*/ 4501991 w 6400800"/>
              <a:gd name="connsiteY4261" fmla="*/ 326231 h 514350"/>
              <a:gd name="connsiteX4262" fmla="*/ 4506754 w 6400800"/>
              <a:gd name="connsiteY4262" fmla="*/ 310991 h 514350"/>
              <a:gd name="connsiteX4263" fmla="*/ 4504849 w 6400800"/>
              <a:gd name="connsiteY4263" fmla="*/ 322421 h 514350"/>
              <a:gd name="connsiteX4264" fmla="*/ 4462939 w 6400800"/>
              <a:gd name="connsiteY4264" fmla="*/ 250984 h 514350"/>
              <a:gd name="connsiteX4265" fmla="*/ 4470559 w 6400800"/>
              <a:gd name="connsiteY4265" fmla="*/ 226219 h 514350"/>
              <a:gd name="connsiteX4266" fmla="*/ 4474369 w 6400800"/>
              <a:gd name="connsiteY4266" fmla="*/ 231934 h 514350"/>
              <a:gd name="connsiteX4267" fmla="*/ 4479131 w 6400800"/>
              <a:gd name="connsiteY4267" fmla="*/ 238601 h 514350"/>
              <a:gd name="connsiteX4268" fmla="*/ 4483894 w 6400800"/>
              <a:gd name="connsiteY4268" fmla="*/ 248126 h 514350"/>
              <a:gd name="connsiteX4269" fmla="*/ 4489609 w 6400800"/>
              <a:gd name="connsiteY4269" fmla="*/ 260509 h 514350"/>
              <a:gd name="connsiteX4270" fmla="*/ 4495324 w 6400800"/>
              <a:gd name="connsiteY4270" fmla="*/ 275749 h 514350"/>
              <a:gd name="connsiteX4271" fmla="*/ 4501039 w 6400800"/>
              <a:gd name="connsiteY4271" fmla="*/ 293846 h 514350"/>
              <a:gd name="connsiteX4272" fmla="*/ 4503897 w 6400800"/>
              <a:gd name="connsiteY4272" fmla="*/ 303371 h 514350"/>
              <a:gd name="connsiteX4273" fmla="*/ 4497229 w 6400800"/>
              <a:gd name="connsiteY4273" fmla="*/ 317659 h 514350"/>
              <a:gd name="connsiteX4274" fmla="*/ 4493419 w 6400800"/>
              <a:gd name="connsiteY4274" fmla="*/ 326231 h 514350"/>
              <a:gd name="connsiteX4275" fmla="*/ 4488656 w 6400800"/>
              <a:gd name="connsiteY4275" fmla="*/ 280511 h 514350"/>
              <a:gd name="connsiteX4276" fmla="*/ 4487704 w 6400800"/>
              <a:gd name="connsiteY4276" fmla="*/ 319564 h 514350"/>
              <a:gd name="connsiteX4277" fmla="*/ 4483894 w 6400800"/>
              <a:gd name="connsiteY4277" fmla="*/ 311944 h 514350"/>
              <a:gd name="connsiteX4278" fmla="*/ 4473416 w 6400800"/>
              <a:gd name="connsiteY4278" fmla="*/ 289084 h 514350"/>
              <a:gd name="connsiteX4279" fmla="*/ 4481037 w 6400800"/>
              <a:gd name="connsiteY4279" fmla="*/ 312896 h 514350"/>
              <a:gd name="connsiteX4280" fmla="*/ 4486751 w 6400800"/>
              <a:gd name="connsiteY4280" fmla="*/ 330041 h 514350"/>
              <a:gd name="connsiteX4281" fmla="*/ 4484847 w 6400800"/>
              <a:gd name="connsiteY4281" fmla="*/ 328136 h 514350"/>
              <a:gd name="connsiteX4282" fmla="*/ 4475322 w 6400800"/>
              <a:gd name="connsiteY4282" fmla="*/ 318611 h 514350"/>
              <a:gd name="connsiteX4283" fmla="*/ 4473416 w 6400800"/>
              <a:gd name="connsiteY4283" fmla="*/ 304324 h 514350"/>
              <a:gd name="connsiteX4284" fmla="*/ 4468654 w 6400800"/>
              <a:gd name="connsiteY4284" fmla="*/ 278606 h 514350"/>
              <a:gd name="connsiteX4285" fmla="*/ 4477226 w 6400800"/>
              <a:gd name="connsiteY4285" fmla="*/ 256699 h 514350"/>
              <a:gd name="connsiteX4286" fmla="*/ 4466749 w 6400800"/>
              <a:gd name="connsiteY4286" fmla="*/ 273844 h 514350"/>
              <a:gd name="connsiteX4287" fmla="*/ 4462939 w 6400800"/>
              <a:gd name="connsiteY4287" fmla="*/ 258604 h 514350"/>
              <a:gd name="connsiteX4288" fmla="*/ 4462939 w 6400800"/>
              <a:gd name="connsiteY4288" fmla="*/ 256699 h 514350"/>
              <a:gd name="connsiteX4289" fmla="*/ 4462939 w 6400800"/>
              <a:gd name="connsiteY4289" fmla="*/ 250984 h 514350"/>
              <a:gd name="connsiteX4290" fmla="*/ 4461034 w 6400800"/>
              <a:gd name="connsiteY4290" fmla="*/ 255746 h 514350"/>
              <a:gd name="connsiteX4291" fmla="*/ 4461034 w 6400800"/>
              <a:gd name="connsiteY4291" fmla="*/ 255746 h 514350"/>
              <a:gd name="connsiteX4292" fmla="*/ 4461034 w 6400800"/>
              <a:gd name="connsiteY4292" fmla="*/ 255746 h 514350"/>
              <a:gd name="connsiteX4293" fmla="*/ 4461034 w 6400800"/>
              <a:gd name="connsiteY4293" fmla="*/ 255746 h 514350"/>
              <a:gd name="connsiteX4294" fmla="*/ 4455319 w 6400800"/>
              <a:gd name="connsiteY4294" fmla="*/ 274796 h 514350"/>
              <a:gd name="connsiteX4295" fmla="*/ 4457224 w 6400800"/>
              <a:gd name="connsiteY4295" fmla="*/ 268129 h 514350"/>
              <a:gd name="connsiteX4296" fmla="*/ 4457224 w 6400800"/>
              <a:gd name="connsiteY4296" fmla="*/ 273844 h 514350"/>
              <a:gd name="connsiteX4297" fmla="*/ 4458176 w 6400800"/>
              <a:gd name="connsiteY4297" fmla="*/ 284321 h 514350"/>
              <a:gd name="connsiteX4298" fmla="*/ 4454366 w 6400800"/>
              <a:gd name="connsiteY4298" fmla="*/ 292894 h 514350"/>
              <a:gd name="connsiteX4299" fmla="*/ 4455319 w 6400800"/>
              <a:gd name="connsiteY4299" fmla="*/ 274796 h 514350"/>
              <a:gd name="connsiteX4300" fmla="*/ 4449604 w 6400800"/>
              <a:gd name="connsiteY4300" fmla="*/ 361474 h 514350"/>
              <a:gd name="connsiteX4301" fmla="*/ 4451509 w 6400800"/>
              <a:gd name="connsiteY4301" fmla="*/ 339566 h 514350"/>
              <a:gd name="connsiteX4302" fmla="*/ 4453414 w 6400800"/>
              <a:gd name="connsiteY4302" fmla="*/ 343376 h 514350"/>
              <a:gd name="connsiteX4303" fmla="*/ 4453414 w 6400800"/>
              <a:gd name="connsiteY4303" fmla="*/ 344329 h 514350"/>
              <a:gd name="connsiteX4304" fmla="*/ 4453414 w 6400800"/>
              <a:gd name="connsiteY4304" fmla="*/ 344329 h 514350"/>
              <a:gd name="connsiteX4305" fmla="*/ 4451509 w 6400800"/>
              <a:gd name="connsiteY4305" fmla="*/ 366236 h 514350"/>
              <a:gd name="connsiteX4306" fmla="*/ 4448651 w 6400800"/>
              <a:gd name="connsiteY4306" fmla="*/ 388144 h 514350"/>
              <a:gd name="connsiteX4307" fmla="*/ 4446747 w 6400800"/>
              <a:gd name="connsiteY4307" fmla="*/ 386239 h 514350"/>
              <a:gd name="connsiteX4308" fmla="*/ 4449604 w 6400800"/>
              <a:gd name="connsiteY4308" fmla="*/ 361474 h 514350"/>
              <a:gd name="connsiteX4309" fmla="*/ 4386739 w 6400800"/>
              <a:gd name="connsiteY4309" fmla="*/ 331946 h 514350"/>
              <a:gd name="connsiteX4310" fmla="*/ 4390549 w 6400800"/>
              <a:gd name="connsiteY4310" fmla="*/ 335756 h 514350"/>
              <a:gd name="connsiteX4311" fmla="*/ 4390549 w 6400800"/>
              <a:gd name="connsiteY4311" fmla="*/ 342424 h 514350"/>
              <a:gd name="connsiteX4312" fmla="*/ 4386739 w 6400800"/>
              <a:gd name="connsiteY4312" fmla="*/ 347186 h 514350"/>
              <a:gd name="connsiteX4313" fmla="*/ 4386739 w 6400800"/>
              <a:gd name="connsiteY4313" fmla="*/ 331946 h 514350"/>
              <a:gd name="connsiteX4314" fmla="*/ 4389597 w 6400800"/>
              <a:gd name="connsiteY4314" fmla="*/ 376714 h 514350"/>
              <a:gd name="connsiteX4315" fmla="*/ 4388644 w 6400800"/>
              <a:gd name="connsiteY4315" fmla="*/ 375761 h 514350"/>
              <a:gd name="connsiteX4316" fmla="*/ 4387691 w 6400800"/>
              <a:gd name="connsiteY4316" fmla="*/ 370046 h 514350"/>
              <a:gd name="connsiteX4317" fmla="*/ 4387691 w 6400800"/>
              <a:gd name="connsiteY4317" fmla="*/ 360521 h 514350"/>
              <a:gd name="connsiteX4318" fmla="*/ 4387691 w 6400800"/>
              <a:gd name="connsiteY4318" fmla="*/ 351949 h 514350"/>
              <a:gd name="connsiteX4319" fmla="*/ 4391501 w 6400800"/>
              <a:gd name="connsiteY4319" fmla="*/ 345281 h 514350"/>
              <a:gd name="connsiteX4320" fmla="*/ 4391501 w 6400800"/>
              <a:gd name="connsiteY4320" fmla="*/ 349091 h 514350"/>
              <a:gd name="connsiteX4321" fmla="*/ 4392454 w 6400800"/>
              <a:gd name="connsiteY4321" fmla="*/ 370046 h 514350"/>
              <a:gd name="connsiteX4322" fmla="*/ 4389597 w 6400800"/>
              <a:gd name="connsiteY4322" fmla="*/ 376714 h 514350"/>
              <a:gd name="connsiteX4323" fmla="*/ 4424839 w 6400800"/>
              <a:gd name="connsiteY4323" fmla="*/ 351949 h 514350"/>
              <a:gd name="connsiteX4324" fmla="*/ 4424839 w 6400800"/>
              <a:gd name="connsiteY4324" fmla="*/ 354806 h 514350"/>
              <a:gd name="connsiteX4325" fmla="*/ 4422934 w 6400800"/>
              <a:gd name="connsiteY4325" fmla="*/ 356711 h 514350"/>
              <a:gd name="connsiteX4326" fmla="*/ 4424839 w 6400800"/>
              <a:gd name="connsiteY4326" fmla="*/ 351949 h 514350"/>
              <a:gd name="connsiteX4327" fmla="*/ 4415314 w 6400800"/>
              <a:gd name="connsiteY4327" fmla="*/ 411004 h 514350"/>
              <a:gd name="connsiteX4328" fmla="*/ 4415314 w 6400800"/>
              <a:gd name="connsiteY4328" fmla="*/ 411956 h 514350"/>
              <a:gd name="connsiteX4329" fmla="*/ 4412456 w 6400800"/>
              <a:gd name="connsiteY4329" fmla="*/ 409099 h 514350"/>
              <a:gd name="connsiteX4330" fmla="*/ 4411504 w 6400800"/>
              <a:gd name="connsiteY4330" fmla="*/ 385286 h 514350"/>
              <a:gd name="connsiteX4331" fmla="*/ 4420076 w 6400800"/>
              <a:gd name="connsiteY4331" fmla="*/ 372904 h 514350"/>
              <a:gd name="connsiteX4332" fmla="*/ 4421029 w 6400800"/>
              <a:gd name="connsiteY4332" fmla="*/ 374809 h 514350"/>
              <a:gd name="connsiteX4333" fmla="*/ 4415314 w 6400800"/>
              <a:gd name="connsiteY4333" fmla="*/ 411004 h 514350"/>
              <a:gd name="connsiteX4334" fmla="*/ 4410551 w 6400800"/>
              <a:gd name="connsiteY4334" fmla="*/ 254794 h 514350"/>
              <a:gd name="connsiteX4335" fmla="*/ 4421029 w 6400800"/>
              <a:gd name="connsiteY4335" fmla="*/ 273844 h 514350"/>
              <a:gd name="connsiteX4336" fmla="*/ 4415314 w 6400800"/>
              <a:gd name="connsiteY4336" fmla="*/ 293846 h 514350"/>
              <a:gd name="connsiteX4337" fmla="*/ 4408647 w 6400800"/>
              <a:gd name="connsiteY4337" fmla="*/ 316706 h 514350"/>
              <a:gd name="connsiteX4338" fmla="*/ 4406741 w 6400800"/>
              <a:gd name="connsiteY4338" fmla="*/ 297656 h 514350"/>
              <a:gd name="connsiteX4339" fmla="*/ 4402931 w 6400800"/>
              <a:gd name="connsiteY4339" fmla="*/ 331946 h 514350"/>
              <a:gd name="connsiteX4340" fmla="*/ 4401026 w 6400800"/>
              <a:gd name="connsiteY4340" fmla="*/ 337661 h 514350"/>
              <a:gd name="connsiteX4341" fmla="*/ 4400074 w 6400800"/>
              <a:gd name="connsiteY4341" fmla="*/ 336709 h 514350"/>
              <a:gd name="connsiteX4342" fmla="*/ 4388644 w 6400800"/>
              <a:gd name="connsiteY4342" fmla="*/ 270034 h 514350"/>
              <a:gd name="connsiteX4343" fmla="*/ 4389597 w 6400800"/>
              <a:gd name="connsiteY4343" fmla="*/ 328136 h 514350"/>
              <a:gd name="connsiteX4344" fmla="*/ 4386739 w 6400800"/>
              <a:gd name="connsiteY4344" fmla="*/ 325279 h 514350"/>
              <a:gd name="connsiteX4345" fmla="*/ 4386739 w 6400800"/>
              <a:gd name="connsiteY4345" fmla="*/ 323374 h 514350"/>
              <a:gd name="connsiteX4346" fmla="*/ 4387691 w 6400800"/>
              <a:gd name="connsiteY4346" fmla="*/ 290989 h 514350"/>
              <a:gd name="connsiteX4347" fmla="*/ 4389597 w 6400800"/>
              <a:gd name="connsiteY4347" fmla="*/ 263366 h 514350"/>
              <a:gd name="connsiteX4348" fmla="*/ 4391501 w 6400800"/>
              <a:gd name="connsiteY4348" fmla="*/ 242411 h 514350"/>
              <a:gd name="connsiteX4349" fmla="*/ 4393406 w 6400800"/>
              <a:gd name="connsiteY4349" fmla="*/ 225266 h 514350"/>
              <a:gd name="connsiteX4350" fmla="*/ 4410551 w 6400800"/>
              <a:gd name="connsiteY4350" fmla="*/ 254794 h 514350"/>
              <a:gd name="connsiteX4351" fmla="*/ 4389597 w 6400800"/>
              <a:gd name="connsiteY4351" fmla="*/ 217646 h 514350"/>
              <a:gd name="connsiteX4352" fmla="*/ 4393406 w 6400800"/>
              <a:gd name="connsiteY4352" fmla="*/ 224314 h 514350"/>
              <a:gd name="connsiteX4353" fmla="*/ 4387691 w 6400800"/>
              <a:gd name="connsiteY4353" fmla="*/ 240506 h 514350"/>
              <a:gd name="connsiteX4354" fmla="*/ 4381976 w 6400800"/>
              <a:gd name="connsiteY4354" fmla="*/ 260509 h 514350"/>
              <a:gd name="connsiteX4355" fmla="*/ 4381976 w 6400800"/>
              <a:gd name="connsiteY4355" fmla="*/ 256699 h 514350"/>
              <a:gd name="connsiteX4356" fmla="*/ 4389597 w 6400800"/>
              <a:gd name="connsiteY4356" fmla="*/ 217646 h 514350"/>
              <a:gd name="connsiteX4357" fmla="*/ 4374356 w 6400800"/>
              <a:gd name="connsiteY4357" fmla="*/ 291941 h 514350"/>
              <a:gd name="connsiteX4358" fmla="*/ 4374356 w 6400800"/>
              <a:gd name="connsiteY4358" fmla="*/ 292894 h 514350"/>
              <a:gd name="connsiteX4359" fmla="*/ 4374356 w 6400800"/>
              <a:gd name="connsiteY4359" fmla="*/ 291941 h 514350"/>
              <a:gd name="connsiteX4360" fmla="*/ 4374356 w 6400800"/>
              <a:gd name="connsiteY4360" fmla="*/ 291941 h 514350"/>
              <a:gd name="connsiteX4361" fmla="*/ 4360069 w 6400800"/>
              <a:gd name="connsiteY4361" fmla="*/ 282416 h 514350"/>
              <a:gd name="connsiteX4362" fmla="*/ 4360069 w 6400800"/>
              <a:gd name="connsiteY4362" fmla="*/ 290036 h 514350"/>
              <a:gd name="connsiteX4363" fmla="*/ 4359116 w 6400800"/>
              <a:gd name="connsiteY4363" fmla="*/ 288131 h 514350"/>
              <a:gd name="connsiteX4364" fmla="*/ 4360069 w 6400800"/>
              <a:gd name="connsiteY4364" fmla="*/ 282416 h 514350"/>
              <a:gd name="connsiteX4365" fmla="*/ 4313397 w 6400800"/>
              <a:gd name="connsiteY4365" fmla="*/ 387191 h 514350"/>
              <a:gd name="connsiteX4366" fmla="*/ 4311491 w 6400800"/>
              <a:gd name="connsiteY4366" fmla="*/ 391001 h 514350"/>
              <a:gd name="connsiteX4367" fmla="*/ 4313397 w 6400800"/>
              <a:gd name="connsiteY4367" fmla="*/ 387191 h 514350"/>
              <a:gd name="connsiteX4368" fmla="*/ 4313397 w 6400800"/>
              <a:gd name="connsiteY4368" fmla="*/ 387191 h 514350"/>
              <a:gd name="connsiteX4369" fmla="*/ 4311491 w 6400800"/>
              <a:gd name="connsiteY4369" fmla="*/ 351949 h 514350"/>
              <a:gd name="connsiteX4370" fmla="*/ 4312444 w 6400800"/>
              <a:gd name="connsiteY4370" fmla="*/ 365284 h 514350"/>
              <a:gd name="connsiteX4371" fmla="*/ 4311491 w 6400800"/>
              <a:gd name="connsiteY4371" fmla="*/ 363379 h 514350"/>
              <a:gd name="connsiteX4372" fmla="*/ 4311491 w 6400800"/>
              <a:gd name="connsiteY4372" fmla="*/ 351949 h 514350"/>
              <a:gd name="connsiteX4373" fmla="*/ 4247674 w 6400800"/>
              <a:gd name="connsiteY4373" fmla="*/ 313849 h 514350"/>
              <a:gd name="connsiteX4374" fmla="*/ 4247674 w 6400800"/>
              <a:gd name="connsiteY4374" fmla="*/ 311944 h 514350"/>
              <a:gd name="connsiteX4375" fmla="*/ 4247674 w 6400800"/>
              <a:gd name="connsiteY4375" fmla="*/ 313849 h 514350"/>
              <a:gd name="connsiteX4376" fmla="*/ 4246722 w 6400800"/>
              <a:gd name="connsiteY4376" fmla="*/ 324326 h 514350"/>
              <a:gd name="connsiteX4377" fmla="*/ 4246722 w 6400800"/>
              <a:gd name="connsiteY4377" fmla="*/ 322421 h 514350"/>
              <a:gd name="connsiteX4378" fmla="*/ 4247674 w 6400800"/>
              <a:gd name="connsiteY4378" fmla="*/ 313849 h 514350"/>
              <a:gd name="connsiteX4379" fmla="*/ 4181951 w 6400800"/>
              <a:gd name="connsiteY4379" fmla="*/ 367189 h 514350"/>
              <a:gd name="connsiteX4380" fmla="*/ 4182904 w 6400800"/>
              <a:gd name="connsiteY4380" fmla="*/ 324326 h 514350"/>
              <a:gd name="connsiteX4381" fmla="*/ 4183856 w 6400800"/>
              <a:gd name="connsiteY4381" fmla="*/ 330041 h 514350"/>
              <a:gd name="connsiteX4382" fmla="*/ 4185761 w 6400800"/>
              <a:gd name="connsiteY4382" fmla="*/ 340519 h 514350"/>
              <a:gd name="connsiteX4383" fmla="*/ 4185761 w 6400800"/>
              <a:gd name="connsiteY4383" fmla="*/ 342424 h 514350"/>
              <a:gd name="connsiteX4384" fmla="*/ 4183856 w 6400800"/>
              <a:gd name="connsiteY4384" fmla="*/ 338614 h 514350"/>
              <a:gd name="connsiteX4385" fmla="*/ 4187666 w 6400800"/>
              <a:gd name="connsiteY4385" fmla="*/ 357664 h 514350"/>
              <a:gd name="connsiteX4386" fmla="*/ 4189571 w 6400800"/>
              <a:gd name="connsiteY4386" fmla="*/ 365284 h 514350"/>
              <a:gd name="connsiteX4387" fmla="*/ 4191476 w 6400800"/>
              <a:gd name="connsiteY4387" fmla="*/ 373856 h 514350"/>
              <a:gd name="connsiteX4388" fmla="*/ 4190524 w 6400800"/>
              <a:gd name="connsiteY4388" fmla="*/ 386239 h 514350"/>
              <a:gd name="connsiteX4389" fmla="*/ 4190524 w 6400800"/>
              <a:gd name="connsiteY4389" fmla="*/ 391954 h 514350"/>
              <a:gd name="connsiteX4390" fmla="*/ 4181951 w 6400800"/>
              <a:gd name="connsiteY4390" fmla="*/ 367189 h 514350"/>
              <a:gd name="connsiteX4391" fmla="*/ 4181951 w 6400800"/>
              <a:gd name="connsiteY4391" fmla="*/ 367189 h 514350"/>
              <a:gd name="connsiteX4392" fmla="*/ 4161949 w 6400800"/>
              <a:gd name="connsiteY4392" fmla="*/ 401479 h 514350"/>
              <a:gd name="connsiteX4393" fmla="*/ 4161949 w 6400800"/>
              <a:gd name="connsiteY4393" fmla="*/ 399574 h 514350"/>
              <a:gd name="connsiteX4394" fmla="*/ 4161949 w 6400800"/>
              <a:gd name="connsiteY4394" fmla="*/ 399574 h 514350"/>
              <a:gd name="connsiteX4395" fmla="*/ 4161949 w 6400800"/>
              <a:gd name="connsiteY4395" fmla="*/ 401479 h 514350"/>
              <a:gd name="connsiteX4396" fmla="*/ 4160044 w 6400800"/>
              <a:gd name="connsiteY4396" fmla="*/ 306229 h 514350"/>
              <a:gd name="connsiteX4397" fmla="*/ 4160996 w 6400800"/>
              <a:gd name="connsiteY4397" fmla="*/ 292894 h 514350"/>
              <a:gd name="connsiteX4398" fmla="*/ 4163854 w 6400800"/>
              <a:gd name="connsiteY4398" fmla="*/ 282416 h 514350"/>
              <a:gd name="connsiteX4399" fmla="*/ 4162901 w 6400800"/>
              <a:gd name="connsiteY4399" fmla="*/ 313849 h 514350"/>
              <a:gd name="connsiteX4400" fmla="*/ 4160044 w 6400800"/>
              <a:gd name="connsiteY4400" fmla="*/ 306229 h 514350"/>
              <a:gd name="connsiteX4401" fmla="*/ 4160044 w 6400800"/>
              <a:gd name="connsiteY4401" fmla="*/ 306229 h 514350"/>
              <a:gd name="connsiteX4402" fmla="*/ 4128611 w 6400800"/>
              <a:gd name="connsiteY4402" fmla="*/ 354806 h 514350"/>
              <a:gd name="connsiteX4403" fmla="*/ 4127659 w 6400800"/>
              <a:gd name="connsiteY4403" fmla="*/ 343376 h 514350"/>
              <a:gd name="connsiteX4404" fmla="*/ 4128611 w 6400800"/>
              <a:gd name="connsiteY4404" fmla="*/ 350044 h 514350"/>
              <a:gd name="connsiteX4405" fmla="*/ 4130516 w 6400800"/>
              <a:gd name="connsiteY4405" fmla="*/ 365284 h 514350"/>
              <a:gd name="connsiteX4406" fmla="*/ 4128611 w 6400800"/>
              <a:gd name="connsiteY4406" fmla="*/ 354806 h 514350"/>
              <a:gd name="connsiteX4407" fmla="*/ 4124801 w 6400800"/>
              <a:gd name="connsiteY4407" fmla="*/ 255746 h 514350"/>
              <a:gd name="connsiteX4408" fmla="*/ 4124801 w 6400800"/>
              <a:gd name="connsiteY4408" fmla="*/ 248126 h 514350"/>
              <a:gd name="connsiteX4409" fmla="*/ 4140041 w 6400800"/>
              <a:gd name="connsiteY4409" fmla="*/ 303371 h 514350"/>
              <a:gd name="connsiteX4410" fmla="*/ 4140994 w 6400800"/>
              <a:gd name="connsiteY4410" fmla="*/ 307181 h 514350"/>
              <a:gd name="connsiteX4411" fmla="*/ 4140994 w 6400800"/>
              <a:gd name="connsiteY4411" fmla="*/ 321469 h 514350"/>
              <a:gd name="connsiteX4412" fmla="*/ 4133374 w 6400800"/>
              <a:gd name="connsiteY4412" fmla="*/ 305276 h 514350"/>
              <a:gd name="connsiteX4413" fmla="*/ 4135279 w 6400800"/>
              <a:gd name="connsiteY4413" fmla="*/ 312896 h 514350"/>
              <a:gd name="connsiteX4414" fmla="*/ 4127659 w 6400800"/>
              <a:gd name="connsiteY4414" fmla="*/ 300514 h 514350"/>
              <a:gd name="connsiteX4415" fmla="*/ 4123849 w 6400800"/>
              <a:gd name="connsiteY4415" fmla="*/ 284321 h 514350"/>
              <a:gd name="connsiteX4416" fmla="*/ 4124801 w 6400800"/>
              <a:gd name="connsiteY4416" fmla="*/ 255746 h 514350"/>
              <a:gd name="connsiteX4417" fmla="*/ 4095274 w 6400800"/>
              <a:gd name="connsiteY4417" fmla="*/ 395764 h 514350"/>
              <a:gd name="connsiteX4418" fmla="*/ 4095274 w 6400800"/>
              <a:gd name="connsiteY4418" fmla="*/ 395764 h 514350"/>
              <a:gd name="connsiteX4419" fmla="*/ 4095274 w 6400800"/>
              <a:gd name="connsiteY4419" fmla="*/ 394811 h 514350"/>
              <a:gd name="connsiteX4420" fmla="*/ 4095274 w 6400800"/>
              <a:gd name="connsiteY4420" fmla="*/ 395764 h 514350"/>
              <a:gd name="connsiteX4421" fmla="*/ 4093369 w 6400800"/>
              <a:gd name="connsiteY4421" fmla="*/ 386239 h 514350"/>
              <a:gd name="connsiteX4422" fmla="*/ 4093369 w 6400800"/>
              <a:gd name="connsiteY4422" fmla="*/ 376714 h 514350"/>
              <a:gd name="connsiteX4423" fmla="*/ 4096226 w 6400800"/>
              <a:gd name="connsiteY4423" fmla="*/ 382429 h 514350"/>
              <a:gd name="connsiteX4424" fmla="*/ 4093369 w 6400800"/>
              <a:gd name="connsiteY4424" fmla="*/ 386239 h 514350"/>
              <a:gd name="connsiteX4425" fmla="*/ 4097179 w 6400800"/>
              <a:gd name="connsiteY4425" fmla="*/ 342424 h 514350"/>
              <a:gd name="connsiteX4426" fmla="*/ 4099084 w 6400800"/>
              <a:gd name="connsiteY4426" fmla="*/ 334804 h 514350"/>
              <a:gd name="connsiteX4427" fmla="*/ 4099084 w 6400800"/>
              <a:gd name="connsiteY4427" fmla="*/ 337661 h 514350"/>
              <a:gd name="connsiteX4428" fmla="*/ 4097179 w 6400800"/>
              <a:gd name="connsiteY4428" fmla="*/ 342424 h 514350"/>
              <a:gd name="connsiteX4429" fmla="*/ 4100989 w 6400800"/>
              <a:gd name="connsiteY4429" fmla="*/ 353854 h 514350"/>
              <a:gd name="connsiteX4430" fmla="*/ 4100989 w 6400800"/>
              <a:gd name="connsiteY4430" fmla="*/ 351949 h 514350"/>
              <a:gd name="connsiteX4431" fmla="*/ 4100989 w 6400800"/>
              <a:gd name="connsiteY4431" fmla="*/ 351949 h 514350"/>
              <a:gd name="connsiteX4432" fmla="*/ 4100989 w 6400800"/>
              <a:gd name="connsiteY4432" fmla="*/ 353854 h 514350"/>
              <a:gd name="connsiteX4433" fmla="*/ 4100989 w 6400800"/>
              <a:gd name="connsiteY4433" fmla="*/ 353854 h 514350"/>
              <a:gd name="connsiteX4434" fmla="*/ 4115276 w 6400800"/>
              <a:gd name="connsiteY4434" fmla="*/ 322421 h 514350"/>
              <a:gd name="connsiteX4435" fmla="*/ 4114324 w 6400800"/>
              <a:gd name="connsiteY4435" fmla="*/ 350996 h 514350"/>
              <a:gd name="connsiteX4436" fmla="*/ 4111466 w 6400800"/>
              <a:gd name="connsiteY4436" fmla="*/ 327184 h 514350"/>
              <a:gd name="connsiteX4437" fmla="*/ 4108609 w 6400800"/>
              <a:gd name="connsiteY4437" fmla="*/ 342424 h 514350"/>
              <a:gd name="connsiteX4438" fmla="*/ 4107656 w 6400800"/>
              <a:gd name="connsiteY4438" fmla="*/ 341471 h 514350"/>
              <a:gd name="connsiteX4439" fmla="*/ 4106704 w 6400800"/>
              <a:gd name="connsiteY4439" fmla="*/ 336709 h 514350"/>
              <a:gd name="connsiteX4440" fmla="*/ 4113371 w 6400800"/>
              <a:gd name="connsiteY4440" fmla="*/ 322421 h 514350"/>
              <a:gd name="connsiteX4441" fmla="*/ 4115276 w 6400800"/>
              <a:gd name="connsiteY4441" fmla="*/ 318611 h 514350"/>
              <a:gd name="connsiteX4442" fmla="*/ 4115276 w 6400800"/>
              <a:gd name="connsiteY4442" fmla="*/ 322421 h 514350"/>
              <a:gd name="connsiteX4443" fmla="*/ 4109561 w 6400800"/>
              <a:gd name="connsiteY4443" fmla="*/ 295751 h 514350"/>
              <a:gd name="connsiteX4444" fmla="*/ 4116229 w 6400800"/>
              <a:gd name="connsiteY4444" fmla="*/ 308134 h 514350"/>
              <a:gd name="connsiteX4445" fmla="*/ 4116229 w 6400800"/>
              <a:gd name="connsiteY4445" fmla="*/ 311944 h 514350"/>
              <a:gd name="connsiteX4446" fmla="*/ 4110514 w 6400800"/>
              <a:gd name="connsiteY4446" fmla="*/ 320516 h 514350"/>
              <a:gd name="connsiteX4447" fmla="*/ 4104799 w 6400800"/>
              <a:gd name="connsiteY4447" fmla="*/ 329089 h 514350"/>
              <a:gd name="connsiteX4448" fmla="*/ 4102894 w 6400800"/>
              <a:gd name="connsiteY4448" fmla="*/ 322421 h 514350"/>
              <a:gd name="connsiteX4449" fmla="*/ 4109561 w 6400800"/>
              <a:gd name="connsiteY4449" fmla="*/ 295751 h 514350"/>
              <a:gd name="connsiteX4450" fmla="*/ 4092416 w 6400800"/>
              <a:gd name="connsiteY4450" fmla="*/ 294799 h 514350"/>
              <a:gd name="connsiteX4451" fmla="*/ 4094321 w 6400800"/>
              <a:gd name="connsiteY4451" fmla="*/ 265271 h 514350"/>
              <a:gd name="connsiteX4452" fmla="*/ 4098131 w 6400800"/>
              <a:gd name="connsiteY4452" fmla="*/ 272891 h 514350"/>
              <a:gd name="connsiteX4453" fmla="*/ 4106704 w 6400800"/>
              <a:gd name="connsiteY4453" fmla="*/ 290989 h 514350"/>
              <a:gd name="connsiteX4454" fmla="*/ 4098131 w 6400800"/>
              <a:gd name="connsiteY4454" fmla="*/ 311944 h 514350"/>
              <a:gd name="connsiteX4455" fmla="*/ 4096226 w 6400800"/>
              <a:gd name="connsiteY4455" fmla="*/ 306229 h 514350"/>
              <a:gd name="connsiteX4456" fmla="*/ 4097179 w 6400800"/>
              <a:gd name="connsiteY4456" fmla="*/ 315754 h 514350"/>
              <a:gd name="connsiteX4457" fmla="*/ 4092416 w 6400800"/>
              <a:gd name="connsiteY4457" fmla="*/ 329089 h 514350"/>
              <a:gd name="connsiteX4458" fmla="*/ 4091464 w 6400800"/>
              <a:gd name="connsiteY4458" fmla="*/ 325279 h 514350"/>
              <a:gd name="connsiteX4459" fmla="*/ 4090511 w 6400800"/>
              <a:gd name="connsiteY4459" fmla="*/ 321469 h 514350"/>
              <a:gd name="connsiteX4460" fmla="*/ 4092416 w 6400800"/>
              <a:gd name="connsiteY4460" fmla="*/ 294799 h 514350"/>
              <a:gd name="connsiteX4461" fmla="*/ 4085749 w 6400800"/>
              <a:gd name="connsiteY4461" fmla="*/ 244316 h 514350"/>
              <a:gd name="connsiteX4462" fmla="*/ 4085749 w 6400800"/>
              <a:gd name="connsiteY4462" fmla="*/ 244316 h 514350"/>
              <a:gd name="connsiteX4463" fmla="*/ 4084796 w 6400800"/>
              <a:gd name="connsiteY4463" fmla="*/ 250031 h 514350"/>
              <a:gd name="connsiteX4464" fmla="*/ 4085749 w 6400800"/>
              <a:gd name="connsiteY4464" fmla="*/ 244316 h 514350"/>
              <a:gd name="connsiteX4465" fmla="*/ 4043839 w 6400800"/>
              <a:gd name="connsiteY4465" fmla="*/ 279559 h 514350"/>
              <a:gd name="connsiteX4466" fmla="*/ 4043839 w 6400800"/>
              <a:gd name="connsiteY4466" fmla="*/ 279559 h 514350"/>
              <a:gd name="connsiteX4467" fmla="*/ 4044791 w 6400800"/>
              <a:gd name="connsiteY4467" fmla="*/ 283369 h 514350"/>
              <a:gd name="connsiteX4468" fmla="*/ 4043839 w 6400800"/>
              <a:gd name="connsiteY4468" fmla="*/ 281464 h 514350"/>
              <a:gd name="connsiteX4469" fmla="*/ 4044791 w 6400800"/>
              <a:gd name="connsiteY4469" fmla="*/ 286226 h 514350"/>
              <a:gd name="connsiteX4470" fmla="*/ 4044791 w 6400800"/>
              <a:gd name="connsiteY4470" fmla="*/ 290036 h 514350"/>
              <a:gd name="connsiteX4471" fmla="*/ 4042886 w 6400800"/>
              <a:gd name="connsiteY4471" fmla="*/ 284321 h 514350"/>
              <a:gd name="connsiteX4472" fmla="*/ 4043839 w 6400800"/>
              <a:gd name="connsiteY4472" fmla="*/ 279559 h 514350"/>
              <a:gd name="connsiteX4473" fmla="*/ 4044791 w 6400800"/>
              <a:gd name="connsiteY4473" fmla="*/ 333851 h 514350"/>
              <a:gd name="connsiteX4474" fmla="*/ 4044791 w 6400800"/>
              <a:gd name="connsiteY4474" fmla="*/ 333851 h 514350"/>
              <a:gd name="connsiteX4475" fmla="*/ 4044791 w 6400800"/>
              <a:gd name="connsiteY4475" fmla="*/ 339566 h 514350"/>
              <a:gd name="connsiteX4476" fmla="*/ 4042886 w 6400800"/>
              <a:gd name="connsiteY4476" fmla="*/ 337661 h 514350"/>
              <a:gd name="connsiteX4477" fmla="*/ 4044791 w 6400800"/>
              <a:gd name="connsiteY4477" fmla="*/ 333851 h 514350"/>
              <a:gd name="connsiteX4478" fmla="*/ 4039076 w 6400800"/>
              <a:gd name="connsiteY4478" fmla="*/ 271939 h 514350"/>
              <a:gd name="connsiteX4479" fmla="*/ 4039076 w 6400800"/>
              <a:gd name="connsiteY4479" fmla="*/ 273844 h 514350"/>
              <a:gd name="connsiteX4480" fmla="*/ 4038124 w 6400800"/>
              <a:gd name="connsiteY4480" fmla="*/ 270034 h 514350"/>
              <a:gd name="connsiteX4481" fmla="*/ 4036219 w 6400800"/>
              <a:gd name="connsiteY4481" fmla="*/ 265271 h 514350"/>
              <a:gd name="connsiteX4482" fmla="*/ 4039076 w 6400800"/>
              <a:gd name="connsiteY4482" fmla="*/ 271939 h 514350"/>
              <a:gd name="connsiteX4483" fmla="*/ 4033361 w 6400800"/>
              <a:gd name="connsiteY4483" fmla="*/ 358616 h 514350"/>
              <a:gd name="connsiteX4484" fmla="*/ 4034314 w 6400800"/>
              <a:gd name="connsiteY4484" fmla="*/ 351949 h 514350"/>
              <a:gd name="connsiteX4485" fmla="*/ 4038124 w 6400800"/>
              <a:gd name="connsiteY4485" fmla="*/ 345281 h 514350"/>
              <a:gd name="connsiteX4486" fmla="*/ 4043839 w 6400800"/>
              <a:gd name="connsiteY4486" fmla="*/ 351949 h 514350"/>
              <a:gd name="connsiteX4487" fmla="*/ 4040981 w 6400800"/>
              <a:gd name="connsiteY4487" fmla="*/ 391954 h 514350"/>
              <a:gd name="connsiteX4488" fmla="*/ 4035266 w 6400800"/>
              <a:gd name="connsiteY4488" fmla="*/ 413861 h 514350"/>
              <a:gd name="connsiteX4489" fmla="*/ 4029551 w 6400800"/>
              <a:gd name="connsiteY4489" fmla="*/ 395764 h 514350"/>
              <a:gd name="connsiteX4490" fmla="*/ 4027646 w 6400800"/>
              <a:gd name="connsiteY4490" fmla="*/ 388144 h 514350"/>
              <a:gd name="connsiteX4491" fmla="*/ 4033361 w 6400800"/>
              <a:gd name="connsiteY4491" fmla="*/ 358616 h 514350"/>
              <a:gd name="connsiteX4492" fmla="*/ 4020026 w 6400800"/>
              <a:gd name="connsiteY4492" fmla="*/ 324326 h 514350"/>
              <a:gd name="connsiteX4493" fmla="*/ 4021931 w 6400800"/>
              <a:gd name="connsiteY4493" fmla="*/ 326231 h 514350"/>
              <a:gd name="connsiteX4494" fmla="*/ 4019074 w 6400800"/>
              <a:gd name="connsiteY4494" fmla="*/ 334804 h 514350"/>
              <a:gd name="connsiteX4495" fmla="*/ 4017169 w 6400800"/>
              <a:gd name="connsiteY4495" fmla="*/ 341471 h 514350"/>
              <a:gd name="connsiteX4496" fmla="*/ 4016216 w 6400800"/>
              <a:gd name="connsiteY4496" fmla="*/ 342424 h 514350"/>
              <a:gd name="connsiteX4497" fmla="*/ 4015264 w 6400800"/>
              <a:gd name="connsiteY4497" fmla="*/ 344329 h 514350"/>
              <a:gd name="connsiteX4498" fmla="*/ 4011454 w 6400800"/>
              <a:gd name="connsiteY4498" fmla="*/ 315754 h 514350"/>
              <a:gd name="connsiteX4499" fmla="*/ 4020026 w 6400800"/>
              <a:gd name="connsiteY4499" fmla="*/ 324326 h 514350"/>
              <a:gd name="connsiteX4500" fmla="*/ 3999071 w 6400800"/>
              <a:gd name="connsiteY4500" fmla="*/ 282416 h 514350"/>
              <a:gd name="connsiteX4501" fmla="*/ 3999071 w 6400800"/>
              <a:gd name="connsiteY4501" fmla="*/ 282416 h 514350"/>
              <a:gd name="connsiteX4502" fmla="*/ 4000024 w 6400800"/>
              <a:gd name="connsiteY4502" fmla="*/ 310991 h 514350"/>
              <a:gd name="connsiteX4503" fmla="*/ 4000024 w 6400800"/>
              <a:gd name="connsiteY4503" fmla="*/ 316706 h 514350"/>
              <a:gd name="connsiteX4504" fmla="*/ 3999071 w 6400800"/>
              <a:gd name="connsiteY4504" fmla="*/ 325279 h 514350"/>
              <a:gd name="connsiteX4505" fmla="*/ 3999071 w 6400800"/>
              <a:gd name="connsiteY4505" fmla="*/ 327184 h 514350"/>
              <a:gd name="connsiteX4506" fmla="*/ 3998119 w 6400800"/>
              <a:gd name="connsiteY4506" fmla="*/ 324326 h 514350"/>
              <a:gd name="connsiteX4507" fmla="*/ 3997166 w 6400800"/>
              <a:gd name="connsiteY4507" fmla="*/ 314801 h 514350"/>
              <a:gd name="connsiteX4508" fmla="*/ 3996214 w 6400800"/>
              <a:gd name="connsiteY4508" fmla="*/ 286226 h 514350"/>
              <a:gd name="connsiteX4509" fmla="*/ 3999071 w 6400800"/>
              <a:gd name="connsiteY4509" fmla="*/ 282416 h 514350"/>
              <a:gd name="connsiteX4510" fmla="*/ 3983831 w 6400800"/>
              <a:gd name="connsiteY4510" fmla="*/ 405289 h 514350"/>
              <a:gd name="connsiteX4511" fmla="*/ 3980021 w 6400800"/>
              <a:gd name="connsiteY4511" fmla="*/ 412909 h 514350"/>
              <a:gd name="connsiteX4512" fmla="*/ 3980021 w 6400800"/>
              <a:gd name="connsiteY4512" fmla="*/ 412909 h 514350"/>
              <a:gd name="connsiteX4513" fmla="*/ 3982879 w 6400800"/>
              <a:gd name="connsiteY4513" fmla="*/ 402431 h 514350"/>
              <a:gd name="connsiteX4514" fmla="*/ 3983831 w 6400800"/>
              <a:gd name="connsiteY4514" fmla="*/ 405289 h 514350"/>
              <a:gd name="connsiteX4515" fmla="*/ 3980974 w 6400800"/>
              <a:gd name="connsiteY4515" fmla="*/ 395764 h 514350"/>
              <a:gd name="connsiteX4516" fmla="*/ 3982879 w 6400800"/>
              <a:gd name="connsiteY4516" fmla="*/ 401479 h 514350"/>
              <a:gd name="connsiteX4517" fmla="*/ 3979069 w 6400800"/>
              <a:gd name="connsiteY4517" fmla="*/ 407194 h 514350"/>
              <a:gd name="connsiteX4518" fmla="*/ 3979069 w 6400800"/>
              <a:gd name="connsiteY4518" fmla="*/ 406241 h 514350"/>
              <a:gd name="connsiteX4519" fmla="*/ 3980974 w 6400800"/>
              <a:gd name="connsiteY4519" fmla="*/ 395764 h 514350"/>
              <a:gd name="connsiteX4520" fmla="*/ 3976211 w 6400800"/>
              <a:gd name="connsiteY4520" fmla="*/ 378619 h 514350"/>
              <a:gd name="connsiteX4521" fmla="*/ 3976211 w 6400800"/>
              <a:gd name="connsiteY4521" fmla="*/ 378619 h 514350"/>
              <a:gd name="connsiteX4522" fmla="*/ 3976211 w 6400800"/>
              <a:gd name="connsiteY4522" fmla="*/ 380524 h 514350"/>
              <a:gd name="connsiteX4523" fmla="*/ 3976211 w 6400800"/>
              <a:gd name="connsiteY4523" fmla="*/ 378619 h 514350"/>
              <a:gd name="connsiteX4524" fmla="*/ 3948589 w 6400800"/>
              <a:gd name="connsiteY4524" fmla="*/ 255746 h 514350"/>
              <a:gd name="connsiteX4525" fmla="*/ 3946684 w 6400800"/>
              <a:gd name="connsiteY4525" fmla="*/ 277654 h 514350"/>
              <a:gd name="connsiteX4526" fmla="*/ 3945731 w 6400800"/>
              <a:gd name="connsiteY4526" fmla="*/ 285274 h 514350"/>
              <a:gd name="connsiteX4527" fmla="*/ 3943826 w 6400800"/>
              <a:gd name="connsiteY4527" fmla="*/ 266224 h 514350"/>
              <a:gd name="connsiteX4528" fmla="*/ 3940016 w 6400800"/>
              <a:gd name="connsiteY4528" fmla="*/ 240506 h 514350"/>
              <a:gd name="connsiteX4529" fmla="*/ 3940016 w 6400800"/>
              <a:gd name="connsiteY4529" fmla="*/ 239554 h 514350"/>
              <a:gd name="connsiteX4530" fmla="*/ 3940016 w 6400800"/>
              <a:gd name="connsiteY4530" fmla="*/ 236696 h 514350"/>
              <a:gd name="connsiteX4531" fmla="*/ 3942874 w 6400800"/>
              <a:gd name="connsiteY4531" fmla="*/ 240506 h 514350"/>
              <a:gd name="connsiteX4532" fmla="*/ 3947636 w 6400800"/>
              <a:gd name="connsiteY4532" fmla="*/ 248126 h 514350"/>
              <a:gd name="connsiteX4533" fmla="*/ 3948589 w 6400800"/>
              <a:gd name="connsiteY4533" fmla="*/ 255746 h 514350"/>
              <a:gd name="connsiteX4534" fmla="*/ 3943826 w 6400800"/>
              <a:gd name="connsiteY4534" fmla="*/ 205264 h 514350"/>
              <a:gd name="connsiteX4535" fmla="*/ 3943826 w 6400800"/>
              <a:gd name="connsiteY4535" fmla="*/ 210979 h 514350"/>
              <a:gd name="connsiteX4536" fmla="*/ 3945731 w 6400800"/>
              <a:gd name="connsiteY4536" fmla="*/ 230981 h 514350"/>
              <a:gd name="connsiteX4537" fmla="*/ 3946684 w 6400800"/>
              <a:gd name="connsiteY4537" fmla="*/ 236696 h 514350"/>
              <a:gd name="connsiteX4538" fmla="*/ 3939064 w 6400800"/>
              <a:gd name="connsiteY4538" fmla="*/ 228124 h 514350"/>
              <a:gd name="connsiteX4539" fmla="*/ 3937159 w 6400800"/>
              <a:gd name="connsiteY4539" fmla="*/ 215741 h 514350"/>
              <a:gd name="connsiteX4540" fmla="*/ 3943826 w 6400800"/>
              <a:gd name="connsiteY4540" fmla="*/ 205264 h 514350"/>
              <a:gd name="connsiteX4541" fmla="*/ 3866674 w 6400800"/>
              <a:gd name="connsiteY4541" fmla="*/ 369094 h 514350"/>
              <a:gd name="connsiteX4542" fmla="*/ 3867626 w 6400800"/>
              <a:gd name="connsiteY4542" fmla="*/ 368141 h 514350"/>
              <a:gd name="connsiteX4543" fmla="*/ 3867626 w 6400800"/>
              <a:gd name="connsiteY4543" fmla="*/ 370999 h 514350"/>
              <a:gd name="connsiteX4544" fmla="*/ 3866674 w 6400800"/>
              <a:gd name="connsiteY4544" fmla="*/ 369094 h 514350"/>
              <a:gd name="connsiteX4545" fmla="*/ 3886676 w 6400800"/>
              <a:gd name="connsiteY4545" fmla="*/ 354806 h 514350"/>
              <a:gd name="connsiteX4546" fmla="*/ 3882866 w 6400800"/>
              <a:gd name="connsiteY4546" fmla="*/ 348139 h 514350"/>
              <a:gd name="connsiteX4547" fmla="*/ 3881914 w 6400800"/>
              <a:gd name="connsiteY4547" fmla="*/ 338614 h 514350"/>
              <a:gd name="connsiteX4548" fmla="*/ 3886676 w 6400800"/>
              <a:gd name="connsiteY4548" fmla="*/ 354806 h 514350"/>
              <a:gd name="connsiteX4549" fmla="*/ 3887629 w 6400800"/>
              <a:gd name="connsiteY4549" fmla="*/ 356711 h 514350"/>
              <a:gd name="connsiteX4550" fmla="*/ 3886676 w 6400800"/>
              <a:gd name="connsiteY4550" fmla="*/ 354806 h 514350"/>
              <a:gd name="connsiteX4551" fmla="*/ 3897154 w 6400800"/>
              <a:gd name="connsiteY4551" fmla="*/ 278606 h 514350"/>
              <a:gd name="connsiteX4552" fmla="*/ 3901916 w 6400800"/>
              <a:gd name="connsiteY4552" fmla="*/ 270986 h 514350"/>
              <a:gd name="connsiteX4553" fmla="*/ 3901916 w 6400800"/>
              <a:gd name="connsiteY4553" fmla="*/ 270986 h 514350"/>
              <a:gd name="connsiteX4554" fmla="*/ 3897154 w 6400800"/>
              <a:gd name="connsiteY4554" fmla="*/ 278606 h 514350"/>
              <a:gd name="connsiteX4555" fmla="*/ 3897154 w 6400800"/>
              <a:gd name="connsiteY4555" fmla="*/ 278606 h 514350"/>
              <a:gd name="connsiteX4556" fmla="*/ 3900011 w 6400800"/>
              <a:gd name="connsiteY4556" fmla="*/ 291941 h 514350"/>
              <a:gd name="connsiteX4557" fmla="*/ 3901916 w 6400800"/>
              <a:gd name="connsiteY4557" fmla="*/ 288131 h 514350"/>
              <a:gd name="connsiteX4558" fmla="*/ 3902869 w 6400800"/>
              <a:gd name="connsiteY4558" fmla="*/ 286226 h 514350"/>
              <a:gd name="connsiteX4559" fmla="*/ 3903821 w 6400800"/>
              <a:gd name="connsiteY4559" fmla="*/ 297656 h 514350"/>
              <a:gd name="connsiteX4560" fmla="*/ 3902869 w 6400800"/>
              <a:gd name="connsiteY4560" fmla="*/ 301466 h 514350"/>
              <a:gd name="connsiteX4561" fmla="*/ 3901916 w 6400800"/>
              <a:gd name="connsiteY4561" fmla="*/ 298609 h 514350"/>
              <a:gd name="connsiteX4562" fmla="*/ 3900011 w 6400800"/>
              <a:gd name="connsiteY4562" fmla="*/ 291941 h 514350"/>
              <a:gd name="connsiteX4563" fmla="*/ 3903821 w 6400800"/>
              <a:gd name="connsiteY4563" fmla="*/ 431006 h 514350"/>
              <a:gd name="connsiteX4564" fmla="*/ 3902869 w 6400800"/>
              <a:gd name="connsiteY4564" fmla="*/ 431959 h 514350"/>
              <a:gd name="connsiteX4565" fmla="*/ 3901916 w 6400800"/>
              <a:gd name="connsiteY4565" fmla="*/ 431959 h 514350"/>
              <a:gd name="connsiteX4566" fmla="*/ 3903821 w 6400800"/>
              <a:gd name="connsiteY4566" fmla="*/ 426244 h 514350"/>
              <a:gd name="connsiteX4567" fmla="*/ 3904774 w 6400800"/>
              <a:gd name="connsiteY4567" fmla="*/ 428149 h 514350"/>
              <a:gd name="connsiteX4568" fmla="*/ 3903821 w 6400800"/>
              <a:gd name="connsiteY4568" fmla="*/ 431006 h 514350"/>
              <a:gd name="connsiteX4569" fmla="*/ 3925729 w 6400800"/>
              <a:gd name="connsiteY4569" fmla="*/ 309086 h 514350"/>
              <a:gd name="connsiteX4570" fmla="*/ 3922871 w 6400800"/>
              <a:gd name="connsiteY4570" fmla="*/ 297656 h 514350"/>
              <a:gd name="connsiteX4571" fmla="*/ 3923824 w 6400800"/>
              <a:gd name="connsiteY4571" fmla="*/ 308134 h 514350"/>
              <a:gd name="connsiteX4572" fmla="*/ 3919061 w 6400800"/>
              <a:gd name="connsiteY4572" fmla="*/ 291941 h 514350"/>
              <a:gd name="connsiteX4573" fmla="*/ 3922871 w 6400800"/>
              <a:gd name="connsiteY4573" fmla="*/ 317659 h 514350"/>
              <a:gd name="connsiteX4574" fmla="*/ 3923824 w 6400800"/>
              <a:gd name="connsiteY4574" fmla="*/ 325279 h 514350"/>
              <a:gd name="connsiteX4575" fmla="*/ 3921919 w 6400800"/>
              <a:gd name="connsiteY4575" fmla="*/ 334804 h 514350"/>
              <a:gd name="connsiteX4576" fmla="*/ 3921919 w 6400800"/>
              <a:gd name="connsiteY4576" fmla="*/ 335756 h 514350"/>
              <a:gd name="connsiteX4577" fmla="*/ 3920966 w 6400800"/>
              <a:gd name="connsiteY4577" fmla="*/ 330041 h 514350"/>
              <a:gd name="connsiteX4578" fmla="*/ 3915251 w 6400800"/>
              <a:gd name="connsiteY4578" fmla="*/ 301466 h 514350"/>
              <a:gd name="connsiteX4579" fmla="*/ 3911441 w 6400800"/>
              <a:gd name="connsiteY4579" fmla="*/ 281464 h 514350"/>
              <a:gd name="connsiteX4580" fmla="*/ 3912394 w 6400800"/>
              <a:gd name="connsiteY4580" fmla="*/ 264319 h 514350"/>
              <a:gd name="connsiteX4581" fmla="*/ 3912394 w 6400800"/>
              <a:gd name="connsiteY4581" fmla="*/ 263366 h 514350"/>
              <a:gd name="connsiteX4582" fmla="*/ 3919061 w 6400800"/>
              <a:gd name="connsiteY4582" fmla="*/ 270986 h 514350"/>
              <a:gd name="connsiteX4583" fmla="*/ 3923824 w 6400800"/>
              <a:gd name="connsiteY4583" fmla="*/ 277654 h 514350"/>
              <a:gd name="connsiteX4584" fmla="*/ 3924776 w 6400800"/>
              <a:gd name="connsiteY4584" fmla="*/ 284321 h 514350"/>
              <a:gd name="connsiteX4585" fmla="*/ 3921919 w 6400800"/>
              <a:gd name="connsiteY4585" fmla="*/ 277654 h 514350"/>
              <a:gd name="connsiteX4586" fmla="*/ 3926681 w 6400800"/>
              <a:gd name="connsiteY4586" fmla="*/ 296704 h 514350"/>
              <a:gd name="connsiteX4587" fmla="*/ 3927634 w 6400800"/>
              <a:gd name="connsiteY4587" fmla="*/ 304324 h 514350"/>
              <a:gd name="connsiteX4588" fmla="*/ 3927634 w 6400800"/>
              <a:gd name="connsiteY4588" fmla="*/ 305276 h 514350"/>
              <a:gd name="connsiteX4589" fmla="*/ 3925729 w 6400800"/>
              <a:gd name="connsiteY4589" fmla="*/ 309086 h 514350"/>
              <a:gd name="connsiteX4590" fmla="*/ 3929539 w 6400800"/>
              <a:gd name="connsiteY4590" fmla="*/ 287179 h 514350"/>
              <a:gd name="connsiteX4591" fmla="*/ 3928586 w 6400800"/>
              <a:gd name="connsiteY4591" fmla="*/ 292894 h 514350"/>
              <a:gd name="connsiteX4592" fmla="*/ 3927634 w 6400800"/>
              <a:gd name="connsiteY4592" fmla="*/ 290036 h 514350"/>
              <a:gd name="connsiteX4593" fmla="*/ 3923824 w 6400800"/>
              <a:gd name="connsiteY4593" fmla="*/ 275749 h 514350"/>
              <a:gd name="connsiteX4594" fmla="*/ 3927634 w 6400800"/>
              <a:gd name="connsiteY4594" fmla="*/ 281464 h 514350"/>
              <a:gd name="connsiteX4595" fmla="*/ 3929539 w 6400800"/>
              <a:gd name="connsiteY4595" fmla="*/ 284321 h 514350"/>
              <a:gd name="connsiteX4596" fmla="*/ 3929539 w 6400800"/>
              <a:gd name="connsiteY4596" fmla="*/ 287179 h 514350"/>
              <a:gd name="connsiteX4597" fmla="*/ 3926681 w 6400800"/>
              <a:gd name="connsiteY4597" fmla="*/ 242411 h 514350"/>
              <a:gd name="connsiteX4598" fmla="*/ 3928586 w 6400800"/>
              <a:gd name="connsiteY4598" fmla="*/ 270986 h 514350"/>
              <a:gd name="connsiteX4599" fmla="*/ 3921919 w 6400800"/>
              <a:gd name="connsiteY4599" fmla="*/ 265271 h 514350"/>
              <a:gd name="connsiteX4600" fmla="*/ 3913346 w 6400800"/>
              <a:gd name="connsiteY4600" fmla="*/ 257651 h 514350"/>
              <a:gd name="connsiteX4601" fmla="*/ 3917156 w 6400800"/>
              <a:gd name="connsiteY4601" fmla="*/ 246221 h 514350"/>
              <a:gd name="connsiteX4602" fmla="*/ 3925729 w 6400800"/>
              <a:gd name="connsiteY4602" fmla="*/ 232886 h 514350"/>
              <a:gd name="connsiteX4603" fmla="*/ 3926681 w 6400800"/>
              <a:gd name="connsiteY4603" fmla="*/ 242411 h 514350"/>
              <a:gd name="connsiteX4604" fmla="*/ 3900964 w 6400800"/>
              <a:gd name="connsiteY4604" fmla="*/ 168116 h 514350"/>
              <a:gd name="connsiteX4605" fmla="*/ 3914299 w 6400800"/>
              <a:gd name="connsiteY4605" fmla="*/ 147161 h 514350"/>
              <a:gd name="connsiteX4606" fmla="*/ 3915251 w 6400800"/>
              <a:gd name="connsiteY4606" fmla="*/ 156686 h 514350"/>
              <a:gd name="connsiteX4607" fmla="*/ 3920966 w 6400800"/>
              <a:gd name="connsiteY4607" fmla="*/ 196691 h 514350"/>
              <a:gd name="connsiteX4608" fmla="*/ 3922871 w 6400800"/>
              <a:gd name="connsiteY4608" fmla="*/ 213836 h 514350"/>
              <a:gd name="connsiteX4609" fmla="*/ 3920014 w 6400800"/>
              <a:gd name="connsiteY4609" fmla="*/ 210979 h 514350"/>
              <a:gd name="connsiteX4610" fmla="*/ 3923824 w 6400800"/>
              <a:gd name="connsiteY4610" fmla="*/ 214789 h 514350"/>
              <a:gd name="connsiteX4611" fmla="*/ 3924776 w 6400800"/>
              <a:gd name="connsiteY4611" fmla="*/ 226219 h 514350"/>
              <a:gd name="connsiteX4612" fmla="*/ 3906679 w 6400800"/>
              <a:gd name="connsiteY4612" fmla="*/ 249079 h 514350"/>
              <a:gd name="connsiteX4613" fmla="*/ 3904774 w 6400800"/>
              <a:gd name="connsiteY4613" fmla="*/ 251936 h 514350"/>
              <a:gd name="connsiteX4614" fmla="*/ 3902869 w 6400800"/>
              <a:gd name="connsiteY4614" fmla="*/ 250984 h 514350"/>
              <a:gd name="connsiteX4615" fmla="*/ 3900964 w 6400800"/>
              <a:gd name="connsiteY4615" fmla="*/ 242411 h 514350"/>
              <a:gd name="connsiteX4616" fmla="*/ 3900964 w 6400800"/>
              <a:gd name="connsiteY4616" fmla="*/ 249079 h 514350"/>
              <a:gd name="connsiteX4617" fmla="*/ 3897154 w 6400800"/>
              <a:gd name="connsiteY4617" fmla="*/ 247174 h 514350"/>
              <a:gd name="connsiteX4618" fmla="*/ 3891439 w 6400800"/>
              <a:gd name="connsiteY4618" fmla="*/ 243364 h 514350"/>
              <a:gd name="connsiteX4619" fmla="*/ 3896201 w 6400800"/>
              <a:gd name="connsiteY4619" fmla="*/ 248126 h 514350"/>
              <a:gd name="connsiteX4620" fmla="*/ 3900964 w 6400800"/>
              <a:gd name="connsiteY4620" fmla="*/ 251936 h 514350"/>
              <a:gd name="connsiteX4621" fmla="*/ 3900964 w 6400800"/>
              <a:gd name="connsiteY4621" fmla="*/ 256699 h 514350"/>
              <a:gd name="connsiteX4622" fmla="*/ 3894296 w 6400800"/>
              <a:gd name="connsiteY4622" fmla="*/ 266224 h 514350"/>
              <a:gd name="connsiteX4623" fmla="*/ 3890486 w 6400800"/>
              <a:gd name="connsiteY4623" fmla="*/ 250984 h 514350"/>
              <a:gd name="connsiteX4624" fmla="*/ 3880009 w 6400800"/>
              <a:gd name="connsiteY4624" fmla="*/ 210026 h 514350"/>
              <a:gd name="connsiteX4625" fmla="*/ 3879056 w 6400800"/>
              <a:gd name="connsiteY4625" fmla="*/ 206216 h 514350"/>
              <a:gd name="connsiteX4626" fmla="*/ 3900964 w 6400800"/>
              <a:gd name="connsiteY4626" fmla="*/ 168116 h 514350"/>
              <a:gd name="connsiteX4627" fmla="*/ 3873341 w 6400800"/>
              <a:gd name="connsiteY4627" fmla="*/ 214789 h 514350"/>
              <a:gd name="connsiteX4628" fmla="*/ 3879056 w 6400800"/>
              <a:gd name="connsiteY4628" fmla="*/ 251936 h 514350"/>
              <a:gd name="connsiteX4629" fmla="*/ 3883819 w 6400800"/>
              <a:gd name="connsiteY4629" fmla="*/ 280511 h 514350"/>
              <a:gd name="connsiteX4630" fmla="*/ 3882866 w 6400800"/>
              <a:gd name="connsiteY4630" fmla="*/ 282416 h 514350"/>
              <a:gd name="connsiteX4631" fmla="*/ 3875246 w 6400800"/>
              <a:gd name="connsiteY4631" fmla="*/ 259556 h 514350"/>
              <a:gd name="connsiteX4632" fmla="*/ 3865721 w 6400800"/>
              <a:gd name="connsiteY4632" fmla="*/ 234791 h 514350"/>
              <a:gd name="connsiteX4633" fmla="*/ 3864769 w 6400800"/>
              <a:gd name="connsiteY4633" fmla="*/ 231934 h 514350"/>
              <a:gd name="connsiteX4634" fmla="*/ 3873341 w 6400800"/>
              <a:gd name="connsiteY4634" fmla="*/ 214789 h 514350"/>
              <a:gd name="connsiteX4635" fmla="*/ 3864769 w 6400800"/>
              <a:gd name="connsiteY4635" fmla="*/ 341471 h 514350"/>
              <a:gd name="connsiteX4636" fmla="*/ 3862864 w 6400800"/>
              <a:gd name="connsiteY4636" fmla="*/ 345281 h 514350"/>
              <a:gd name="connsiteX4637" fmla="*/ 3864769 w 6400800"/>
              <a:gd name="connsiteY4637" fmla="*/ 341471 h 514350"/>
              <a:gd name="connsiteX4638" fmla="*/ 3864769 w 6400800"/>
              <a:gd name="connsiteY4638" fmla="*/ 341471 h 514350"/>
              <a:gd name="connsiteX4639" fmla="*/ 3854291 w 6400800"/>
              <a:gd name="connsiteY4639" fmla="*/ 211931 h 514350"/>
              <a:gd name="connsiteX4640" fmla="*/ 3856196 w 6400800"/>
              <a:gd name="connsiteY4640" fmla="*/ 201454 h 514350"/>
              <a:gd name="connsiteX4641" fmla="*/ 3857149 w 6400800"/>
              <a:gd name="connsiteY4641" fmla="*/ 220504 h 514350"/>
              <a:gd name="connsiteX4642" fmla="*/ 3854291 w 6400800"/>
              <a:gd name="connsiteY4642" fmla="*/ 226219 h 514350"/>
              <a:gd name="connsiteX4643" fmla="*/ 3854291 w 6400800"/>
              <a:gd name="connsiteY4643" fmla="*/ 211931 h 514350"/>
              <a:gd name="connsiteX4644" fmla="*/ 3849529 w 6400800"/>
              <a:gd name="connsiteY4644" fmla="*/ 262414 h 514350"/>
              <a:gd name="connsiteX4645" fmla="*/ 3849529 w 6400800"/>
              <a:gd name="connsiteY4645" fmla="*/ 257651 h 514350"/>
              <a:gd name="connsiteX4646" fmla="*/ 3850481 w 6400800"/>
              <a:gd name="connsiteY4646" fmla="*/ 256699 h 514350"/>
              <a:gd name="connsiteX4647" fmla="*/ 3859054 w 6400800"/>
              <a:gd name="connsiteY4647" fmla="*/ 278606 h 514350"/>
              <a:gd name="connsiteX4648" fmla="*/ 3860006 w 6400800"/>
              <a:gd name="connsiteY4648" fmla="*/ 280511 h 514350"/>
              <a:gd name="connsiteX4649" fmla="*/ 3862864 w 6400800"/>
              <a:gd name="connsiteY4649" fmla="*/ 313849 h 514350"/>
              <a:gd name="connsiteX4650" fmla="*/ 3862864 w 6400800"/>
              <a:gd name="connsiteY4650" fmla="*/ 313849 h 514350"/>
              <a:gd name="connsiteX4651" fmla="*/ 3847624 w 6400800"/>
              <a:gd name="connsiteY4651" fmla="*/ 291941 h 514350"/>
              <a:gd name="connsiteX4652" fmla="*/ 3849529 w 6400800"/>
              <a:gd name="connsiteY4652" fmla="*/ 262414 h 514350"/>
              <a:gd name="connsiteX4653" fmla="*/ 3846671 w 6400800"/>
              <a:gd name="connsiteY4653" fmla="*/ 308134 h 514350"/>
              <a:gd name="connsiteX4654" fmla="*/ 3855244 w 6400800"/>
              <a:gd name="connsiteY4654" fmla="*/ 323374 h 514350"/>
              <a:gd name="connsiteX4655" fmla="*/ 3856196 w 6400800"/>
              <a:gd name="connsiteY4655" fmla="*/ 325279 h 514350"/>
              <a:gd name="connsiteX4656" fmla="*/ 3855244 w 6400800"/>
              <a:gd name="connsiteY4656" fmla="*/ 327184 h 514350"/>
              <a:gd name="connsiteX4657" fmla="*/ 3849529 w 6400800"/>
              <a:gd name="connsiteY4657" fmla="*/ 336709 h 514350"/>
              <a:gd name="connsiteX4658" fmla="*/ 3845719 w 6400800"/>
              <a:gd name="connsiteY4658" fmla="*/ 330041 h 514350"/>
              <a:gd name="connsiteX4659" fmla="*/ 3846671 w 6400800"/>
              <a:gd name="connsiteY4659" fmla="*/ 308134 h 514350"/>
              <a:gd name="connsiteX4660" fmla="*/ 3843814 w 6400800"/>
              <a:gd name="connsiteY4660" fmla="*/ 415766 h 514350"/>
              <a:gd name="connsiteX4661" fmla="*/ 3846671 w 6400800"/>
              <a:gd name="connsiteY4661" fmla="*/ 410051 h 514350"/>
              <a:gd name="connsiteX4662" fmla="*/ 3847624 w 6400800"/>
              <a:gd name="connsiteY4662" fmla="*/ 416719 h 514350"/>
              <a:gd name="connsiteX4663" fmla="*/ 3847624 w 6400800"/>
              <a:gd name="connsiteY4663" fmla="*/ 419576 h 514350"/>
              <a:gd name="connsiteX4664" fmla="*/ 3846671 w 6400800"/>
              <a:gd name="connsiteY4664" fmla="*/ 422434 h 514350"/>
              <a:gd name="connsiteX4665" fmla="*/ 3844766 w 6400800"/>
              <a:gd name="connsiteY4665" fmla="*/ 426244 h 514350"/>
              <a:gd name="connsiteX4666" fmla="*/ 3842861 w 6400800"/>
              <a:gd name="connsiteY4666" fmla="*/ 426244 h 514350"/>
              <a:gd name="connsiteX4667" fmla="*/ 3843814 w 6400800"/>
              <a:gd name="connsiteY4667" fmla="*/ 415766 h 514350"/>
              <a:gd name="connsiteX4668" fmla="*/ 3830479 w 6400800"/>
              <a:gd name="connsiteY4668" fmla="*/ 297656 h 514350"/>
              <a:gd name="connsiteX4669" fmla="*/ 3830479 w 6400800"/>
              <a:gd name="connsiteY4669" fmla="*/ 299561 h 514350"/>
              <a:gd name="connsiteX4670" fmla="*/ 3830479 w 6400800"/>
              <a:gd name="connsiteY4670" fmla="*/ 301466 h 514350"/>
              <a:gd name="connsiteX4671" fmla="*/ 3829526 w 6400800"/>
              <a:gd name="connsiteY4671" fmla="*/ 307181 h 514350"/>
              <a:gd name="connsiteX4672" fmla="*/ 3827621 w 6400800"/>
              <a:gd name="connsiteY4672" fmla="*/ 304324 h 514350"/>
              <a:gd name="connsiteX4673" fmla="*/ 3830479 w 6400800"/>
              <a:gd name="connsiteY4673" fmla="*/ 297656 h 514350"/>
              <a:gd name="connsiteX4674" fmla="*/ 3826669 w 6400800"/>
              <a:gd name="connsiteY4674" fmla="*/ 305276 h 514350"/>
              <a:gd name="connsiteX4675" fmla="*/ 3828574 w 6400800"/>
              <a:gd name="connsiteY4675" fmla="*/ 310039 h 514350"/>
              <a:gd name="connsiteX4676" fmla="*/ 3827621 w 6400800"/>
              <a:gd name="connsiteY4676" fmla="*/ 314801 h 514350"/>
              <a:gd name="connsiteX4677" fmla="*/ 3823811 w 6400800"/>
              <a:gd name="connsiteY4677" fmla="*/ 309086 h 514350"/>
              <a:gd name="connsiteX4678" fmla="*/ 3826669 w 6400800"/>
              <a:gd name="connsiteY4678" fmla="*/ 305276 h 514350"/>
              <a:gd name="connsiteX4679" fmla="*/ 3820001 w 6400800"/>
              <a:gd name="connsiteY4679" fmla="*/ 319564 h 514350"/>
              <a:gd name="connsiteX4680" fmla="*/ 3826669 w 6400800"/>
              <a:gd name="connsiteY4680" fmla="*/ 332899 h 514350"/>
              <a:gd name="connsiteX4681" fmla="*/ 3827621 w 6400800"/>
              <a:gd name="connsiteY4681" fmla="*/ 333851 h 514350"/>
              <a:gd name="connsiteX4682" fmla="*/ 3826669 w 6400800"/>
              <a:gd name="connsiteY4682" fmla="*/ 343376 h 514350"/>
              <a:gd name="connsiteX4683" fmla="*/ 3824764 w 6400800"/>
              <a:gd name="connsiteY4683" fmla="*/ 377666 h 514350"/>
              <a:gd name="connsiteX4684" fmla="*/ 3820954 w 6400800"/>
              <a:gd name="connsiteY4684" fmla="*/ 364331 h 514350"/>
              <a:gd name="connsiteX4685" fmla="*/ 3820001 w 6400800"/>
              <a:gd name="connsiteY4685" fmla="*/ 352901 h 514350"/>
              <a:gd name="connsiteX4686" fmla="*/ 3818096 w 6400800"/>
              <a:gd name="connsiteY4686" fmla="*/ 336709 h 514350"/>
              <a:gd name="connsiteX4687" fmla="*/ 3821906 w 6400800"/>
              <a:gd name="connsiteY4687" fmla="*/ 332899 h 514350"/>
              <a:gd name="connsiteX4688" fmla="*/ 3818096 w 6400800"/>
              <a:gd name="connsiteY4688" fmla="*/ 335756 h 514350"/>
              <a:gd name="connsiteX4689" fmla="*/ 3817144 w 6400800"/>
              <a:gd name="connsiteY4689" fmla="*/ 326231 h 514350"/>
              <a:gd name="connsiteX4690" fmla="*/ 3820001 w 6400800"/>
              <a:gd name="connsiteY4690" fmla="*/ 319564 h 514350"/>
              <a:gd name="connsiteX4691" fmla="*/ 3788569 w 6400800"/>
              <a:gd name="connsiteY4691" fmla="*/ 264319 h 514350"/>
              <a:gd name="connsiteX4692" fmla="*/ 3792379 w 6400800"/>
              <a:gd name="connsiteY4692" fmla="*/ 270986 h 514350"/>
              <a:gd name="connsiteX4693" fmla="*/ 3800951 w 6400800"/>
              <a:gd name="connsiteY4693" fmla="*/ 285274 h 514350"/>
              <a:gd name="connsiteX4694" fmla="*/ 3800951 w 6400800"/>
              <a:gd name="connsiteY4694" fmla="*/ 287179 h 514350"/>
              <a:gd name="connsiteX4695" fmla="*/ 3800951 w 6400800"/>
              <a:gd name="connsiteY4695" fmla="*/ 298609 h 514350"/>
              <a:gd name="connsiteX4696" fmla="*/ 3800951 w 6400800"/>
              <a:gd name="connsiteY4696" fmla="*/ 300514 h 514350"/>
              <a:gd name="connsiteX4697" fmla="*/ 3797141 w 6400800"/>
              <a:gd name="connsiteY4697" fmla="*/ 287179 h 514350"/>
              <a:gd name="connsiteX4698" fmla="*/ 3796189 w 6400800"/>
              <a:gd name="connsiteY4698" fmla="*/ 285274 h 514350"/>
              <a:gd name="connsiteX4699" fmla="*/ 3796189 w 6400800"/>
              <a:gd name="connsiteY4699" fmla="*/ 280511 h 514350"/>
              <a:gd name="connsiteX4700" fmla="*/ 3795236 w 6400800"/>
              <a:gd name="connsiteY4700" fmla="*/ 283369 h 514350"/>
              <a:gd name="connsiteX4701" fmla="*/ 3791426 w 6400800"/>
              <a:gd name="connsiteY4701" fmla="*/ 271939 h 514350"/>
              <a:gd name="connsiteX4702" fmla="*/ 3788569 w 6400800"/>
              <a:gd name="connsiteY4702" fmla="*/ 264319 h 514350"/>
              <a:gd name="connsiteX4703" fmla="*/ 3748564 w 6400800"/>
              <a:gd name="connsiteY4703" fmla="*/ 364331 h 514350"/>
              <a:gd name="connsiteX4704" fmla="*/ 3748564 w 6400800"/>
              <a:gd name="connsiteY4704" fmla="*/ 351949 h 514350"/>
              <a:gd name="connsiteX4705" fmla="*/ 3750469 w 6400800"/>
              <a:gd name="connsiteY4705" fmla="*/ 358616 h 514350"/>
              <a:gd name="connsiteX4706" fmla="*/ 3748564 w 6400800"/>
              <a:gd name="connsiteY4706" fmla="*/ 364331 h 514350"/>
              <a:gd name="connsiteX4707" fmla="*/ 3762851 w 6400800"/>
              <a:gd name="connsiteY4707" fmla="*/ 399574 h 514350"/>
              <a:gd name="connsiteX4708" fmla="*/ 3759994 w 6400800"/>
              <a:gd name="connsiteY4708" fmla="*/ 405289 h 514350"/>
              <a:gd name="connsiteX4709" fmla="*/ 3760946 w 6400800"/>
              <a:gd name="connsiteY4709" fmla="*/ 391954 h 514350"/>
              <a:gd name="connsiteX4710" fmla="*/ 3760946 w 6400800"/>
              <a:gd name="connsiteY4710" fmla="*/ 391001 h 514350"/>
              <a:gd name="connsiteX4711" fmla="*/ 3762851 w 6400800"/>
              <a:gd name="connsiteY4711" fmla="*/ 396716 h 514350"/>
              <a:gd name="connsiteX4712" fmla="*/ 3762851 w 6400800"/>
              <a:gd name="connsiteY4712" fmla="*/ 399574 h 514350"/>
              <a:gd name="connsiteX4713" fmla="*/ 3770471 w 6400800"/>
              <a:gd name="connsiteY4713" fmla="*/ 290036 h 514350"/>
              <a:gd name="connsiteX4714" fmla="*/ 3775234 w 6400800"/>
              <a:gd name="connsiteY4714" fmla="*/ 309086 h 514350"/>
              <a:gd name="connsiteX4715" fmla="*/ 3771424 w 6400800"/>
              <a:gd name="connsiteY4715" fmla="*/ 301466 h 514350"/>
              <a:gd name="connsiteX4716" fmla="*/ 3770471 w 6400800"/>
              <a:gd name="connsiteY4716" fmla="*/ 299561 h 514350"/>
              <a:gd name="connsiteX4717" fmla="*/ 3770471 w 6400800"/>
              <a:gd name="connsiteY4717" fmla="*/ 290989 h 514350"/>
              <a:gd name="connsiteX4718" fmla="*/ 3770471 w 6400800"/>
              <a:gd name="connsiteY4718" fmla="*/ 290036 h 514350"/>
              <a:gd name="connsiteX4719" fmla="*/ 3769519 w 6400800"/>
              <a:gd name="connsiteY4719" fmla="*/ 370046 h 514350"/>
              <a:gd name="connsiteX4720" fmla="*/ 3770471 w 6400800"/>
              <a:gd name="connsiteY4720" fmla="*/ 372904 h 514350"/>
              <a:gd name="connsiteX4721" fmla="*/ 3767614 w 6400800"/>
              <a:gd name="connsiteY4721" fmla="*/ 366236 h 514350"/>
              <a:gd name="connsiteX4722" fmla="*/ 3767614 w 6400800"/>
              <a:gd name="connsiteY4722" fmla="*/ 359569 h 514350"/>
              <a:gd name="connsiteX4723" fmla="*/ 3766661 w 6400800"/>
              <a:gd name="connsiteY4723" fmla="*/ 364331 h 514350"/>
              <a:gd name="connsiteX4724" fmla="*/ 3764756 w 6400800"/>
              <a:gd name="connsiteY4724" fmla="*/ 360521 h 514350"/>
              <a:gd name="connsiteX4725" fmla="*/ 3764756 w 6400800"/>
              <a:gd name="connsiteY4725" fmla="*/ 357664 h 514350"/>
              <a:gd name="connsiteX4726" fmla="*/ 3765709 w 6400800"/>
              <a:gd name="connsiteY4726" fmla="*/ 351949 h 514350"/>
              <a:gd name="connsiteX4727" fmla="*/ 3769519 w 6400800"/>
              <a:gd name="connsiteY4727" fmla="*/ 370046 h 514350"/>
              <a:gd name="connsiteX4728" fmla="*/ 3753326 w 6400800"/>
              <a:gd name="connsiteY4728" fmla="*/ 250031 h 514350"/>
              <a:gd name="connsiteX4729" fmla="*/ 3755231 w 6400800"/>
              <a:gd name="connsiteY4729" fmla="*/ 236696 h 514350"/>
              <a:gd name="connsiteX4730" fmla="*/ 3756184 w 6400800"/>
              <a:gd name="connsiteY4730" fmla="*/ 232886 h 514350"/>
              <a:gd name="connsiteX4731" fmla="*/ 3758089 w 6400800"/>
              <a:gd name="connsiteY4731" fmla="*/ 230029 h 514350"/>
              <a:gd name="connsiteX4732" fmla="*/ 3759994 w 6400800"/>
              <a:gd name="connsiteY4732" fmla="*/ 237649 h 514350"/>
              <a:gd name="connsiteX4733" fmla="*/ 3769519 w 6400800"/>
              <a:gd name="connsiteY4733" fmla="*/ 281464 h 514350"/>
              <a:gd name="connsiteX4734" fmla="*/ 3767614 w 6400800"/>
              <a:gd name="connsiteY4734" fmla="*/ 290036 h 514350"/>
              <a:gd name="connsiteX4735" fmla="*/ 3767614 w 6400800"/>
              <a:gd name="connsiteY4735" fmla="*/ 290989 h 514350"/>
              <a:gd name="connsiteX4736" fmla="*/ 3752374 w 6400800"/>
              <a:gd name="connsiteY4736" fmla="*/ 261461 h 514350"/>
              <a:gd name="connsiteX4737" fmla="*/ 3753326 w 6400800"/>
              <a:gd name="connsiteY4737" fmla="*/ 250031 h 514350"/>
              <a:gd name="connsiteX4738" fmla="*/ 3748564 w 6400800"/>
              <a:gd name="connsiteY4738" fmla="*/ 296704 h 514350"/>
              <a:gd name="connsiteX4739" fmla="*/ 3748564 w 6400800"/>
              <a:gd name="connsiteY4739" fmla="*/ 296704 h 514350"/>
              <a:gd name="connsiteX4740" fmla="*/ 3756184 w 6400800"/>
              <a:gd name="connsiteY4740" fmla="*/ 313849 h 514350"/>
              <a:gd name="connsiteX4741" fmla="*/ 3757136 w 6400800"/>
              <a:gd name="connsiteY4741" fmla="*/ 316706 h 514350"/>
              <a:gd name="connsiteX4742" fmla="*/ 3759041 w 6400800"/>
              <a:gd name="connsiteY4742" fmla="*/ 323374 h 514350"/>
              <a:gd name="connsiteX4743" fmla="*/ 3757136 w 6400800"/>
              <a:gd name="connsiteY4743" fmla="*/ 330041 h 514350"/>
              <a:gd name="connsiteX4744" fmla="*/ 3754279 w 6400800"/>
              <a:gd name="connsiteY4744" fmla="*/ 341471 h 514350"/>
              <a:gd name="connsiteX4745" fmla="*/ 3750469 w 6400800"/>
              <a:gd name="connsiteY4745" fmla="*/ 335756 h 514350"/>
              <a:gd name="connsiteX4746" fmla="*/ 3747611 w 6400800"/>
              <a:gd name="connsiteY4746" fmla="*/ 331946 h 514350"/>
              <a:gd name="connsiteX4747" fmla="*/ 3748564 w 6400800"/>
              <a:gd name="connsiteY4747" fmla="*/ 296704 h 514350"/>
              <a:gd name="connsiteX4748" fmla="*/ 3738086 w 6400800"/>
              <a:gd name="connsiteY4748" fmla="*/ 273844 h 514350"/>
              <a:gd name="connsiteX4749" fmla="*/ 3738086 w 6400800"/>
              <a:gd name="connsiteY4749" fmla="*/ 273844 h 514350"/>
              <a:gd name="connsiteX4750" fmla="*/ 3738086 w 6400800"/>
              <a:gd name="connsiteY4750" fmla="*/ 274796 h 514350"/>
              <a:gd name="connsiteX4751" fmla="*/ 3738086 w 6400800"/>
              <a:gd name="connsiteY4751" fmla="*/ 273844 h 514350"/>
              <a:gd name="connsiteX4752" fmla="*/ 3689509 w 6400800"/>
              <a:gd name="connsiteY4752" fmla="*/ 326231 h 514350"/>
              <a:gd name="connsiteX4753" fmla="*/ 3686651 w 6400800"/>
              <a:gd name="connsiteY4753" fmla="*/ 331946 h 514350"/>
              <a:gd name="connsiteX4754" fmla="*/ 3685699 w 6400800"/>
              <a:gd name="connsiteY4754" fmla="*/ 330994 h 514350"/>
              <a:gd name="connsiteX4755" fmla="*/ 3685699 w 6400800"/>
              <a:gd name="connsiteY4755" fmla="*/ 322421 h 514350"/>
              <a:gd name="connsiteX4756" fmla="*/ 3685699 w 6400800"/>
              <a:gd name="connsiteY4756" fmla="*/ 313849 h 514350"/>
              <a:gd name="connsiteX4757" fmla="*/ 3689509 w 6400800"/>
              <a:gd name="connsiteY4757" fmla="*/ 325279 h 514350"/>
              <a:gd name="connsiteX4758" fmla="*/ 3689509 w 6400800"/>
              <a:gd name="connsiteY4758" fmla="*/ 326231 h 514350"/>
              <a:gd name="connsiteX4759" fmla="*/ 3716179 w 6400800"/>
              <a:gd name="connsiteY4759" fmla="*/ 211931 h 514350"/>
              <a:gd name="connsiteX4760" fmla="*/ 3720941 w 6400800"/>
              <a:gd name="connsiteY4760" fmla="*/ 221456 h 514350"/>
              <a:gd name="connsiteX4761" fmla="*/ 3719036 w 6400800"/>
              <a:gd name="connsiteY4761" fmla="*/ 230029 h 514350"/>
              <a:gd name="connsiteX4762" fmla="*/ 3718084 w 6400800"/>
              <a:gd name="connsiteY4762" fmla="*/ 233839 h 514350"/>
              <a:gd name="connsiteX4763" fmla="*/ 3713321 w 6400800"/>
              <a:gd name="connsiteY4763" fmla="*/ 228124 h 514350"/>
              <a:gd name="connsiteX4764" fmla="*/ 3717131 w 6400800"/>
              <a:gd name="connsiteY4764" fmla="*/ 235744 h 514350"/>
              <a:gd name="connsiteX4765" fmla="*/ 3714274 w 6400800"/>
              <a:gd name="connsiteY4765" fmla="*/ 253841 h 514350"/>
              <a:gd name="connsiteX4766" fmla="*/ 3714274 w 6400800"/>
              <a:gd name="connsiteY4766" fmla="*/ 250984 h 514350"/>
              <a:gd name="connsiteX4767" fmla="*/ 3713321 w 6400800"/>
              <a:gd name="connsiteY4767" fmla="*/ 238601 h 514350"/>
              <a:gd name="connsiteX4768" fmla="*/ 3713321 w 6400800"/>
              <a:gd name="connsiteY4768" fmla="*/ 227171 h 514350"/>
              <a:gd name="connsiteX4769" fmla="*/ 3712369 w 6400800"/>
              <a:gd name="connsiteY4769" fmla="*/ 208121 h 514350"/>
              <a:gd name="connsiteX4770" fmla="*/ 3712369 w 6400800"/>
              <a:gd name="connsiteY4770" fmla="*/ 205264 h 514350"/>
              <a:gd name="connsiteX4771" fmla="*/ 3716179 w 6400800"/>
              <a:gd name="connsiteY4771" fmla="*/ 211931 h 514350"/>
              <a:gd name="connsiteX4772" fmla="*/ 3679984 w 6400800"/>
              <a:gd name="connsiteY4772" fmla="*/ 236696 h 514350"/>
              <a:gd name="connsiteX4773" fmla="*/ 3684746 w 6400800"/>
              <a:gd name="connsiteY4773" fmla="*/ 196691 h 514350"/>
              <a:gd name="connsiteX4774" fmla="*/ 3687604 w 6400800"/>
              <a:gd name="connsiteY4774" fmla="*/ 166211 h 514350"/>
              <a:gd name="connsiteX4775" fmla="*/ 3688556 w 6400800"/>
              <a:gd name="connsiteY4775" fmla="*/ 154781 h 514350"/>
              <a:gd name="connsiteX4776" fmla="*/ 3699034 w 6400800"/>
              <a:gd name="connsiteY4776" fmla="*/ 178594 h 514350"/>
              <a:gd name="connsiteX4777" fmla="*/ 3708559 w 6400800"/>
              <a:gd name="connsiteY4777" fmla="*/ 199549 h 514350"/>
              <a:gd name="connsiteX4778" fmla="*/ 3707606 w 6400800"/>
              <a:gd name="connsiteY4778" fmla="*/ 207169 h 514350"/>
              <a:gd name="connsiteX4779" fmla="*/ 3704749 w 6400800"/>
              <a:gd name="connsiteY4779" fmla="*/ 226219 h 514350"/>
              <a:gd name="connsiteX4780" fmla="*/ 3702844 w 6400800"/>
              <a:gd name="connsiteY4780" fmla="*/ 237649 h 514350"/>
              <a:gd name="connsiteX4781" fmla="*/ 3701891 w 6400800"/>
              <a:gd name="connsiteY4781" fmla="*/ 250984 h 514350"/>
              <a:gd name="connsiteX4782" fmla="*/ 3700939 w 6400800"/>
              <a:gd name="connsiteY4782" fmla="*/ 280511 h 514350"/>
              <a:gd name="connsiteX4783" fmla="*/ 3700939 w 6400800"/>
              <a:gd name="connsiteY4783" fmla="*/ 300514 h 514350"/>
              <a:gd name="connsiteX4784" fmla="*/ 3697129 w 6400800"/>
              <a:gd name="connsiteY4784" fmla="*/ 290036 h 514350"/>
              <a:gd name="connsiteX4785" fmla="*/ 3699034 w 6400800"/>
              <a:gd name="connsiteY4785" fmla="*/ 308134 h 514350"/>
              <a:gd name="connsiteX4786" fmla="*/ 3690461 w 6400800"/>
              <a:gd name="connsiteY4786" fmla="*/ 322421 h 514350"/>
              <a:gd name="connsiteX4787" fmla="*/ 3683794 w 6400800"/>
              <a:gd name="connsiteY4787" fmla="*/ 310991 h 514350"/>
              <a:gd name="connsiteX4788" fmla="*/ 3683794 w 6400800"/>
              <a:gd name="connsiteY4788" fmla="*/ 302419 h 514350"/>
              <a:gd name="connsiteX4789" fmla="*/ 3682841 w 6400800"/>
              <a:gd name="connsiteY4789" fmla="*/ 308134 h 514350"/>
              <a:gd name="connsiteX4790" fmla="*/ 3679031 w 6400800"/>
              <a:gd name="connsiteY4790" fmla="*/ 302419 h 514350"/>
              <a:gd name="connsiteX4791" fmla="*/ 3681889 w 6400800"/>
              <a:gd name="connsiteY4791" fmla="*/ 310991 h 514350"/>
              <a:gd name="connsiteX4792" fmla="*/ 3679984 w 6400800"/>
              <a:gd name="connsiteY4792" fmla="*/ 323374 h 514350"/>
              <a:gd name="connsiteX4793" fmla="*/ 3672364 w 6400800"/>
              <a:gd name="connsiteY4793" fmla="*/ 307181 h 514350"/>
              <a:gd name="connsiteX4794" fmla="*/ 3677126 w 6400800"/>
              <a:gd name="connsiteY4794" fmla="*/ 289084 h 514350"/>
              <a:gd name="connsiteX4795" fmla="*/ 3681889 w 6400800"/>
              <a:gd name="connsiteY4795" fmla="*/ 272891 h 514350"/>
              <a:gd name="connsiteX4796" fmla="*/ 3686651 w 6400800"/>
              <a:gd name="connsiteY4796" fmla="*/ 260509 h 514350"/>
              <a:gd name="connsiteX4797" fmla="*/ 3692366 w 6400800"/>
              <a:gd name="connsiteY4797" fmla="*/ 250031 h 514350"/>
              <a:gd name="connsiteX4798" fmla="*/ 3683794 w 6400800"/>
              <a:gd name="connsiteY4798" fmla="*/ 258604 h 514350"/>
              <a:gd name="connsiteX4799" fmla="*/ 3675221 w 6400800"/>
              <a:gd name="connsiteY4799" fmla="*/ 270034 h 514350"/>
              <a:gd name="connsiteX4800" fmla="*/ 3671411 w 6400800"/>
              <a:gd name="connsiteY4800" fmla="*/ 275749 h 514350"/>
              <a:gd name="connsiteX4801" fmla="*/ 3679984 w 6400800"/>
              <a:gd name="connsiteY4801" fmla="*/ 236696 h 514350"/>
              <a:gd name="connsiteX4802" fmla="*/ 3678079 w 6400800"/>
              <a:gd name="connsiteY4802" fmla="*/ 342424 h 514350"/>
              <a:gd name="connsiteX4803" fmla="*/ 3677126 w 6400800"/>
              <a:gd name="connsiteY4803" fmla="*/ 349091 h 514350"/>
              <a:gd name="connsiteX4804" fmla="*/ 3676174 w 6400800"/>
              <a:gd name="connsiteY4804" fmla="*/ 343376 h 514350"/>
              <a:gd name="connsiteX4805" fmla="*/ 3674269 w 6400800"/>
              <a:gd name="connsiteY4805" fmla="*/ 335756 h 514350"/>
              <a:gd name="connsiteX4806" fmla="*/ 3678079 w 6400800"/>
              <a:gd name="connsiteY4806" fmla="*/ 342424 h 514350"/>
              <a:gd name="connsiteX4807" fmla="*/ 3664744 w 6400800"/>
              <a:gd name="connsiteY4807" fmla="*/ 355759 h 514350"/>
              <a:gd name="connsiteX4808" fmla="*/ 3664744 w 6400800"/>
              <a:gd name="connsiteY4808" fmla="*/ 362426 h 514350"/>
              <a:gd name="connsiteX4809" fmla="*/ 3663791 w 6400800"/>
              <a:gd name="connsiteY4809" fmla="*/ 371951 h 514350"/>
              <a:gd name="connsiteX4810" fmla="*/ 3663791 w 6400800"/>
              <a:gd name="connsiteY4810" fmla="*/ 371951 h 514350"/>
              <a:gd name="connsiteX4811" fmla="*/ 3662839 w 6400800"/>
              <a:gd name="connsiteY4811" fmla="*/ 367189 h 514350"/>
              <a:gd name="connsiteX4812" fmla="*/ 3662839 w 6400800"/>
              <a:gd name="connsiteY4812" fmla="*/ 366236 h 514350"/>
              <a:gd name="connsiteX4813" fmla="*/ 3664744 w 6400800"/>
              <a:gd name="connsiteY4813" fmla="*/ 355759 h 514350"/>
              <a:gd name="connsiteX4814" fmla="*/ 3603784 w 6400800"/>
              <a:gd name="connsiteY4814" fmla="*/ 369094 h 514350"/>
              <a:gd name="connsiteX4815" fmla="*/ 3602831 w 6400800"/>
              <a:gd name="connsiteY4815" fmla="*/ 363379 h 514350"/>
              <a:gd name="connsiteX4816" fmla="*/ 3605689 w 6400800"/>
              <a:gd name="connsiteY4816" fmla="*/ 352901 h 514350"/>
              <a:gd name="connsiteX4817" fmla="*/ 3606641 w 6400800"/>
              <a:gd name="connsiteY4817" fmla="*/ 350044 h 514350"/>
              <a:gd name="connsiteX4818" fmla="*/ 3607594 w 6400800"/>
              <a:gd name="connsiteY4818" fmla="*/ 352901 h 514350"/>
              <a:gd name="connsiteX4819" fmla="*/ 3607594 w 6400800"/>
              <a:gd name="connsiteY4819" fmla="*/ 353854 h 514350"/>
              <a:gd name="connsiteX4820" fmla="*/ 3603784 w 6400800"/>
              <a:gd name="connsiteY4820" fmla="*/ 369094 h 514350"/>
              <a:gd name="connsiteX4821" fmla="*/ 3612356 w 6400800"/>
              <a:gd name="connsiteY4821" fmla="*/ 329089 h 514350"/>
              <a:gd name="connsiteX4822" fmla="*/ 3611404 w 6400800"/>
              <a:gd name="connsiteY4822" fmla="*/ 327184 h 514350"/>
              <a:gd name="connsiteX4823" fmla="*/ 3610451 w 6400800"/>
              <a:gd name="connsiteY4823" fmla="*/ 321469 h 514350"/>
              <a:gd name="connsiteX4824" fmla="*/ 3613309 w 6400800"/>
              <a:gd name="connsiteY4824" fmla="*/ 324326 h 514350"/>
              <a:gd name="connsiteX4825" fmla="*/ 3612356 w 6400800"/>
              <a:gd name="connsiteY4825" fmla="*/ 329089 h 514350"/>
              <a:gd name="connsiteX4826" fmla="*/ 3633311 w 6400800"/>
              <a:gd name="connsiteY4826" fmla="*/ 366236 h 514350"/>
              <a:gd name="connsiteX4827" fmla="*/ 3629501 w 6400800"/>
              <a:gd name="connsiteY4827" fmla="*/ 358616 h 514350"/>
              <a:gd name="connsiteX4828" fmla="*/ 3629501 w 6400800"/>
              <a:gd name="connsiteY4828" fmla="*/ 354806 h 514350"/>
              <a:gd name="connsiteX4829" fmla="*/ 3633311 w 6400800"/>
              <a:gd name="connsiteY4829" fmla="*/ 366236 h 514350"/>
              <a:gd name="connsiteX4830" fmla="*/ 3633311 w 6400800"/>
              <a:gd name="connsiteY4830" fmla="*/ 366236 h 514350"/>
              <a:gd name="connsiteX4831" fmla="*/ 3633311 w 6400800"/>
              <a:gd name="connsiteY4831" fmla="*/ 366236 h 514350"/>
              <a:gd name="connsiteX4832" fmla="*/ 3632359 w 6400800"/>
              <a:gd name="connsiteY4832" fmla="*/ 331946 h 514350"/>
              <a:gd name="connsiteX4833" fmla="*/ 3635216 w 6400800"/>
              <a:gd name="connsiteY4833" fmla="*/ 348139 h 514350"/>
              <a:gd name="connsiteX4834" fmla="*/ 3631406 w 6400800"/>
              <a:gd name="connsiteY4834" fmla="*/ 341471 h 514350"/>
              <a:gd name="connsiteX4835" fmla="*/ 3632359 w 6400800"/>
              <a:gd name="connsiteY4835" fmla="*/ 331946 h 514350"/>
              <a:gd name="connsiteX4836" fmla="*/ 3618071 w 6400800"/>
              <a:gd name="connsiteY4836" fmla="*/ 270034 h 514350"/>
              <a:gd name="connsiteX4837" fmla="*/ 3628549 w 6400800"/>
              <a:gd name="connsiteY4837" fmla="*/ 246221 h 514350"/>
              <a:gd name="connsiteX4838" fmla="*/ 3630454 w 6400800"/>
              <a:gd name="connsiteY4838" fmla="*/ 242411 h 514350"/>
              <a:gd name="connsiteX4839" fmla="*/ 3625691 w 6400800"/>
              <a:gd name="connsiteY4839" fmla="*/ 265271 h 514350"/>
              <a:gd name="connsiteX4840" fmla="*/ 3618071 w 6400800"/>
              <a:gd name="connsiteY4840" fmla="*/ 271939 h 514350"/>
              <a:gd name="connsiteX4841" fmla="*/ 3618071 w 6400800"/>
              <a:gd name="connsiteY4841" fmla="*/ 270034 h 514350"/>
              <a:gd name="connsiteX4842" fmla="*/ 3601879 w 6400800"/>
              <a:gd name="connsiteY4842" fmla="*/ 310039 h 514350"/>
              <a:gd name="connsiteX4843" fmla="*/ 3606641 w 6400800"/>
              <a:gd name="connsiteY4843" fmla="*/ 298609 h 514350"/>
              <a:gd name="connsiteX4844" fmla="*/ 3615214 w 6400800"/>
              <a:gd name="connsiteY4844" fmla="*/ 278606 h 514350"/>
              <a:gd name="connsiteX4845" fmla="*/ 3619976 w 6400800"/>
              <a:gd name="connsiteY4845" fmla="*/ 271939 h 514350"/>
              <a:gd name="connsiteX4846" fmla="*/ 3625691 w 6400800"/>
              <a:gd name="connsiteY4846" fmla="*/ 266224 h 514350"/>
              <a:gd name="connsiteX4847" fmla="*/ 3624739 w 6400800"/>
              <a:gd name="connsiteY4847" fmla="*/ 270986 h 514350"/>
              <a:gd name="connsiteX4848" fmla="*/ 3617119 w 6400800"/>
              <a:gd name="connsiteY4848" fmla="*/ 309086 h 514350"/>
              <a:gd name="connsiteX4849" fmla="*/ 3614261 w 6400800"/>
              <a:gd name="connsiteY4849" fmla="*/ 322421 h 514350"/>
              <a:gd name="connsiteX4850" fmla="*/ 3611404 w 6400800"/>
              <a:gd name="connsiteY4850" fmla="*/ 320516 h 514350"/>
              <a:gd name="connsiteX4851" fmla="*/ 3609499 w 6400800"/>
              <a:gd name="connsiteY4851" fmla="*/ 298609 h 514350"/>
              <a:gd name="connsiteX4852" fmla="*/ 3608546 w 6400800"/>
              <a:gd name="connsiteY4852" fmla="*/ 318611 h 514350"/>
              <a:gd name="connsiteX4853" fmla="*/ 3606641 w 6400800"/>
              <a:gd name="connsiteY4853" fmla="*/ 317659 h 514350"/>
              <a:gd name="connsiteX4854" fmla="*/ 3608546 w 6400800"/>
              <a:gd name="connsiteY4854" fmla="*/ 319564 h 514350"/>
              <a:gd name="connsiteX4855" fmla="*/ 3608546 w 6400800"/>
              <a:gd name="connsiteY4855" fmla="*/ 322421 h 514350"/>
              <a:gd name="connsiteX4856" fmla="*/ 3602831 w 6400800"/>
              <a:gd name="connsiteY4856" fmla="*/ 312896 h 514350"/>
              <a:gd name="connsiteX4857" fmla="*/ 3601879 w 6400800"/>
              <a:gd name="connsiteY4857" fmla="*/ 310039 h 514350"/>
              <a:gd name="connsiteX4858" fmla="*/ 3600926 w 6400800"/>
              <a:gd name="connsiteY4858" fmla="*/ 335756 h 514350"/>
              <a:gd name="connsiteX4859" fmla="*/ 3604736 w 6400800"/>
              <a:gd name="connsiteY4859" fmla="*/ 346234 h 514350"/>
              <a:gd name="connsiteX4860" fmla="*/ 3601879 w 6400800"/>
              <a:gd name="connsiteY4860" fmla="*/ 351949 h 514350"/>
              <a:gd name="connsiteX4861" fmla="*/ 3600926 w 6400800"/>
              <a:gd name="connsiteY4861" fmla="*/ 352901 h 514350"/>
              <a:gd name="connsiteX4862" fmla="*/ 3599974 w 6400800"/>
              <a:gd name="connsiteY4862" fmla="*/ 345281 h 514350"/>
              <a:gd name="connsiteX4863" fmla="*/ 3600926 w 6400800"/>
              <a:gd name="connsiteY4863" fmla="*/ 335756 h 514350"/>
              <a:gd name="connsiteX4864" fmla="*/ 3556159 w 6400800"/>
              <a:gd name="connsiteY4864" fmla="*/ 342424 h 514350"/>
              <a:gd name="connsiteX4865" fmla="*/ 3557111 w 6400800"/>
              <a:gd name="connsiteY4865" fmla="*/ 324326 h 514350"/>
              <a:gd name="connsiteX4866" fmla="*/ 3558064 w 6400800"/>
              <a:gd name="connsiteY4866" fmla="*/ 328136 h 514350"/>
              <a:gd name="connsiteX4867" fmla="*/ 3559016 w 6400800"/>
              <a:gd name="connsiteY4867" fmla="*/ 333851 h 514350"/>
              <a:gd name="connsiteX4868" fmla="*/ 3559016 w 6400800"/>
              <a:gd name="connsiteY4868" fmla="*/ 334804 h 514350"/>
              <a:gd name="connsiteX4869" fmla="*/ 3556159 w 6400800"/>
              <a:gd name="connsiteY4869" fmla="*/ 342424 h 514350"/>
              <a:gd name="connsiteX4870" fmla="*/ 3559969 w 6400800"/>
              <a:gd name="connsiteY4870" fmla="*/ 279559 h 514350"/>
              <a:gd name="connsiteX4871" fmla="*/ 3559016 w 6400800"/>
              <a:gd name="connsiteY4871" fmla="*/ 274796 h 514350"/>
              <a:gd name="connsiteX4872" fmla="*/ 3561874 w 6400800"/>
              <a:gd name="connsiteY4872" fmla="*/ 276701 h 514350"/>
              <a:gd name="connsiteX4873" fmla="*/ 3566636 w 6400800"/>
              <a:gd name="connsiteY4873" fmla="*/ 280511 h 514350"/>
              <a:gd name="connsiteX4874" fmla="*/ 3562826 w 6400800"/>
              <a:gd name="connsiteY4874" fmla="*/ 287179 h 514350"/>
              <a:gd name="connsiteX4875" fmla="*/ 3559969 w 6400800"/>
              <a:gd name="connsiteY4875" fmla="*/ 279559 h 514350"/>
              <a:gd name="connsiteX4876" fmla="*/ 3571399 w 6400800"/>
              <a:gd name="connsiteY4876" fmla="*/ 287179 h 514350"/>
              <a:gd name="connsiteX4877" fmla="*/ 3571399 w 6400800"/>
              <a:gd name="connsiteY4877" fmla="*/ 311944 h 514350"/>
              <a:gd name="connsiteX4878" fmla="*/ 3569494 w 6400800"/>
              <a:gd name="connsiteY4878" fmla="*/ 314801 h 514350"/>
              <a:gd name="connsiteX4879" fmla="*/ 3562826 w 6400800"/>
              <a:gd name="connsiteY4879" fmla="*/ 292894 h 514350"/>
              <a:gd name="connsiteX4880" fmla="*/ 3566636 w 6400800"/>
              <a:gd name="connsiteY4880" fmla="*/ 282416 h 514350"/>
              <a:gd name="connsiteX4881" fmla="*/ 3571399 w 6400800"/>
              <a:gd name="connsiteY4881" fmla="*/ 287179 h 514350"/>
              <a:gd name="connsiteX4882" fmla="*/ 3571399 w 6400800"/>
              <a:gd name="connsiteY4882" fmla="*/ 287179 h 514350"/>
              <a:gd name="connsiteX4883" fmla="*/ 3571399 w 6400800"/>
              <a:gd name="connsiteY4883" fmla="*/ 281464 h 514350"/>
              <a:gd name="connsiteX4884" fmla="*/ 3568541 w 6400800"/>
              <a:gd name="connsiteY4884" fmla="*/ 279559 h 514350"/>
              <a:gd name="connsiteX4885" fmla="*/ 3568541 w 6400800"/>
              <a:gd name="connsiteY4885" fmla="*/ 279559 h 514350"/>
              <a:gd name="connsiteX4886" fmla="*/ 3571399 w 6400800"/>
              <a:gd name="connsiteY4886" fmla="*/ 273844 h 514350"/>
              <a:gd name="connsiteX4887" fmla="*/ 3571399 w 6400800"/>
              <a:gd name="connsiteY4887" fmla="*/ 281464 h 514350"/>
              <a:gd name="connsiteX4888" fmla="*/ 3567589 w 6400800"/>
              <a:gd name="connsiteY4888" fmla="*/ 250031 h 514350"/>
              <a:gd name="connsiteX4889" fmla="*/ 3570446 w 6400800"/>
              <a:gd name="connsiteY4889" fmla="*/ 265271 h 514350"/>
              <a:gd name="connsiteX4890" fmla="*/ 3571399 w 6400800"/>
              <a:gd name="connsiteY4890" fmla="*/ 271939 h 514350"/>
              <a:gd name="connsiteX4891" fmla="*/ 3571399 w 6400800"/>
              <a:gd name="connsiteY4891" fmla="*/ 272891 h 514350"/>
              <a:gd name="connsiteX4892" fmla="*/ 3567589 w 6400800"/>
              <a:gd name="connsiteY4892" fmla="*/ 277654 h 514350"/>
              <a:gd name="connsiteX4893" fmla="*/ 3567589 w 6400800"/>
              <a:gd name="connsiteY4893" fmla="*/ 277654 h 514350"/>
              <a:gd name="connsiteX4894" fmla="*/ 3561874 w 6400800"/>
              <a:gd name="connsiteY4894" fmla="*/ 274796 h 514350"/>
              <a:gd name="connsiteX4895" fmla="*/ 3558064 w 6400800"/>
              <a:gd name="connsiteY4895" fmla="*/ 272891 h 514350"/>
              <a:gd name="connsiteX4896" fmla="*/ 3554254 w 6400800"/>
              <a:gd name="connsiteY4896" fmla="*/ 260509 h 514350"/>
              <a:gd name="connsiteX4897" fmla="*/ 3556159 w 6400800"/>
              <a:gd name="connsiteY4897" fmla="*/ 257651 h 514350"/>
              <a:gd name="connsiteX4898" fmla="*/ 3566636 w 6400800"/>
              <a:gd name="connsiteY4898" fmla="*/ 243364 h 514350"/>
              <a:gd name="connsiteX4899" fmla="*/ 3567589 w 6400800"/>
              <a:gd name="connsiteY4899" fmla="*/ 250031 h 514350"/>
              <a:gd name="connsiteX4900" fmla="*/ 3561874 w 6400800"/>
              <a:gd name="connsiteY4900" fmla="*/ 229076 h 514350"/>
              <a:gd name="connsiteX4901" fmla="*/ 3562826 w 6400800"/>
              <a:gd name="connsiteY4901" fmla="*/ 227171 h 514350"/>
              <a:gd name="connsiteX4902" fmla="*/ 3564731 w 6400800"/>
              <a:gd name="connsiteY4902" fmla="*/ 235744 h 514350"/>
              <a:gd name="connsiteX4903" fmla="*/ 3565684 w 6400800"/>
              <a:gd name="connsiteY4903" fmla="*/ 238601 h 514350"/>
              <a:gd name="connsiteX4904" fmla="*/ 3552349 w 6400800"/>
              <a:gd name="connsiteY4904" fmla="*/ 251936 h 514350"/>
              <a:gd name="connsiteX4905" fmla="*/ 3551396 w 6400800"/>
              <a:gd name="connsiteY4905" fmla="*/ 247174 h 514350"/>
              <a:gd name="connsiteX4906" fmla="*/ 3561874 w 6400800"/>
              <a:gd name="connsiteY4906" fmla="*/ 229076 h 514350"/>
              <a:gd name="connsiteX4907" fmla="*/ 3551396 w 6400800"/>
              <a:gd name="connsiteY4907" fmla="*/ 293846 h 514350"/>
              <a:gd name="connsiteX4908" fmla="*/ 3554254 w 6400800"/>
              <a:gd name="connsiteY4908" fmla="*/ 307181 h 514350"/>
              <a:gd name="connsiteX4909" fmla="*/ 3550444 w 6400800"/>
              <a:gd name="connsiteY4909" fmla="*/ 321469 h 514350"/>
              <a:gd name="connsiteX4910" fmla="*/ 3547586 w 6400800"/>
              <a:gd name="connsiteY4910" fmla="*/ 333851 h 514350"/>
              <a:gd name="connsiteX4911" fmla="*/ 3546634 w 6400800"/>
              <a:gd name="connsiteY4911" fmla="*/ 331946 h 514350"/>
              <a:gd name="connsiteX4912" fmla="*/ 3543776 w 6400800"/>
              <a:gd name="connsiteY4912" fmla="*/ 327184 h 514350"/>
              <a:gd name="connsiteX4913" fmla="*/ 3544729 w 6400800"/>
              <a:gd name="connsiteY4913" fmla="*/ 306229 h 514350"/>
              <a:gd name="connsiteX4914" fmla="*/ 3547586 w 6400800"/>
              <a:gd name="connsiteY4914" fmla="*/ 286226 h 514350"/>
              <a:gd name="connsiteX4915" fmla="*/ 3548539 w 6400800"/>
              <a:gd name="connsiteY4915" fmla="*/ 276701 h 514350"/>
              <a:gd name="connsiteX4916" fmla="*/ 3551396 w 6400800"/>
              <a:gd name="connsiteY4916" fmla="*/ 293846 h 514350"/>
              <a:gd name="connsiteX4917" fmla="*/ 3543776 w 6400800"/>
              <a:gd name="connsiteY4917" fmla="*/ 191929 h 514350"/>
              <a:gd name="connsiteX4918" fmla="*/ 3549491 w 6400800"/>
              <a:gd name="connsiteY4918" fmla="*/ 180499 h 514350"/>
              <a:gd name="connsiteX4919" fmla="*/ 3548539 w 6400800"/>
              <a:gd name="connsiteY4919" fmla="*/ 185261 h 514350"/>
              <a:gd name="connsiteX4920" fmla="*/ 3544729 w 6400800"/>
              <a:gd name="connsiteY4920" fmla="*/ 211931 h 514350"/>
              <a:gd name="connsiteX4921" fmla="*/ 3543776 w 6400800"/>
              <a:gd name="connsiteY4921" fmla="*/ 217646 h 514350"/>
              <a:gd name="connsiteX4922" fmla="*/ 3539014 w 6400800"/>
              <a:gd name="connsiteY4922" fmla="*/ 200501 h 514350"/>
              <a:gd name="connsiteX4923" fmla="*/ 3543776 w 6400800"/>
              <a:gd name="connsiteY4923" fmla="*/ 191929 h 514350"/>
              <a:gd name="connsiteX4924" fmla="*/ 3530441 w 6400800"/>
              <a:gd name="connsiteY4924" fmla="*/ 217646 h 514350"/>
              <a:gd name="connsiteX4925" fmla="*/ 3539014 w 6400800"/>
              <a:gd name="connsiteY4925" fmla="*/ 201454 h 514350"/>
              <a:gd name="connsiteX4926" fmla="*/ 3540919 w 6400800"/>
              <a:gd name="connsiteY4926" fmla="*/ 217646 h 514350"/>
              <a:gd name="connsiteX4927" fmla="*/ 3542824 w 6400800"/>
              <a:gd name="connsiteY4927" fmla="*/ 231934 h 514350"/>
              <a:gd name="connsiteX4928" fmla="*/ 3540919 w 6400800"/>
              <a:gd name="connsiteY4928" fmla="*/ 240506 h 514350"/>
              <a:gd name="connsiteX4929" fmla="*/ 3528536 w 6400800"/>
              <a:gd name="connsiteY4929" fmla="*/ 259556 h 514350"/>
              <a:gd name="connsiteX4930" fmla="*/ 3528536 w 6400800"/>
              <a:gd name="connsiteY4930" fmla="*/ 257651 h 514350"/>
              <a:gd name="connsiteX4931" fmla="*/ 3527584 w 6400800"/>
              <a:gd name="connsiteY4931" fmla="*/ 240506 h 514350"/>
              <a:gd name="connsiteX4932" fmla="*/ 3526631 w 6400800"/>
              <a:gd name="connsiteY4932" fmla="*/ 229076 h 514350"/>
              <a:gd name="connsiteX4933" fmla="*/ 3530441 w 6400800"/>
              <a:gd name="connsiteY4933" fmla="*/ 217646 h 514350"/>
              <a:gd name="connsiteX4934" fmla="*/ 3490436 w 6400800"/>
              <a:gd name="connsiteY4934" fmla="*/ 321469 h 514350"/>
              <a:gd name="connsiteX4935" fmla="*/ 3490436 w 6400800"/>
              <a:gd name="connsiteY4935" fmla="*/ 317659 h 514350"/>
              <a:gd name="connsiteX4936" fmla="*/ 3491389 w 6400800"/>
              <a:gd name="connsiteY4936" fmla="*/ 319564 h 514350"/>
              <a:gd name="connsiteX4937" fmla="*/ 3490436 w 6400800"/>
              <a:gd name="connsiteY4937" fmla="*/ 321469 h 514350"/>
              <a:gd name="connsiteX4938" fmla="*/ 3514249 w 6400800"/>
              <a:gd name="connsiteY4938" fmla="*/ 250984 h 514350"/>
              <a:gd name="connsiteX4939" fmla="*/ 3516154 w 6400800"/>
              <a:gd name="connsiteY4939" fmla="*/ 246221 h 514350"/>
              <a:gd name="connsiteX4940" fmla="*/ 3515201 w 6400800"/>
              <a:gd name="connsiteY4940" fmla="*/ 257651 h 514350"/>
              <a:gd name="connsiteX4941" fmla="*/ 3514249 w 6400800"/>
              <a:gd name="connsiteY4941" fmla="*/ 270986 h 514350"/>
              <a:gd name="connsiteX4942" fmla="*/ 3509486 w 6400800"/>
              <a:gd name="connsiteY4942" fmla="*/ 259556 h 514350"/>
              <a:gd name="connsiteX4943" fmla="*/ 3514249 w 6400800"/>
              <a:gd name="connsiteY4943" fmla="*/ 250984 h 514350"/>
              <a:gd name="connsiteX4944" fmla="*/ 3504724 w 6400800"/>
              <a:gd name="connsiteY4944" fmla="*/ 271939 h 514350"/>
              <a:gd name="connsiteX4945" fmla="*/ 3505676 w 6400800"/>
              <a:gd name="connsiteY4945" fmla="*/ 274796 h 514350"/>
              <a:gd name="connsiteX4946" fmla="*/ 3509486 w 6400800"/>
              <a:gd name="connsiteY4946" fmla="*/ 288131 h 514350"/>
              <a:gd name="connsiteX4947" fmla="*/ 3505676 w 6400800"/>
              <a:gd name="connsiteY4947" fmla="*/ 293846 h 514350"/>
              <a:gd name="connsiteX4948" fmla="*/ 3504724 w 6400800"/>
              <a:gd name="connsiteY4948" fmla="*/ 282416 h 514350"/>
              <a:gd name="connsiteX4949" fmla="*/ 3504724 w 6400800"/>
              <a:gd name="connsiteY4949" fmla="*/ 271939 h 514350"/>
              <a:gd name="connsiteX4950" fmla="*/ 3504724 w 6400800"/>
              <a:gd name="connsiteY4950" fmla="*/ 271939 h 514350"/>
              <a:gd name="connsiteX4951" fmla="*/ 3501866 w 6400800"/>
              <a:gd name="connsiteY4951" fmla="*/ 398621 h 514350"/>
              <a:gd name="connsiteX4952" fmla="*/ 3495199 w 6400800"/>
              <a:gd name="connsiteY4952" fmla="*/ 371951 h 514350"/>
              <a:gd name="connsiteX4953" fmla="*/ 3494246 w 6400800"/>
              <a:gd name="connsiteY4953" fmla="*/ 369094 h 514350"/>
              <a:gd name="connsiteX4954" fmla="*/ 3499961 w 6400800"/>
              <a:gd name="connsiteY4954" fmla="*/ 357664 h 514350"/>
              <a:gd name="connsiteX4955" fmla="*/ 3501866 w 6400800"/>
              <a:gd name="connsiteY4955" fmla="*/ 398621 h 514350"/>
              <a:gd name="connsiteX4956" fmla="*/ 3496151 w 6400800"/>
              <a:gd name="connsiteY4956" fmla="*/ 290036 h 514350"/>
              <a:gd name="connsiteX4957" fmla="*/ 3499009 w 6400800"/>
              <a:gd name="connsiteY4957" fmla="*/ 284321 h 514350"/>
              <a:gd name="connsiteX4958" fmla="*/ 3499009 w 6400800"/>
              <a:gd name="connsiteY4958" fmla="*/ 295751 h 514350"/>
              <a:gd name="connsiteX4959" fmla="*/ 3496151 w 6400800"/>
              <a:gd name="connsiteY4959" fmla="*/ 290036 h 514350"/>
              <a:gd name="connsiteX4960" fmla="*/ 3496151 w 6400800"/>
              <a:gd name="connsiteY4960" fmla="*/ 252889 h 514350"/>
              <a:gd name="connsiteX4961" fmla="*/ 3496151 w 6400800"/>
              <a:gd name="connsiteY4961" fmla="*/ 247174 h 514350"/>
              <a:gd name="connsiteX4962" fmla="*/ 3499009 w 6400800"/>
              <a:gd name="connsiteY4962" fmla="*/ 254794 h 514350"/>
              <a:gd name="connsiteX4963" fmla="*/ 3495199 w 6400800"/>
              <a:gd name="connsiteY4963" fmla="*/ 261461 h 514350"/>
              <a:gd name="connsiteX4964" fmla="*/ 3496151 w 6400800"/>
              <a:gd name="connsiteY4964" fmla="*/ 252889 h 514350"/>
              <a:gd name="connsiteX4965" fmla="*/ 3481864 w 6400800"/>
              <a:gd name="connsiteY4965" fmla="*/ 205264 h 514350"/>
              <a:gd name="connsiteX4966" fmla="*/ 3491389 w 6400800"/>
              <a:gd name="connsiteY4966" fmla="*/ 230029 h 514350"/>
              <a:gd name="connsiteX4967" fmla="*/ 3495199 w 6400800"/>
              <a:gd name="connsiteY4967" fmla="*/ 243364 h 514350"/>
              <a:gd name="connsiteX4968" fmla="*/ 3492341 w 6400800"/>
              <a:gd name="connsiteY4968" fmla="*/ 251936 h 514350"/>
              <a:gd name="connsiteX4969" fmla="*/ 3487579 w 6400800"/>
              <a:gd name="connsiteY4969" fmla="*/ 268129 h 514350"/>
              <a:gd name="connsiteX4970" fmla="*/ 3486626 w 6400800"/>
              <a:gd name="connsiteY4970" fmla="*/ 270034 h 514350"/>
              <a:gd name="connsiteX4971" fmla="*/ 3479959 w 6400800"/>
              <a:gd name="connsiteY4971" fmla="*/ 255746 h 514350"/>
              <a:gd name="connsiteX4972" fmla="*/ 3479959 w 6400800"/>
              <a:gd name="connsiteY4972" fmla="*/ 228124 h 514350"/>
              <a:gd name="connsiteX4973" fmla="*/ 3479959 w 6400800"/>
              <a:gd name="connsiteY4973" fmla="*/ 213836 h 514350"/>
              <a:gd name="connsiteX4974" fmla="*/ 3481864 w 6400800"/>
              <a:gd name="connsiteY4974" fmla="*/ 205264 h 514350"/>
              <a:gd name="connsiteX4975" fmla="*/ 3473291 w 6400800"/>
              <a:gd name="connsiteY4975" fmla="*/ 241459 h 514350"/>
              <a:gd name="connsiteX4976" fmla="*/ 3475196 w 6400800"/>
              <a:gd name="connsiteY4976" fmla="*/ 234791 h 514350"/>
              <a:gd name="connsiteX4977" fmla="*/ 3473291 w 6400800"/>
              <a:gd name="connsiteY4977" fmla="*/ 241459 h 514350"/>
              <a:gd name="connsiteX4978" fmla="*/ 3473291 w 6400800"/>
              <a:gd name="connsiteY4978" fmla="*/ 241459 h 514350"/>
              <a:gd name="connsiteX4979" fmla="*/ 3473291 w 6400800"/>
              <a:gd name="connsiteY4979" fmla="*/ 241459 h 514350"/>
              <a:gd name="connsiteX4980" fmla="*/ 3468529 w 6400800"/>
              <a:gd name="connsiteY4980" fmla="*/ 260509 h 514350"/>
              <a:gd name="connsiteX4981" fmla="*/ 3469481 w 6400800"/>
              <a:gd name="connsiteY4981" fmla="*/ 263366 h 514350"/>
              <a:gd name="connsiteX4982" fmla="*/ 3468529 w 6400800"/>
              <a:gd name="connsiteY4982" fmla="*/ 270986 h 514350"/>
              <a:gd name="connsiteX4983" fmla="*/ 3465671 w 6400800"/>
              <a:gd name="connsiteY4983" fmla="*/ 300514 h 514350"/>
              <a:gd name="connsiteX4984" fmla="*/ 3464719 w 6400800"/>
              <a:gd name="connsiteY4984" fmla="*/ 318611 h 514350"/>
              <a:gd name="connsiteX4985" fmla="*/ 3463766 w 6400800"/>
              <a:gd name="connsiteY4985" fmla="*/ 321469 h 514350"/>
              <a:gd name="connsiteX4986" fmla="*/ 3459956 w 6400800"/>
              <a:gd name="connsiteY4986" fmla="*/ 307181 h 514350"/>
              <a:gd name="connsiteX4987" fmla="*/ 3459956 w 6400800"/>
              <a:gd name="connsiteY4987" fmla="*/ 306229 h 514350"/>
              <a:gd name="connsiteX4988" fmla="*/ 3460909 w 6400800"/>
              <a:gd name="connsiteY4988" fmla="*/ 300514 h 514350"/>
              <a:gd name="connsiteX4989" fmla="*/ 3468529 w 6400800"/>
              <a:gd name="connsiteY4989" fmla="*/ 260509 h 514350"/>
              <a:gd name="connsiteX4990" fmla="*/ 3451384 w 6400800"/>
              <a:gd name="connsiteY4990" fmla="*/ 237649 h 514350"/>
              <a:gd name="connsiteX4991" fmla="*/ 3451384 w 6400800"/>
              <a:gd name="connsiteY4991" fmla="*/ 221456 h 514350"/>
              <a:gd name="connsiteX4992" fmla="*/ 3451384 w 6400800"/>
              <a:gd name="connsiteY4992" fmla="*/ 222409 h 514350"/>
              <a:gd name="connsiteX4993" fmla="*/ 3458051 w 6400800"/>
              <a:gd name="connsiteY4993" fmla="*/ 237649 h 514350"/>
              <a:gd name="connsiteX4994" fmla="*/ 3458051 w 6400800"/>
              <a:gd name="connsiteY4994" fmla="*/ 238601 h 514350"/>
              <a:gd name="connsiteX4995" fmla="*/ 3450431 w 6400800"/>
              <a:gd name="connsiteY4995" fmla="*/ 267176 h 514350"/>
              <a:gd name="connsiteX4996" fmla="*/ 3450431 w 6400800"/>
              <a:gd name="connsiteY4996" fmla="*/ 267176 h 514350"/>
              <a:gd name="connsiteX4997" fmla="*/ 3451384 w 6400800"/>
              <a:gd name="connsiteY4997" fmla="*/ 237649 h 514350"/>
              <a:gd name="connsiteX4998" fmla="*/ 3405664 w 6400800"/>
              <a:gd name="connsiteY4998" fmla="*/ 273844 h 514350"/>
              <a:gd name="connsiteX4999" fmla="*/ 3406616 w 6400800"/>
              <a:gd name="connsiteY4999" fmla="*/ 258604 h 514350"/>
              <a:gd name="connsiteX5000" fmla="*/ 3406616 w 6400800"/>
              <a:gd name="connsiteY5000" fmla="*/ 245269 h 514350"/>
              <a:gd name="connsiteX5001" fmla="*/ 3409474 w 6400800"/>
              <a:gd name="connsiteY5001" fmla="*/ 259556 h 514350"/>
              <a:gd name="connsiteX5002" fmla="*/ 3405664 w 6400800"/>
              <a:gd name="connsiteY5002" fmla="*/ 273844 h 514350"/>
              <a:gd name="connsiteX5003" fmla="*/ 3416141 w 6400800"/>
              <a:gd name="connsiteY5003" fmla="*/ 335756 h 514350"/>
              <a:gd name="connsiteX5004" fmla="*/ 3416141 w 6400800"/>
              <a:gd name="connsiteY5004" fmla="*/ 353854 h 514350"/>
              <a:gd name="connsiteX5005" fmla="*/ 3415189 w 6400800"/>
              <a:gd name="connsiteY5005" fmla="*/ 348139 h 514350"/>
              <a:gd name="connsiteX5006" fmla="*/ 3413284 w 6400800"/>
              <a:gd name="connsiteY5006" fmla="*/ 328136 h 514350"/>
              <a:gd name="connsiteX5007" fmla="*/ 3413284 w 6400800"/>
              <a:gd name="connsiteY5007" fmla="*/ 328136 h 514350"/>
              <a:gd name="connsiteX5008" fmla="*/ 3417094 w 6400800"/>
              <a:gd name="connsiteY5008" fmla="*/ 320516 h 514350"/>
              <a:gd name="connsiteX5009" fmla="*/ 3416141 w 6400800"/>
              <a:gd name="connsiteY5009" fmla="*/ 335756 h 514350"/>
              <a:gd name="connsiteX5010" fmla="*/ 3421856 w 6400800"/>
              <a:gd name="connsiteY5010" fmla="*/ 320516 h 514350"/>
              <a:gd name="connsiteX5011" fmla="*/ 3419951 w 6400800"/>
              <a:gd name="connsiteY5011" fmla="*/ 332899 h 514350"/>
              <a:gd name="connsiteX5012" fmla="*/ 3418046 w 6400800"/>
              <a:gd name="connsiteY5012" fmla="*/ 316706 h 514350"/>
              <a:gd name="connsiteX5013" fmla="*/ 3420904 w 6400800"/>
              <a:gd name="connsiteY5013" fmla="*/ 310991 h 514350"/>
              <a:gd name="connsiteX5014" fmla="*/ 3421856 w 6400800"/>
              <a:gd name="connsiteY5014" fmla="*/ 308134 h 514350"/>
              <a:gd name="connsiteX5015" fmla="*/ 3422809 w 6400800"/>
              <a:gd name="connsiteY5015" fmla="*/ 312896 h 514350"/>
              <a:gd name="connsiteX5016" fmla="*/ 3421856 w 6400800"/>
              <a:gd name="connsiteY5016" fmla="*/ 320516 h 514350"/>
              <a:gd name="connsiteX5017" fmla="*/ 3410426 w 6400800"/>
              <a:gd name="connsiteY5017" fmla="*/ 139541 h 514350"/>
              <a:gd name="connsiteX5018" fmla="*/ 3421856 w 6400800"/>
              <a:gd name="connsiteY5018" fmla="*/ 161449 h 514350"/>
              <a:gd name="connsiteX5019" fmla="*/ 3433286 w 6400800"/>
              <a:gd name="connsiteY5019" fmla="*/ 181451 h 514350"/>
              <a:gd name="connsiteX5020" fmla="*/ 3428524 w 6400800"/>
              <a:gd name="connsiteY5020" fmla="*/ 198596 h 514350"/>
              <a:gd name="connsiteX5021" fmla="*/ 3425666 w 6400800"/>
              <a:gd name="connsiteY5021" fmla="*/ 210026 h 514350"/>
              <a:gd name="connsiteX5022" fmla="*/ 3422809 w 6400800"/>
              <a:gd name="connsiteY5022" fmla="*/ 195739 h 514350"/>
              <a:gd name="connsiteX5023" fmla="*/ 3415189 w 6400800"/>
              <a:gd name="connsiteY5023" fmla="*/ 163354 h 514350"/>
              <a:gd name="connsiteX5024" fmla="*/ 3410426 w 6400800"/>
              <a:gd name="connsiteY5024" fmla="*/ 143351 h 514350"/>
              <a:gd name="connsiteX5025" fmla="*/ 3410426 w 6400800"/>
              <a:gd name="connsiteY5025" fmla="*/ 139541 h 514350"/>
              <a:gd name="connsiteX5026" fmla="*/ 3408521 w 6400800"/>
              <a:gd name="connsiteY5026" fmla="*/ 136684 h 514350"/>
              <a:gd name="connsiteX5027" fmla="*/ 3408521 w 6400800"/>
              <a:gd name="connsiteY5027" fmla="*/ 136684 h 514350"/>
              <a:gd name="connsiteX5028" fmla="*/ 3408521 w 6400800"/>
              <a:gd name="connsiteY5028" fmla="*/ 136684 h 514350"/>
              <a:gd name="connsiteX5029" fmla="*/ 3408521 w 6400800"/>
              <a:gd name="connsiteY5029" fmla="*/ 136684 h 514350"/>
              <a:gd name="connsiteX5030" fmla="*/ 3395186 w 6400800"/>
              <a:gd name="connsiteY5030" fmla="*/ 266224 h 514350"/>
              <a:gd name="connsiteX5031" fmla="*/ 3396139 w 6400800"/>
              <a:gd name="connsiteY5031" fmla="*/ 227171 h 514350"/>
              <a:gd name="connsiteX5032" fmla="*/ 3396139 w 6400800"/>
              <a:gd name="connsiteY5032" fmla="*/ 212884 h 514350"/>
              <a:gd name="connsiteX5033" fmla="*/ 3398996 w 6400800"/>
              <a:gd name="connsiteY5033" fmla="*/ 204311 h 514350"/>
              <a:gd name="connsiteX5034" fmla="*/ 3396139 w 6400800"/>
              <a:gd name="connsiteY5034" fmla="*/ 210026 h 514350"/>
              <a:gd name="connsiteX5035" fmla="*/ 3396139 w 6400800"/>
              <a:gd name="connsiteY5035" fmla="*/ 202406 h 514350"/>
              <a:gd name="connsiteX5036" fmla="*/ 3398044 w 6400800"/>
              <a:gd name="connsiteY5036" fmla="*/ 194786 h 514350"/>
              <a:gd name="connsiteX5037" fmla="*/ 3408521 w 6400800"/>
              <a:gd name="connsiteY5037" fmla="*/ 145256 h 514350"/>
              <a:gd name="connsiteX5038" fmla="*/ 3410426 w 6400800"/>
              <a:gd name="connsiteY5038" fmla="*/ 162401 h 514350"/>
              <a:gd name="connsiteX5039" fmla="*/ 3414236 w 6400800"/>
              <a:gd name="connsiteY5039" fmla="*/ 195739 h 514350"/>
              <a:gd name="connsiteX5040" fmla="*/ 3417094 w 6400800"/>
              <a:gd name="connsiteY5040" fmla="*/ 215741 h 514350"/>
              <a:gd name="connsiteX5041" fmla="*/ 3419951 w 6400800"/>
              <a:gd name="connsiteY5041" fmla="*/ 229076 h 514350"/>
              <a:gd name="connsiteX5042" fmla="*/ 3418046 w 6400800"/>
              <a:gd name="connsiteY5042" fmla="*/ 233839 h 514350"/>
              <a:gd name="connsiteX5043" fmla="*/ 3411379 w 6400800"/>
              <a:gd name="connsiteY5043" fmla="*/ 253841 h 514350"/>
              <a:gd name="connsiteX5044" fmla="*/ 3407569 w 6400800"/>
              <a:gd name="connsiteY5044" fmla="*/ 244316 h 514350"/>
              <a:gd name="connsiteX5045" fmla="*/ 3407569 w 6400800"/>
              <a:gd name="connsiteY5045" fmla="*/ 239554 h 514350"/>
              <a:gd name="connsiteX5046" fmla="*/ 3407569 w 6400800"/>
              <a:gd name="connsiteY5046" fmla="*/ 224314 h 514350"/>
              <a:gd name="connsiteX5047" fmla="*/ 3403759 w 6400800"/>
              <a:gd name="connsiteY5047" fmla="*/ 239554 h 514350"/>
              <a:gd name="connsiteX5048" fmla="*/ 3399949 w 6400800"/>
              <a:gd name="connsiteY5048" fmla="*/ 256699 h 514350"/>
              <a:gd name="connsiteX5049" fmla="*/ 3395186 w 6400800"/>
              <a:gd name="connsiteY5049" fmla="*/ 275749 h 514350"/>
              <a:gd name="connsiteX5050" fmla="*/ 3395186 w 6400800"/>
              <a:gd name="connsiteY5050" fmla="*/ 266224 h 514350"/>
              <a:gd name="connsiteX5051" fmla="*/ 3363754 w 6400800"/>
              <a:gd name="connsiteY5051" fmla="*/ 252889 h 514350"/>
              <a:gd name="connsiteX5052" fmla="*/ 3365659 w 6400800"/>
              <a:gd name="connsiteY5052" fmla="*/ 264319 h 514350"/>
              <a:gd name="connsiteX5053" fmla="*/ 3363754 w 6400800"/>
              <a:gd name="connsiteY5053" fmla="*/ 269081 h 514350"/>
              <a:gd name="connsiteX5054" fmla="*/ 3363754 w 6400800"/>
              <a:gd name="connsiteY5054" fmla="*/ 252889 h 514350"/>
              <a:gd name="connsiteX5055" fmla="*/ 3321844 w 6400800"/>
              <a:gd name="connsiteY5055" fmla="*/ 351949 h 514350"/>
              <a:gd name="connsiteX5056" fmla="*/ 3322796 w 6400800"/>
              <a:gd name="connsiteY5056" fmla="*/ 342424 h 514350"/>
              <a:gd name="connsiteX5057" fmla="*/ 3323749 w 6400800"/>
              <a:gd name="connsiteY5057" fmla="*/ 347186 h 514350"/>
              <a:gd name="connsiteX5058" fmla="*/ 3321844 w 6400800"/>
              <a:gd name="connsiteY5058" fmla="*/ 351949 h 514350"/>
              <a:gd name="connsiteX5059" fmla="*/ 3340894 w 6400800"/>
              <a:gd name="connsiteY5059" fmla="*/ 273844 h 514350"/>
              <a:gd name="connsiteX5060" fmla="*/ 3347561 w 6400800"/>
              <a:gd name="connsiteY5060" fmla="*/ 298609 h 514350"/>
              <a:gd name="connsiteX5061" fmla="*/ 3344704 w 6400800"/>
              <a:gd name="connsiteY5061" fmla="*/ 304324 h 514350"/>
              <a:gd name="connsiteX5062" fmla="*/ 3338989 w 6400800"/>
              <a:gd name="connsiteY5062" fmla="*/ 290989 h 514350"/>
              <a:gd name="connsiteX5063" fmla="*/ 3335179 w 6400800"/>
              <a:gd name="connsiteY5063" fmla="*/ 251936 h 514350"/>
              <a:gd name="connsiteX5064" fmla="*/ 3340894 w 6400800"/>
              <a:gd name="connsiteY5064" fmla="*/ 273844 h 514350"/>
              <a:gd name="connsiteX5065" fmla="*/ 3330416 w 6400800"/>
              <a:gd name="connsiteY5065" fmla="*/ 376714 h 514350"/>
              <a:gd name="connsiteX5066" fmla="*/ 3331369 w 6400800"/>
              <a:gd name="connsiteY5066" fmla="*/ 379571 h 514350"/>
              <a:gd name="connsiteX5067" fmla="*/ 3329464 w 6400800"/>
              <a:gd name="connsiteY5067" fmla="*/ 384334 h 514350"/>
              <a:gd name="connsiteX5068" fmla="*/ 3328511 w 6400800"/>
              <a:gd name="connsiteY5068" fmla="*/ 381476 h 514350"/>
              <a:gd name="connsiteX5069" fmla="*/ 3330416 w 6400800"/>
              <a:gd name="connsiteY5069" fmla="*/ 376714 h 514350"/>
              <a:gd name="connsiteX5070" fmla="*/ 3329464 w 6400800"/>
              <a:gd name="connsiteY5070" fmla="*/ 202406 h 514350"/>
              <a:gd name="connsiteX5071" fmla="*/ 3329464 w 6400800"/>
              <a:gd name="connsiteY5071" fmla="*/ 207169 h 514350"/>
              <a:gd name="connsiteX5072" fmla="*/ 3328511 w 6400800"/>
              <a:gd name="connsiteY5072" fmla="*/ 205264 h 514350"/>
              <a:gd name="connsiteX5073" fmla="*/ 3329464 w 6400800"/>
              <a:gd name="connsiteY5073" fmla="*/ 202406 h 514350"/>
              <a:gd name="connsiteX5074" fmla="*/ 3326606 w 6400800"/>
              <a:gd name="connsiteY5074" fmla="*/ 302419 h 514350"/>
              <a:gd name="connsiteX5075" fmla="*/ 3329464 w 6400800"/>
              <a:gd name="connsiteY5075" fmla="*/ 310039 h 514350"/>
              <a:gd name="connsiteX5076" fmla="*/ 3329464 w 6400800"/>
              <a:gd name="connsiteY5076" fmla="*/ 311944 h 514350"/>
              <a:gd name="connsiteX5077" fmla="*/ 3326606 w 6400800"/>
              <a:gd name="connsiteY5077" fmla="*/ 306229 h 514350"/>
              <a:gd name="connsiteX5078" fmla="*/ 3326606 w 6400800"/>
              <a:gd name="connsiteY5078" fmla="*/ 302419 h 514350"/>
              <a:gd name="connsiteX5079" fmla="*/ 3323749 w 6400800"/>
              <a:gd name="connsiteY5079" fmla="*/ 227171 h 514350"/>
              <a:gd name="connsiteX5080" fmla="*/ 3325654 w 6400800"/>
              <a:gd name="connsiteY5080" fmla="*/ 219551 h 514350"/>
              <a:gd name="connsiteX5081" fmla="*/ 3325654 w 6400800"/>
              <a:gd name="connsiteY5081" fmla="*/ 221456 h 514350"/>
              <a:gd name="connsiteX5082" fmla="*/ 3318034 w 6400800"/>
              <a:gd name="connsiteY5082" fmla="*/ 256699 h 514350"/>
              <a:gd name="connsiteX5083" fmla="*/ 3317081 w 6400800"/>
              <a:gd name="connsiteY5083" fmla="*/ 255746 h 514350"/>
              <a:gd name="connsiteX5084" fmla="*/ 3323749 w 6400800"/>
              <a:gd name="connsiteY5084" fmla="*/ 227171 h 514350"/>
              <a:gd name="connsiteX5085" fmla="*/ 3315176 w 6400800"/>
              <a:gd name="connsiteY5085" fmla="*/ 269081 h 514350"/>
              <a:gd name="connsiteX5086" fmla="*/ 3316129 w 6400800"/>
              <a:gd name="connsiteY5086" fmla="*/ 270986 h 514350"/>
              <a:gd name="connsiteX5087" fmla="*/ 3314224 w 6400800"/>
              <a:gd name="connsiteY5087" fmla="*/ 282416 h 514350"/>
              <a:gd name="connsiteX5088" fmla="*/ 3313271 w 6400800"/>
              <a:gd name="connsiteY5088" fmla="*/ 280511 h 514350"/>
              <a:gd name="connsiteX5089" fmla="*/ 3315176 w 6400800"/>
              <a:gd name="connsiteY5089" fmla="*/ 269081 h 514350"/>
              <a:gd name="connsiteX5090" fmla="*/ 3305651 w 6400800"/>
              <a:gd name="connsiteY5090" fmla="*/ 310991 h 514350"/>
              <a:gd name="connsiteX5091" fmla="*/ 3308509 w 6400800"/>
              <a:gd name="connsiteY5091" fmla="*/ 298609 h 514350"/>
              <a:gd name="connsiteX5092" fmla="*/ 3310414 w 6400800"/>
              <a:gd name="connsiteY5092" fmla="*/ 302419 h 514350"/>
              <a:gd name="connsiteX5093" fmla="*/ 3307556 w 6400800"/>
              <a:gd name="connsiteY5093" fmla="*/ 320516 h 514350"/>
              <a:gd name="connsiteX5094" fmla="*/ 3304699 w 6400800"/>
              <a:gd name="connsiteY5094" fmla="*/ 313849 h 514350"/>
              <a:gd name="connsiteX5095" fmla="*/ 3305651 w 6400800"/>
              <a:gd name="connsiteY5095" fmla="*/ 310991 h 514350"/>
              <a:gd name="connsiteX5096" fmla="*/ 3302794 w 6400800"/>
              <a:gd name="connsiteY5096" fmla="*/ 327184 h 514350"/>
              <a:gd name="connsiteX5097" fmla="*/ 3304699 w 6400800"/>
              <a:gd name="connsiteY5097" fmla="*/ 335756 h 514350"/>
              <a:gd name="connsiteX5098" fmla="*/ 3300889 w 6400800"/>
              <a:gd name="connsiteY5098" fmla="*/ 349091 h 514350"/>
              <a:gd name="connsiteX5099" fmla="*/ 3298984 w 6400800"/>
              <a:gd name="connsiteY5099" fmla="*/ 355759 h 514350"/>
              <a:gd name="connsiteX5100" fmla="*/ 3297079 w 6400800"/>
              <a:gd name="connsiteY5100" fmla="*/ 351949 h 514350"/>
              <a:gd name="connsiteX5101" fmla="*/ 3302794 w 6400800"/>
              <a:gd name="connsiteY5101" fmla="*/ 327184 h 514350"/>
              <a:gd name="connsiteX5102" fmla="*/ 3279934 w 6400800"/>
              <a:gd name="connsiteY5102" fmla="*/ 297656 h 514350"/>
              <a:gd name="connsiteX5103" fmla="*/ 3280886 w 6400800"/>
              <a:gd name="connsiteY5103" fmla="*/ 289084 h 514350"/>
              <a:gd name="connsiteX5104" fmla="*/ 3283744 w 6400800"/>
              <a:gd name="connsiteY5104" fmla="*/ 263366 h 514350"/>
              <a:gd name="connsiteX5105" fmla="*/ 3284696 w 6400800"/>
              <a:gd name="connsiteY5105" fmla="*/ 252889 h 514350"/>
              <a:gd name="connsiteX5106" fmla="*/ 3293269 w 6400800"/>
              <a:gd name="connsiteY5106" fmla="*/ 270034 h 514350"/>
              <a:gd name="connsiteX5107" fmla="*/ 3291364 w 6400800"/>
              <a:gd name="connsiteY5107" fmla="*/ 277654 h 514350"/>
              <a:gd name="connsiteX5108" fmla="*/ 3290411 w 6400800"/>
              <a:gd name="connsiteY5108" fmla="*/ 283369 h 514350"/>
              <a:gd name="connsiteX5109" fmla="*/ 3289459 w 6400800"/>
              <a:gd name="connsiteY5109" fmla="*/ 264319 h 514350"/>
              <a:gd name="connsiteX5110" fmla="*/ 3281839 w 6400800"/>
              <a:gd name="connsiteY5110" fmla="*/ 317659 h 514350"/>
              <a:gd name="connsiteX5111" fmla="*/ 3280886 w 6400800"/>
              <a:gd name="connsiteY5111" fmla="*/ 317659 h 514350"/>
              <a:gd name="connsiteX5112" fmla="*/ 3280886 w 6400800"/>
              <a:gd name="connsiteY5112" fmla="*/ 316706 h 514350"/>
              <a:gd name="connsiteX5113" fmla="*/ 3279934 w 6400800"/>
              <a:gd name="connsiteY5113" fmla="*/ 315754 h 514350"/>
              <a:gd name="connsiteX5114" fmla="*/ 3278981 w 6400800"/>
              <a:gd name="connsiteY5114" fmla="*/ 313849 h 514350"/>
              <a:gd name="connsiteX5115" fmla="*/ 3279934 w 6400800"/>
              <a:gd name="connsiteY5115" fmla="*/ 297656 h 514350"/>
              <a:gd name="connsiteX5116" fmla="*/ 3263741 w 6400800"/>
              <a:gd name="connsiteY5116" fmla="*/ 295751 h 514350"/>
              <a:gd name="connsiteX5117" fmla="*/ 3263741 w 6400800"/>
              <a:gd name="connsiteY5117" fmla="*/ 293846 h 514350"/>
              <a:gd name="connsiteX5118" fmla="*/ 3263741 w 6400800"/>
              <a:gd name="connsiteY5118" fmla="*/ 295751 h 514350"/>
              <a:gd name="connsiteX5119" fmla="*/ 3264694 w 6400800"/>
              <a:gd name="connsiteY5119" fmla="*/ 296704 h 514350"/>
              <a:gd name="connsiteX5120" fmla="*/ 3262789 w 6400800"/>
              <a:gd name="connsiteY5120" fmla="*/ 306229 h 514350"/>
              <a:gd name="connsiteX5121" fmla="*/ 3263741 w 6400800"/>
              <a:gd name="connsiteY5121" fmla="*/ 295751 h 514350"/>
              <a:gd name="connsiteX5122" fmla="*/ 3232309 w 6400800"/>
              <a:gd name="connsiteY5122" fmla="*/ 381476 h 514350"/>
              <a:gd name="connsiteX5123" fmla="*/ 3232309 w 6400800"/>
              <a:gd name="connsiteY5123" fmla="*/ 357664 h 514350"/>
              <a:gd name="connsiteX5124" fmla="*/ 3232309 w 6400800"/>
              <a:gd name="connsiteY5124" fmla="*/ 358616 h 514350"/>
              <a:gd name="connsiteX5125" fmla="*/ 3233261 w 6400800"/>
              <a:gd name="connsiteY5125" fmla="*/ 360521 h 514350"/>
              <a:gd name="connsiteX5126" fmla="*/ 3232309 w 6400800"/>
              <a:gd name="connsiteY5126" fmla="*/ 381476 h 514350"/>
              <a:gd name="connsiteX5127" fmla="*/ 3239929 w 6400800"/>
              <a:gd name="connsiteY5127" fmla="*/ 327184 h 514350"/>
              <a:gd name="connsiteX5128" fmla="*/ 3241834 w 6400800"/>
              <a:gd name="connsiteY5128" fmla="*/ 339566 h 514350"/>
              <a:gd name="connsiteX5129" fmla="*/ 3239929 w 6400800"/>
              <a:gd name="connsiteY5129" fmla="*/ 333851 h 514350"/>
              <a:gd name="connsiteX5130" fmla="*/ 3239929 w 6400800"/>
              <a:gd name="connsiteY5130" fmla="*/ 329089 h 514350"/>
              <a:gd name="connsiteX5131" fmla="*/ 3239929 w 6400800"/>
              <a:gd name="connsiteY5131" fmla="*/ 327184 h 514350"/>
              <a:gd name="connsiteX5132" fmla="*/ 3234214 w 6400800"/>
              <a:gd name="connsiteY5132" fmla="*/ 318611 h 514350"/>
              <a:gd name="connsiteX5133" fmla="*/ 3237071 w 6400800"/>
              <a:gd name="connsiteY5133" fmla="*/ 310039 h 514350"/>
              <a:gd name="connsiteX5134" fmla="*/ 3238024 w 6400800"/>
              <a:gd name="connsiteY5134" fmla="*/ 314801 h 514350"/>
              <a:gd name="connsiteX5135" fmla="*/ 3238024 w 6400800"/>
              <a:gd name="connsiteY5135" fmla="*/ 316706 h 514350"/>
              <a:gd name="connsiteX5136" fmla="*/ 3237071 w 6400800"/>
              <a:gd name="connsiteY5136" fmla="*/ 317659 h 514350"/>
              <a:gd name="connsiteX5137" fmla="*/ 3237071 w 6400800"/>
              <a:gd name="connsiteY5137" fmla="*/ 311944 h 514350"/>
              <a:gd name="connsiteX5138" fmla="*/ 3236119 w 6400800"/>
              <a:gd name="connsiteY5138" fmla="*/ 319564 h 514350"/>
              <a:gd name="connsiteX5139" fmla="*/ 3234214 w 6400800"/>
              <a:gd name="connsiteY5139" fmla="*/ 322421 h 514350"/>
              <a:gd name="connsiteX5140" fmla="*/ 3233261 w 6400800"/>
              <a:gd name="connsiteY5140" fmla="*/ 319564 h 514350"/>
              <a:gd name="connsiteX5141" fmla="*/ 3234214 w 6400800"/>
              <a:gd name="connsiteY5141" fmla="*/ 318611 h 514350"/>
              <a:gd name="connsiteX5142" fmla="*/ 3233261 w 6400800"/>
              <a:gd name="connsiteY5142" fmla="*/ 286226 h 514350"/>
              <a:gd name="connsiteX5143" fmla="*/ 3233261 w 6400800"/>
              <a:gd name="connsiteY5143" fmla="*/ 288131 h 514350"/>
              <a:gd name="connsiteX5144" fmla="*/ 3232309 w 6400800"/>
              <a:gd name="connsiteY5144" fmla="*/ 290036 h 514350"/>
              <a:gd name="connsiteX5145" fmla="*/ 3232309 w 6400800"/>
              <a:gd name="connsiteY5145" fmla="*/ 282416 h 514350"/>
              <a:gd name="connsiteX5146" fmla="*/ 3233261 w 6400800"/>
              <a:gd name="connsiteY5146" fmla="*/ 286226 h 514350"/>
              <a:gd name="connsiteX5147" fmla="*/ 3222784 w 6400800"/>
              <a:gd name="connsiteY5147" fmla="*/ 285274 h 514350"/>
              <a:gd name="connsiteX5148" fmla="*/ 3223736 w 6400800"/>
              <a:gd name="connsiteY5148" fmla="*/ 273844 h 514350"/>
              <a:gd name="connsiteX5149" fmla="*/ 3224689 w 6400800"/>
              <a:gd name="connsiteY5149" fmla="*/ 270034 h 514350"/>
              <a:gd name="connsiteX5150" fmla="*/ 3224689 w 6400800"/>
              <a:gd name="connsiteY5150" fmla="*/ 270986 h 514350"/>
              <a:gd name="connsiteX5151" fmla="*/ 3227546 w 6400800"/>
              <a:gd name="connsiteY5151" fmla="*/ 253841 h 514350"/>
              <a:gd name="connsiteX5152" fmla="*/ 3227546 w 6400800"/>
              <a:gd name="connsiteY5152" fmla="*/ 253841 h 514350"/>
              <a:gd name="connsiteX5153" fmla="*/ 3223736 w 6400800"/>
              <a:gd name="connsiteY5153" fmla="*/ 292894 h 514350"/>
              <a:gd name="connsiteX5154" fmla="*/ 3222784 w 6400800"/>
              <a:gd name="connsiteY5154" fmla="*/ 291941 h 514350"/>
              <a:gd name="connsiteX5155" fmla="*/ 3222784 w 6400800"/>
              <a:gd name="connsiteY5155" fmla="*/ 290989 h 514350"/>
              <a:gd name="connsiteX5156" fmla="*/ 3222784 w 6400800"/>
              <a:gd name="connsiteY5156" fmla="*/ 285274 h 514350"/>
              <a:gd name="connsiteX5157" fmla="*/ 3217069 w 6400800"/>
              <a:gd name="connsiteY5157" fmla="*/ 207169 h 514350"/>
              <a:gd name="connsiteX5158" fmla="*/ 3219926 w 6400800"/>
              <a:gd name="connsiteY5158" fmla="*/ 219551 h 514350"/>
              <a:gd name="connsiteX5159" fmla="*/ 3215164 w 6400800"/>
              <a:gd name="connsiteY5159" fmla="*/ 238601 h 514350"/>
              <a:gd name="connsiteX5160" fmla="*/ 3217069 w 6400800"/>
              <a:gd name="connsiteY5160" fmla="*/ 207169 h 514350"/>
              <a:gd name="connsiteX5161" fmla="*/ 3191351 w 6400800"/>
              <a:gd name="connsiteY5161" fmla="*/ 249079 h 514350"/>
              <a:gd name="connsiteX5162" fmla="*/ 3192304 w 6400800"/>
              <a:gd name="connsiteY5162" fmla="*/ 232886 h 514350"/>
              <a:gd name="connsiteX5163" fmla="*/ 3194209 w 6400800"/>
              <a:gd name="connsiteY5163" fmla="*/ 238601 h 514350"/>
              <a:gd name="connsiteX5164" fmla="*/ 3191351 w 6400800"/>
              <a:gd name="connsiteY5164" fmla="*/ 265271 h 514350"/>
              <a:gd name="connsiteX5165" fmla="*/ 3191351 w 6400800"/>
              <a:gd name="connsiteY5165" fmla="*/ 249079 h 514350"/>
              <a:gd name="connsiteX5166" fmla="*/ 3155156 w 6400800"/>
              <a:gd name="connsiteY5166" fmla="*/ 313849 h 514350"/>
              <a:gd name="connsiteX5167" fmla="*/ 3156109 w 6400800"/>
              <a:gd name="connsiteY5167" fmla="*/ 320516 h 514350"/>
              <a:gd name="connsiteX5168" fmla="*/ 3158014 w 6400800"/>
              <a:gd name="connsiteY5168" fmla="*/ 334804 h 514350"/>
              <a:gd name="connsiteX5169" fmla="*/ 3154204 w 6400800"/>
              <a:gd name="connsiteY5169" fmla="*/ 354806 h 514350"/>
              <a:gd name="connsiteX5170" fmla="*/ 3152299 w 6400800"/>
              <a:gd name="connsiteY5170" fmla="*/ 351949 h 514350"/>
              <a:gd name="connsiteX5171" fmla="*/ 3152299 w 6400800"/>
              <a:gd name="connsiteY5171" fmla="*/ 350044 h 514350"/>
              <a:gd name="connsiteX5172" fmla="*/ 3151346 w 6400800"/>
              <a:gd name="connsiteY5172" fmla="*/ 345281 h 514350"/>
              <a:gd name="connsiteX5173" fmla="*/ 3151346 w 6400800"/>
              <a:gd name="connsiteY5173" fmla="*/ 344329 h 514350"/>
              <a:gd name="connsiteX5174" fmla="*/ 3151346 w 6400800"/>
              <a:gd name="connsiteY5174" fmla="*/ 338614 h 514350"/>
              <a:gd name="connsiteX5175" fmla="*/ 3155156 w 6400800"/>
              <a:gd name="connsiteY5175" fmla="*/ 313849 h 514350"/>
              <a:gd name="connsiteX5176" fmla="*/ 3139916 w 6400800"/>
              <a:gd name="connsiteY5176" fmla="*/ 213836 h 514350"/>
              <a:gd name="connsiteX5177" fmla="*/ 3143726 w 6400800"/>
              <a:gd name="connsiteY5177" fmla="*/ 235744 h 514350"/>
              <a:gd name="connsiteX5178" fmla="*/ 3148489 w 6400800"/>
              <a:gd name="connsiteY5178" fmla="*/ 267176 h 514350"/>
              <a:gd name="connsiteX5179" fmla="*/ 3143726 w 6400800"/>
              <a:gd name="connsiteY5179" fmla="*/ 284321 h 514350"/>
              <a:gd name="connsiteX5180" fmla="*/ 3137059 w 6400800"/>
              <a:gd name="connsiteY5180" fmla="*/ 216694 h 514350"/>
              <a:gd name="connsiteX5181" fmla="*/ 3139916 w 6400800"/>
              <a:gd name="connsiteY5181" fmla="*/ 213836 h 514350"/>
              <a:gd name="connsiteX5182" fmla="*/ 3130391 w 6400800"/>
              <a:gd name="connsiteY5182" fmla="*/ 337661 h 514350"/>
              <a:gd name="connsiteX5183" fmla="*/ 3130391 w 6400800"/>
              <a:gd name="connsiteY5183" fmla="*/ 335756 h 514350"/>
              <a:gd name="connsiteX5184" fmla="*/ 3130391 w 6400800"/>
              <a:gd name="connsiteY5184" fmla="*/ 335756 h 514350"/>
              <a:gd name="connsiteX5185" fmla="*/ 3130391 w 6400800"/>
              <a:gd name="connsiteY5185" fmla="*/ 337661 h 514350"/>
              <a:gd name="connsiteX5186" fmla="*/ 3130391 w 6400800"/>
              <a:gd name="connsiteY5186" fmla="*/ 328136 h 514350"/>
              <a:gd name="connsiteX5187" fmla="*/ 3130391 w 6400800"/>
              <a:gd name="connsiteY5187" fmla="*/ 328136 h 514350"/>
              <a:gd name="connsiteX5188" fmla="*/ 3130391 w 6400800"/>
              <a:gd name="connsiteY5188" fmla="*/ 328136 h 514350"/>
              <a:gd name="connsiteX5189" fmla="*/ 3130391 w 6400800"/>
              <a:gd name="connsiteY5189" fmla="*/ 328136 h 514350"/>
              <a:gd name="connsiteX5190" fmla="*/ 3133249 w 6400800"/>
              <a:gd name="connsiteY5190" fmla="*/ 276701 h 514350"/>
              <a:gd name="connsiteX5191" fmla="*/ 3133249 w 6400800"/>
              <a:gd name="connsiteY5191" fmla="*/ 276701 h 514350"/>
              <a:gd name="connsiteX5192" fmla="*/ 3128486 w 6400800"/>
              <a:gd name="connsiteY5192" fmla="*/ 259556 h 514350"/>
              <a:gd name="connsiteX5193" fmla="*/ 3127534 w 6400800"/>
              <a:gd name="connsiteY5193" fmla="*/ 246221 h 514350"/>
              <a:gd name="connsiteX5194" fmla="*/ 3135154 w 6400800"/>
              <a:gd name="connsiteY5194" fmla="*/ 223361 h 514350"/>
              <a:gd name="connsiteX5195" fmla="*/ 3133249 w 6400800"/>
              <a:gd name="connsiteY5195" fmla="*/ 276701 h 514350"/>
              <a:gd name="connsiteX5196" fmla="*/ 3130391 w 6400800"/>
              <a:gd name="connsiteY5196" fmla="*/ 229076 h 514350"/>
              <a:gd name="connsiteX5197" fmla="*/ 3136106 w 6400800"/>
              <a:gd name="connsiteY5197" fmla="*/ 219551 h 514350"/>
              <a:gd name="connsiteX5198" fmla="*/ 3136106 w 6400800"/>
              <a:gd name="connsiteY5198" fmla="*/ 221456 h 514350"/>
              <a:gd name="connsiteX5199" fmla="*/ 3127534 w 6400800"/>
              <a:gd name="connsiteY5199" fmla="*/ 236696 h 514350"/>
              <a:gd name="connsiteX5200" fmla="*/ 3127534 w 6400800"/>
              <a:gd name="connsiteY5200" fmla="*/ 234791 h 514350"/>
              <a:gd name="connsiteX5201" fmla="*/ 3130391 w 6400800"/>
              <a:gd name="connsiteY5201" fmla="*/ 229076 h 514350"/>
              <a:gd name="connsiteX5202" fmla="*/ 3114199 w 6400800"/>
              <a:gd name="connsiteY5202" fmla="*/ 290036 h 514350"/>
              <a:gd name="connsiteX5203" fmla="*/ 3113246 w 6400800"/>
              <a:gd name="connsiteY5203" fmla="*/ 287179 h 514350"/>
              <a:gd name="connsiteX5204" fmla="*/ 3113246 w 6400800"/>
              <a:gd name="connsiteY5204" fmla="*/ 286226 h 514350"/>
              <a:gd name="connsiteX5205" fmla="*/ 3115151 w 6400800"/>
              <a:gd name="connsiteY5205" fmla="*/ 281464 h 514350"/>
              <a:gd name="connsiteX5206" fmla="*/ 3114199 w 6400800"/>
              <a:gd name="connsiteY5206" fmla="*/ 290036 h 514350"/>
              <a:gd name="connsiteX5207" fmla="*/ 3115151 w 6400800"/>
              <a:gd name="connsiteY5207" fmla="*/ 257651 h 514350"/>
              <a:gd name="connsiteX5208" fmla="*/ 3116104 w 6400800"/>
              <a:gd name="connsiteY5208" fmla="*/ 255746 h 514350"/>
              <a:gd name="connsiteX5209" fmla="*/ 3115151 w 6400800"/>
              <a:gd name="connsiteY5209" fmla="*/ 257651 h 514350"/>
              <a:gd name="connsiteX5210" fmla="*/ 3109436 w 6400800"/>
              <a:gd name="connsiteY5210" fmla="*/ 270034 h 514350"/>
              <a:gd name="connsiteX5211" fmla="*/ 3115151 w 6400800"/>
              <a:gd name="connsiteY5211" fmla="*/ 257651 h 514350"/>
              <a:gd name="connsiteX5212" fmla="*/ 3110389 w 6400800"/>
              <a:gd name="connsiteY5212" fmla="*/ 292894 h 514350"/>
              <a:gd name="connsiteX5213" fmla="*/ 3113246 w 6400800"/>
              <a:gd name="connsiteY5213" fmla="*/ 309086 h 514350"/>
              <a:gd name="connsiteX5214" fmla="*/ 3114199 w 6400800"/>
              <a:gd name="connsiteY5214" fmla="*/ 311944 h 514350"/>
              <a:gd name="connsiteX5215" fmla="*/ 3114199 w 6400800"/>
              <a:gd name="connsiteY5215" fmla="*/ 321469 h 514350"/>
              <a:gd name="connsiteX5216" fmla="*/ 3114199 w 6400800"/>
              <a:gd name="connsiteY5216" fmla="*/ 319564 h 514350"/>
              <a:gd name="connsiteX5217" fmla="*/ 3110389 w 6400800"/>
              <a:gd name="connsiteY5217" fmla="*/ 309086 h 514350"/>
              <a:gd name="connsiteX5218" fmla="*/ 3109436 w 6400800"/>
              <a:gd name="connsiteY5218" fmla="*/ 300514 h 514350"/>
              <a:gd name="connsiteX5219" fmla="*/ 3109436 w 6400800"/>
              <a:gd name="connsiteY5219" fmla="*/ 299561 h 514350"/>
              <a:gd name="connsiteX5220" fmla="*/ 3110389 w 6400800"/>
              <a:gd name="connsiteY5220" fmla="*/ 292894 h 514350"/>
              <a:gd name="connsiteX5221" fmla="*/ 3098006 w 6400800"/>
              <a:gd name="connsiteY5221" fmla="*/ 350996 h 514350"/>
              <a:gd name="connsiteX5222" fmla="*/ 3098006 w 6400800"/>
              <a:gd name="connsiteY5222" fmla="*/ 350996 h 514350"/>
              <a:gd name="connsiteX5223" fmla="*/ 3098006 w 6400800"/>
              <a:gd name="connsiteY5223" fmla="*/ 353854 h 514350"/>
              <a:gd name="connsiteX5224" fmla="*/ 3097054 w 6400800"/>
              <a:gd name="connsiteY5224" fmla="*/ 354806 h 514350"/>
              <a:gd name="connsiteX5225" fmla="*/ 3098006 w 6400800"/>
              <a:gd name="connsiteY5225" fmla="*/ 350996 h 514350"/>
              <a:gd name="connsiteX5226" fmla="*/ 3093244 w 6400800"/>
              <a:gd name="connsiteY5226" fmla="*/ 377666 h 514350"/>
              <a:gd name="connsiteX5227" fmla="*/ 3097054 w 6400800"/>
              <a:gd name="connsiteY5227" fmla="*/ 370046 h 514350"/>
              <a:gd name="connsiteX5228" fmla="*/ 3094196 w 6400800"/>
              <a:gd name="connsiteY5228" fmla="*/ 373856 h 514350"/>
              <a:gd name="connsiteX5229" fmla="*/ 3097054 w 6400800"/>
              <a:gd name="connsiteY5229" fmla="*/ 355759 h 514350"/>
              <a:gd name="connsiteX5230" fmla="*/ 3098006 w 6400800"/>
              <a:gd name="connsiteY5230" fmla="*/ 353854 h 514350"/>
              <a:gd name="connsiteX5231" fmla="*/ 3098006 w 6400800"/>
              <a:gd name="connsiteY5231" fmla="*/ 371951 h 514350"/>
              <a:gd name="connsiteX5232" fmla="*/ 3098006 w 6400800"/>
              <a:gd name="connsiteY5232" fmla="*/ 383381 h 514350"/>
              <a:gd name="connsiteX5233" fmla="*/ 3095149 w 6400800"/>
              <a:gd name="connsiteY5233" fmla="*/ 383381 h 514350"/>
              <a:gd name="connsiteX5234" fmla="*/ 3095149 w 6400800"/>
              <a:gd name="connsiteY5234" fmla="*/ 383381 h 514350"/>
              <a:gd name="connsiteX5235" fmla="*/ 3093244 w 6400800"/>
              <a:gd name="connsiteY5235" fmla="*/ 378619 h 514350"/>
              <a:gd name="connsiteX5236" fmla="*/ 3093244 w 6400800"/>
              <a:gd name="connsiteY5236" fmla="*/ 377666 h 514350"/>
              <a:gd name="connsiteX5237" fmla="*/ 3084671 w 6400800"/>
              <a:gd name="connsiteY5237" fmla="*/ 293846 h 514350"/>
              <a:gd name="connsiteX5238" fmla="*/ 3085624 w 6400800"/>
              <a:gd name="connsiteY5238" fmla="*/ 276701 h 514350"/>
              <a:gd name="connsiteX5239" fmla="*/ 3085624 w 6400800"/>
              <a:gd name="connsiteY5239" fmla="*/ 278606 h 514350"/>
              <a:gd name="connsiteX5240" fmla="*/ 3088481 w 6400800"/>
              <a:gd name="connsiteY5240" fmla="*/ 289084 h 514350"/>
              <a:gd name="connsiteX5241" fmla="*/ 3086576 w 6400800"/>
              <a:gd name="connsiteY5241" fmla="*/ 291941 h 514350"/>
              <a:gd name="connsiteX5242" fmla="*/ 3084671 w 6400800"/>
              <a:gd name="connsiteY5242" fmla="*/ 296704 h 514350"/>
              <a:gd name="connsiteX5243" fmla="*/ 3084671 w 6400800"/>
              <a:gd name="connsiteY5243" fmla="*/ 293846 h 514350"/>
              <a:gd name="connsiteX5244" fmla="*/ 3086576 w 6400800"/>
              <a:gd name="connsiteY5244" fmla="*/ 348139 h 514350"/>
              <a:gd name="connsiteX5245" fmla="*/ 3086576 w 6400800"/>
              <a:gd name="connsiteY5245" fmla="*/ 350044 h 514350"/>
              <a:gd name="connsiteX5246" fmla="*/ 3083719 w 6400800"/>
              <a:gd name="connsiteY5246" fmla="*/ 361474 h 514350"/>
              <a:gd name="connsiteX5247" fmla="*/ 3083719 w 6400800"/>
              <a:gd name="connsiteY5247" fmla="*/ 357664 h 514350"/>
              <a:gd name="connsiteX5248" fmla="*/ 3086576 w 6400800"/>
              <a:gd name="connsiteY5248" fmla="*/ 348139 h 514350"/>
              <a:gd name="connsiteX5249" fmla="*/ 3057049 w 6400800"/>
              <a:gd name="connsiteY5249" fmla="*/ 235744 h 514350"/>
              <a:gd name="connsiteX5250" fmla="*/ 3059906 w 6400800"/>
              <a:gd name="connsiteY5250" fmla="*/ 210979 h 514350"/>
              <a:gd name="connsiteX5251" fmla="*/ 3062764 w 6400800"/>
              <a:gd name="connsiteY5251" fmla="*/ 191929 h 514350"/>
              <a:gd name="connsiteX5252" fmla="*/ 3067526 w 6400800"/>
              <a:gd name="connsiteY5252" fmla="*/ 209074 h 514350"/>
              <a:gd name="connsiteX5253" fmla="*/ 3066574 w 6400800"/>
              <a:gd name="connsiteY5253" fmla="*/ 222409 h 514350"/>
              <a:gd name="connsiteX5254" fmla="*/ 3063716 w 6400800"/>
              <a:gd name="connsiteY5254" fmla="*/ 253841 h 514350"/>
              <a:gd name="connsiteX5255" fmla="*/ 3059906 w 6400800"/>
              <a:gd name="connsiteY5255" fmla="*/ 268129 h 514350"/>
              <a:gd name="connsiteX5256" fmla="*/ 3057049 w 6400800"/>
              <a:gd name="connsiteY5256" fmla="*/ 252889 h 514350"/>
              <a:gd name="connsiteX5257" fmla="*/ 3056096 w 6400800"/>
              <a:gd name="connsiteY5257" fmla="*/ 248126 h 514350"/>
              <a:gd name="connsiteX5258" fmla="*/ 3057049 w 6400800"/>
              <a:gd name="connsiteY5258" fmla="*/ 235744 h 514350"/>
              <a:gd name="connsiteX5259" fmla="*/ 3002756 w 6400800"/>
              <a:gd name="connsiteY5259" fmla="*/ 307181 h 514350"/>
              <a:gd name="connsiteX5260" fmla="*/ 3001804 w 6400800"/>
              <a:gd name="connsiteY5260" fmla="*/ 310039 h 514350"/>
              <a:gd name="connsiteX5261" fmla="*/ 3002756 w 6400800"/>
              <a:gd name="connsiteY5261" fmla="*/ 305276 h 514350"/>
              <a:gd name="connsiteX5262" fmla="*/ 3006566 w 6400800"/>
              <a:gd name="connsiteY5262" fmla="*/ 286226 h 514350"/>
              <a:gd name="connsiteX5263" fmla="*/ 3008471 w 6400800"/>
              <a:gd name="connsiteY5263" fmla="*/ 290036 h 514350"/>
              <a:gd name="connsiteX5264" fmla="*/ 3002756 w 6400800"/>
              <a:gd name="connsiteY5264" fmla="*/ 307181 h 514350"/>
              <a:gd name="connsiteX5265" fmla="*/ 3036094 w 6400800"/>
              <a:gd name="connsiteY5265" fmla="*/ 249079 h 514350"/>
              <a:gd name="connsiteX5266" fmla="*/ 3036094 w 6400800"/>
              <a:gd name="connsiteY5266" fmla="*/ 266224 h 514350"/>
              <a:gd name="connsiteX5267" fmla="*/ 3033236 w 6400800"/>
              <a:gd name="connsiteY5267" fmla="*/ 258604 h 514350"/>
              <a:gd name="connsiteX5268" fmla="*/ 3036094 w 6400800"/>
              <a:gd name="connsiteY5268" fmla="*/ 249079 h 514350"/>
              <a:gd name="connsiteX5269" fmla="*/ 3030379 w 6400800"/>
              <a:gd name="connsiteY5269" fmla="*/ 269081 h 514350"/>
              <a:gd name="connsiteX5270" fmla="*/ 3030379 w 6400800"/>
              <a:gd name="connsiteY5270" fmla="*/ 269081 h 514350"/>
              <a:gd name="connsiteX5271" fmla="*/ 3030379 w 6400800"/>
              <a:gd name="connsiteY5271" fmla="*/ 269081 h 514350"/>
              <a:gd name="connsiteX5272" fmla="*/ 3030379 w 6400800"/>
              <a:gd name="connsiteY5272" fmla="*/ 269081 h 514350"/>
              <a:gd name="connsiteX5273" fmla="*/ 3027521 w 6400800"/>
              <a:gd name="connsiteY5273" fmla="*/ 353854 h 514350"/>
              <a:gd name="connsiteX5274" fmla="*/ 3023711 w 6400800"/>
              <a:gd name="connsiteY5274" fmla="*/ 364331 h 514350"/>
              <a:gd name="connsiteX5275" fmla="*/ 3017996 w 6400800"/>
              <a:gd name="connsiteY5275" fmla="*/ 383381 h 514350"/>
              <a:gd name="connsiteX5276" fmla="*/ 3017044 w 6400800"/>
              <a:gd name="connsiteY5276" fmla="*/ 385286 h 514350"/>
              <a:gd name="connsiteX5277" fmla="*/ 3015139 w 6400800"/>
              <a:gd name="connsiteY5277" fmla="*/ 376714 h 514350"/>
              <a:gd name="connsiteX5278" fmla="*/ 3020854 w 6400800"/>
              <a:gd name="connsiteY5278" fmla="*/ 366236 h 514350"/>
              <a:gd name="connsiteX5279" fmla="*/ 3028474 w 6400800"/>
              <a:gd name="connsiteY5279" fmla="*/ 352901 h 514350"/>
              <a:gd name="connsiteX5280" fmla="*/ 3027521 w 6400800"/>
              <a:gd name="connsiteY5280" fmla="*/ 353854 h 514350"/>
              <a:gd name="connsiteX5281" fmla="*/ 3021806 w 6400800"/>
              <a:gd name="connsiteY5281" fmla="*/ 230029 h 514350"/>
              <a:gd name="connsiteX5282" fmla="*/ 3024664 w 6400800"/>
              <a:gd name="connsiteY5282" fmla="*/ 241459 h 514350"/>
              <a:gd name="connsiteX5283" fmla="*/ 3024664 w 6400800"/>
              <a:gd name="connsiteY5283" fmla="*/ 241459 h 514350"/>
              <a:gd name="connsiteX5284" fmla="*/ 3021806 w 6400800"/>
              <a:gd name="connsiteY5284" fmla="*/ 230029 h 514350"/>
              <a:gd name="connsiteX5285" fmla="*/ 3021806 w 6400800"/>
              <a:gd name="connsiteY5285" fmla="*/ 230029 h 514350"/>
              <a:gd name="connsiteX5286" fmla="*/ 3020854 w 6400800"/>
              <a:gd name="connsiteY5286" fmla="*/ 305276 h 514350"/>
              <a:gd name="connsiteX5287" fmla="*/ 3020854 w 6400800"/>
              <a:gd name="connsiteY5287" fmla="*/ 305276 h 514350"/>
              <a:gd name="connsiteX5288" fmla="*/ 3020854 w 6400800"/>
              <a:gd name="connsiteY5288" fmla="*/ 305276 h 514350"/>
              <a:gd name="connsiteX5289" fmla="*/ 3020854 w 6400800"/>
              <a:gd name="connsiteY5289" fmla="*/ 305276 h 514350"/>
              <a:gd name="connsiteX5290" fmla="*/ 3017996 w 6400800"/>
              <a:gd name="connsiteY5290" fmla="*/ 317659 h 514350"/>
              <a:gd name="connsiteX5291" fmla="*/ 3021806 w 6400800"/>
              <a:gd name="connsiteY5291" fmla="*/ 329089 h 514350"/>
              <a:gd name="connsiteX5292" fmla="*/ 3025616 w 6400800"/>
              <a:gd name="connsiteY5292" fmla="*/ 339566 h 514350"/>
              <a:gd name="connsiteX5293" fmla="*/ 3011329 w 6400800"/>
              <a:gd name="connsiteY5293" fmla="*/ 359569 h 514350"/>
              <a:gd name="connsiteX5294" fmla="*/ 3011329 w 6400800"/>
              <a:gd name="connsiteY5294" fmla="*/ 360521 h 514350"/>
              <a:gd name="connsiteX5295" fmla="*/ 3009424 w 6400800"/>
              <a:gd name="connsiteY5295" fmla="*/ 351949 h 514350"/>
              <a:gd name="connsiteX5296" fmla="*/ 3017996 w 6400800"/>
              <a:gd name="connsiteY5296" fmla="*/ 317659 h 514350"/>
              <a:gd name="connsiteX5297" fmla="*/ 3013234 w 6400800"/>
              <a:gd name="connsiteY5297" fmla="*/ 257651 h 514350"/>
              <a:gd name="connsiteX5298" fmla="*/ 3014186 w 6400800"/>
              <a:gd name="connsiteY5298" fmla="*/ 261461 h 514350"/>
              <a:gd name="connsiteX5299" fmla="*/ 3015139 w 6400800"/>
              <a:gd name="connsiteY5299" fmla="*/ 269081 h 514350"/>
              <a:gd name="connsiteX5300" fmla="*/ 3010376 w 6400800"/>
              <a:gd name="connsiteY5300" fmla="*/ 284321 h 514350"/>
              <a:gd name="connsiteX5301" fmla="*/ 3009424 w 6400800"/>
              <a:gd name="connsiteY5301" fmla="*/ 282416 h 514350"/>
              <a:gd name="connsiteX5302" fmla="*/ 3008471 w 6400800"/>
              <a:gd name="connsiteY5302" fmla="*/ 279559 h 514350"/>
              <a:gd name="connsiteX5303" fmla="*/ 3009424 w 6400800"/>
              <a:gd name="connsiteY5303" fmla="*/ 276701 h 514350"/>
              <a:gd name="connsiteX5304" fmla="*/ 3013234 w 6400800"/>
              <a:gd name="connsiteY5304" fmla="*/ 257651 h 514350"/>
              <a:gd name="connsiteX5305" fmla="*/ 3008471 w 6400800"/>
              <a:gd name="connsiteY5305" fmla="*/ 230029 h 514350"/>
              <a:gd name="connsiteX5306" fmla="*/ 3010376 w 6400800"/>
              <a:gd name="connsiteY5306" fmla="*/ 244316 h 514350"/>
              <a:gd name="connsiteX5307" fmla="*/ 3007519 w 6400800"/>
              <a:gd name="connsiteY5307" fmla="*/ 250984 h 514350"/>
              <a:gd name="connsiteX5308" fmla="*/ 3001804 w 6400800"/>
              <a:gd name="connsiteY5308" fmla="*/ 264319 h 514350"/>
              <a:gd name="connsiteX5309" fmla="*/ 3008471 w 6400800"/>
              <a:gd name="connsiteY5309" fmla="*/ 230029 h 514350"/>
              <a:gd name="connsiteX5310" fmla="*/ 3003709 w 6400800"/>
              <a:gd name="connsiteY5310" fmla="*/ 195739 h 514350"/>
              <a:gd name="connsiteX5311" fmla="*/ 3004661 w 6400800"/>
              <a:gd name="connsiteY5311" fmla="*/ 205264 h 514350"/>
              <a:gd name="connsiteX5312" fmla="*/ 2997994 w 6400800"/>
              <a:gd name="connsiteY5312" fmla="*/ 223361 h 514350"/>
              <a:gd name="connsiteX5313" fmla="*/ 2986564 w 6400800"/>
              <a:gd name="connsiteY5313" fmla="*/ 262414 h 514350"/>
              <a:gd name="connsiteX5314" fmla="*/ 2984659 w 6400800"/>
              <a:gd name="connsiteY5314" fmla="*/ 270986 h 514350"/>
              <a:gd name="connsiteX5315" fmla="*/ 2984659 w 6400800"/>
              <a:gd name="connsiteY5315" fmla="*/ 270986 h 514350"/>
              <a:gd name="connsiteX5316" fmla="*/ 3003709 w 6400800"/>
              <a:gd name="connsiteY5316" fmla="*/ 195739 h 514350"/>
              <a:gd name="connsiteX5317" fmla="*/ 2974181 w 6400800"/>
              <a:gd name="connsiteY5317" fmla="*/ 311944 h 514350"/>
              <a:gd name="connsiteX5318" fmla="*/ 2980849 w 6400800"/>
              <a:gd name="connsiteY5318" fmla="*/ 284321 h 514350"/>
              <a:gd name="connsiteX5319" fmla="*/ 2980849 w 6400800"/>
              <a:gd name="connsiteY5319" fmla="*/ 285274 h 514350"/>
              <a:gd name="connsiteX5320" fmla="*/ 2976086 w 6400800"/>
              <a:gd name="connsiteY5320" fmla="*/ 307181 h 514350"/>
              <a:gd name="connsiteX5321" fmla="*/ 2972276 w 6400800"/>
              <a:gd name="connsiteY5321" fmla="*/ 327184 h 514350"/>
              <a:gd name="connsiteX5322" fmla="*/ 2970371 w 6400800"/>
              <a:gd name="connsiteY5322" fmla="*/ 322421 h 514350"/>
              <a:gd name="connsiteX5323" fmla="*/ 2974181 w 6400800"/>
              <a:gd name="connsiteY5323" fmla="*/ 311944 h 514350"/>
              <a:gd name="connsiteX5324" fmla="*/ 2964656 w 6400800"/>
              <a:gd name="connsiteY5324" fmla="*/ 349091 h 514350"/>
              <a:gd name="connsiteX5325" fmla="*/ 2968466 w 6400800"/>
              <a:gd name="connsiteY5325" fmla="*/ 334804 h 514350"/>
              <a:gd name="connsiteX5326" fmla="*/ 2970371 w 6400800"/>
              <a:gd name="connsiteY5326" fmla="*/ 344329 h 514350"/>
              <a:gd name="connsiteX5327" fmla="*/ 2969419 w 6400800"/>
              <a:gd name="connsiteY5327" fmla="*/ 353854 h 514350"/>
              <a:gd name="connsiteX5328" fmla="*/ 2966561 w 6400800"/>
              <a:gd name="connsiteY5328" fmla="*/ 377666 h 514350"/>
              <a:gd name="connsiteX5329" fmla="*/ 2963704 w 6400800"/>
              <a:gd name="connsiteY5329" fmla="*/ 366236 h 514350"/>
              <a:gd name="connsiteX5330" fmla="*/ 2969419 w 6400800"/>
              <a:gd name="connsiteY5330" fmla="*/ 341471 h 514350"/>
              <a:gd name="connsiteX5331" fmla="*/ 2964656 w 6400800"/>
              <a:gd name="connsiteY5331" fmla="*/ 349091 h 514350"/>
              <a:gd name="connsiteX5332" fmla="*/ 2958941 w 6400800"/>
              <a:gd name="connsiteY5332" fmla="*/ 383381 h 514350"/>
              <a:gd name="connsiteX5333" fmla="*/ 2958941 w 6400800"/>
              <a:gd name="connsiteY5333" fmla="*/ 383381 h 514350"/>
              <a:gd name="connsiteX5334" fmla="*/ 2958941 w 6400800"/>
              <a:gd name="connsiteY5334" fmla="*/ 383381 h 514350"/>
              <a:gd name="connsiteX5335" fmla="*/ 2958941 w 6400800"/>
              <a:gd name="connsiteY5335" fmla="*/ 383381 h 514350"/>
              <a:gd name="connsiteX5336" fmla="*/ 2958941 w 6400800"/>
              <a:gd name="connsiteY5336" fmla="*/ 383381 h 514350"/>
              <a:gd name="connsiteX5337" fmla="*/ 2936081 w 6400800"/>
              <a:gd name="connsiteY5337" fmla="*/ 284321 h 514350"/>
              <a:gd name="connsiteX5338" fmla="*/ 2934176 w 6400800"/>
              <a:gd name="connsiteY5338" fmla="*/ 273844 h 514350"/>
              <a:gd name="connsiteX5339" fmla="*/ 2936081 w 6400800"/>
              <a:gd name="connsiteY5339" fmla="*/ 271939 h 514350"/>
              <a:gd name="connsiteX5340" fmla="*/ 2936081 w 6400800"/>
              <a:gd name="connsiteY5340" fmla="*/ 284321 h 514350"/>
              <a:gd name="connsiteX5341" fmla="*/ 2936081 w 6400800"/>
              <a:gd name="connsiteY5341" fmla="*/ 267176 h 514350"/>
              <a:gd name="connsiteX5342" fmla="*/ 2936081 w 6400800"/>
              <a:gd name="connsiteY5342" fmla="*/ 267176 h 514350"/>
              <a:gd name="connsiteX5343" fmla="*/ 2934176 w 6400800"/>
              <a:gd name="connsiteY5343" fmla="*/ 269081 h 514350"/>
              <a:gd name="connsiteX5344" fmla="*/ 2936081 w 6400800"/>
              <a:gd name="connsiteY5344" fmla="*/ 265271 h 514350"/>
              <a:gd name="connsiteX5345" fmla="*/ 2936081 w 6400800"/>
              <a:gd name="connsiteY5345" fmla="*/ 267176 h 514350"/>
              <a:gd name="connsiteX5346" fmla="*/ 2929414 w 6400800"/>
              <a:gd name="connsiteY5346" fmla="*/ 243364 h 514350"/>
              <a:gd name="connsiteX5347" fmla="*/ 2930366 w 6400800"/>
              <a:gd name="connsiteY5347" fmla="*/ 243364 h 514350"/>
              <a:gd name="connsiteX5348" fmla="*/ 2933224 w 6400800"/>
              <a:gd name="connsiteY5348" fmla="*/ 244316 h 514350"/>
              <a:gd name="connsiteX5349" fmla="*/ 2934176 w 6400800"/>
              <a:gd name="connsiteY5349" fmla="*/ 255746 h 514350"/>
              <a:gd name="connsiteX5350" fmla="*/ 2931319 w 6400800"/>
              <a:gd name="connsiteY5350" fmla="*/ 261461 h 514350"/>
              <a:gd name="connsiteX5351" fmla="*/ 2927509 w 6400800"/>
              <a:gd name="connsiteY5351" fmla="*/ 248126 h 514350"/>
              <a:gd name="connsiteX5352" fmla="*/ 2929414 w 6400800"/>
              <a:gd name="connsiteY5352" fmla="*/ 243364 h 514350"/>
              <a:gd name="connsiteX5353" fmla="*/ 2917984 w 6400800"/>
              <a:gd name="connsiteY5353" fmla="*/ 351949 h 514350"/>
              <a:gd name="connsiteX5354" fmla="*/ 2918936 w 6400800"/>
              <a:gd name="connsiteY5354" fmla="*/ 353854 h 514350"/>
              <a:gd name="connsiteX5355" fmla="*/ 2919889 w 6400800"/>
              <a:gd name="connsiteY5355" fmla="*/ 363379 h 514350"/>
              <a:gd name="connsiteX5356" fmla="*/ 2922746 w 6400800"/>
              <a:gd name="connsiteY5356" fmla="*/ 380524 h 514350"/>
              <a:gd name="connsiteX5357" fmla="*/ 2920841 w 6400800"/>
              <a:gd name="connsiteY5357" fmla="*/ 380524 h 514350"/>
              <a:gd name="connsiteX5358" fmla="*/ 2913221 w 6400800"/>
              <a:gd name="connsiteY5358" fmla="*/ 362426 h 514350"/>
              <a:gd name="connsiteX5359" fmla="*/ 2917984 w 6400800"/>
              <a:gd name="connsiteY5359" fmla="*/ 351949 h 514350"/>
              <a:gd name="connsiteX5360" fmla="*/ 2904649 w 6400800"/>
              <a:gd name="connsiteY5360" fmla="*/ 224314 h 514350"/>
              <a:gd name="connsiteX5361" fmla="*/ 2904649 w 6400800"/>
              <a:gd name="connsiteY5361" fmla="*/ 224314 h 514350"/>
              <a:gd name="connsiteX5362" fmla="*/ 2903696 w 6400800"/>
              <a:gd name="connsiteY5362" fmla="*/ 237649 h 514350"/>
              <a:gd name="connsiteX5363" fmla="*/ 2902744 w 6400800"/>
              <a:gd name="connsiteY5363" fmla="*/ 250031 h 514350"/>
              <a:gd name="connsiteX5364" fmla="*/ 2900839 w 6400800"/>
              <a:gd name="connsiteY5364" fmla="*/ 235744 h 514350"/>
              <a:gd name="connsiteX5365" fmla="*/ 2904649 w 6400800"/>
              <a:gd name="connsiteY5365" fmla="*/ 224314 h 514350"/>
              <a:gd name="connsiteX5366" fmla="*/ 2885599 w 6400800"/>
              <a:gd name="connsiteY5366" fmla="*/ 294799 h 514350"/>
              <a:gd name="connsiteX5367" fmla="*/ 2888456 w 6400800"/>
              <a:gd name="connsiteY5367" fmla="*/ 280511 h 514350"/>
              <a:gd name="connsiteX5368" fmla="*/ 2889409 w 6400800"/>
              <a:gd name="connsiteY5368" fmla="*/ 308134 h 514350"/>
              <a:gd name="connsiteX5369" fmla="*/ 2884646 w 6400800"/>
              <a:gd name="connsiteY5369" fmla="*/ 297656 h 514350"/>
              <a:gd name="connsiteX5370" fmla="*/ 2885599 w 6400800"/>
              <a:gd name="connsiteY5370" fmla="*/ 294799 h 514350"/>
              <a:gd name="connsiteX5371" fmla="*/ 2869406 w 6400800"/>
              <a:gd name="connsiteY5371" fmla="*/ 301466 h 514350"/>
              <a:gd name="connsiteX5372" fmla="*/ 2869406 w 6400800"/>
              <a:gd name="connsiteY5372" fmla="*/ 301466 h 514350"/>
              <a:gd name="connsiteX5373" fmla="*/ 2869406 w 6400800"/>
              <a:gd name="connsiteY5373" fmla="*/ 302419 h 514350"/>
              <a:gd name="connsiteX5374" fmla="*/ 2868454 w 6400800"/>
              <a:gd name="connsiteY5374" fmla="*/ 305276 h 514350"/>
              <a:gd name="connsiteX5375" fmla="*/ 2856071 w 6400800"/>
              <a:gd name="connsiteY5375" fmla="*/ 284321 h 514350"/>
              <a:gd name="connsiteX5376" fmla="*/ 2855119 w 6400800"/>
              <a:gd name="connsiteY5376" fmla="*/ 282416 h 514350"/>
              <a:gd name="connsiteX5377" fmla="*/ 2857976 w 6400800"/>
              <a:gd name="connsiteY5377" fmla="*/ 273844 h 514350"/>
              <a:gd name="connsiteX5378" fmla="*/ 2869406 w 6400800"/>
              <a:gd name="connsiteY5378" fmla="*/ 301466 h 514350"/>
              <a:gd name="connsiteX5379" fmla="*/ 2851309 w 6400800"/>
              <a:gd name="connsiteY5379" fmla="*/ 262414 h 514350"/>
              <a:gd name="connsiteX5380" fmla="*/ 2851309 w 6400800"/>
              <a:gd name="connsiteY5380" fmla="*/ 259556 h 514350"/>
              <a:gd name="connsiteX5381" fmla="*/ 2855119 w 6400800"/>
              <a:gd name="connsiteY5381" fmla="*/ 267176 h 514350"/>
              <a:gd name="connsiteX5382" fmla="*/ 2856071 w 6400800"/>
              <a:gd name="connsiteY5382" fmla="*/ 269081 h 514350"/>
              <a:gd name="connsiteX5383" fmla="*/ 2851309 w 6400800"/>
              <a:gd name="connsiteY5383" fmla="*/ 276701 h 514350"/>
              <a:gd name="connsiteX5384" fmla="*/ 2850356 w 6400800"/>
              <a:gd name="connsiteY5384" fmla="*/ 274796 h 514350"/>
              <a:gd name="connsiteX5385" fmla="*/ 2851309 w 6400800"/>
              <a:gd name="connsiteY5385" fmla="*/ 262414 h 514350"/>
              <a:gd name="connsiteX5386" fmla="*/ 2848451 w 6400800"/>
              <a:gd name="connsiteY5386" fmla="*/ 312896 h 514350"/>
              <a:gd name="connsiteX5387" fmla="*/ 2848451 w 6400800"/>
              <a:gd name="connsiteY5387" fmla="*/ 302419 h 514350"/>
              <a:gd name="connsiteX5388" fmla="*/ 2860834 w 6400800"/>
              <a:gd name="connsiteY5388" fmla="*/ 327184 h 514350"/>
              <a:gd name="connsiteX5389" fmla="*/ 2856071 w 6400800"/>
              <a:gd name="connsiteY5389" fmla="*/ 344329 h 514350"/>
              <a:gd name="connsiteX5390" fmla="*/ 2853214 w 6400800"/>
              <a:gd name="connsiteY5390" fmla="*/ 355759 h 514350"/>
              <a:gd name="connsiteX5391" fmla="*/ 2851309 w 6400800"/>
              <a:gd name="connsiteY5391" fmla="*/ 341471 h 514350"/>
              <a:gd name="connsiteX5392" fmla="*/ 2847499 w 6400800"/>
              <a:gd name="connsiteY5392" fmla="*/ 316706 h 514350"/>
              <a:gd name="connsiteX5393" fmla="*/ 2848451 w 6400800"/>
              <a:gd name="connsiteY5393" fmla="*/ 312896 h 514350"/>
              <a:gd name="connsiteX5394" fmla="*/ 2836069 w 6400800"/>
              <a:gd name="connsiteY5394" fmla="*/ 226219 h 514350"/>
              <a:gd name="connsiteX5395" fmla="*/ 2847499 w 6400800"/>
              <a:gd name="connsiteY5395" fmla="*/ 251936 h 514350"/>
              <a:gd name="connsiteX5396" fmla="*/ 2844641 w 6400800"/>
              <a:gd name="connsiteY5396" fmla="*/ 261461 h 514350"/>
              <a:gd name="connsiteX5397" fmla="*/ 2843689 w 6400800"/>
              <a:gd name="connsiteY5397" fmla="*/ 266224 h 514350"/>
              <a:gd name="connsiteX5398" fmla="*/ 2838926 w 6400800"/>
              <a:gd name="connsiteY5398" fmla="*/ 258604 h 514350"/>
              <a:gd name="connsiteX5399" fmla="*/ 2834164 w 6400800"/>
              <a:gd name="connsiteY5399" fmla="*/ 229076 h 514350"/>
              <a:gd name="connsiteX5400" fmla="*/ 2836069 w 6400800"/>
              <a:gd name="connsiteY5400" fmla="*/ 226219 h 514350"/>
              <a:gd name="connsiteX5401" fmla="*/ 2830354 w 6400800"/>
              <a:gd name="connsiteY5401" fmla="*/ 305276 h 514350"/>
              <a:gd name="connsiteX5402" fmla="*/ 2831306 w 6400800"/>
              <a:gd name="connsiteY5402" fmla="*/ 312896 h 514350"/>
              <a:gd name="connsiteX5403" fmla="*/ 2831306 w 6400800"/>
              <a:gd name="connsiteY5403" fmla="*/ 313849 h 514350"/>
              <a:gd name="connsiteX5404" fmla="*/ 2830354 w 6400800"/>
              <a:gd name="connsiteY5404" fmla="*/ 308134 h 514350"/>
              <a:gd name="connsiteX5405" fmla="*/ 2830354 w 6400800"/>
              <a:gd name="connsiteY5405" fmla="*/ 305276 h 514350"/>
              <a:gd name="connsiteX5406" fmla="*/ 2829401 w 6400800"/>
              <a:gd name="connsiteY5406" fmla="*/ 292894 h 514350"/>
              <a:gd name="connsiteX5407" fmla="*/ 2830354 w 6400800"/>
              <a:gd name="connsiteY5407" fmla="*/ 299561 h 514350"/>
              <a:gd name="connsiteX5408" fmla="*/ 2829401 w 6400800"/>
              <a:gd name="connsiteY5408" fmla="*/ 301466 h 514350"/>
              <a:gd name="connsiteX5409" fmla="*/ 2829401 w 6400800"/>
              <a:gd name="connsiteY5409" fmla="*/ 299561 h 514350"/>
              <a:gd name="connsiteX5410" fmla="*/ 2829401 w 6400800"/>
              <a:gd name="connsiteY5410" fmla="*/ 292894 h 514350"/>
              <a:gd name="connsiteX5411" fmla="*/ 2785586 w 6400800"/>
              <a:gd name="connsiteY5411" fmla="*/ 268129 h 514350"/>
              <a:gd name="connsiteX5412" fmla="*/ 2782729 w 6400800"/>
              <a:gd name="connsiteY5412" fmla="*/ 271939 h 514350"/>
              <a:gd name="connsiteX5413" fmla="*/ 2782729 w 6400800"/>
              <a:gd name="connsiteY5413" fmla="*/ 269081 h 514350"/>
              <a:gd name="connsiteX5414" fmla="*/ 2782729 w 6400800"/>
              <a:gd name="connsiteY5414" fmla="*/ 265271 h 514350"/>
              <a:gd name="connsiteX5415" fmla="*/ 2786539 w 6400800"/>
              <a:gd name="connsiteY5415" fmla="*/ 258604 h 514350"/>
              <a:gd name="connsiteX5416" fmla="*/ 2786539 w 6400800"/>
              <a:gd name="connsiteY5416" fmla="*/ 260509 h 514350"/>
              <a:gd name="connsiteX5417" fmla="*/ 2785586 w 6400800"/>
              <a:gd name="connsiteY5417" fmla="*/ 268129 h 514350"/>
              <a:gd name="connsiteX5418" fmla="*/ 2796064 w 6400800"/>
              <a:gd name="connsiteY5418" fmla="*/ 268129 h 514350"/>
              <a:gd name="connsiteX5419" fmla="*/ 2796064 w 6400800"/>
              <a:gd name="connsiteY5419" fmla="*/ 268129 h 514350"/>
              <a:gd name="connsiteX5420" fmla="*/ 2798921 w 6400800"/>
              <a:gd name="connsiteY5420" fmla="*/ 263366 h 514350"/>
              <a:gd name="connsiteX5421" fmla="*/ 2796064 w 6400800"/>
              <a:gd name="connsiteY5421" fmla="*/ 268129 h 514350"/>
              <a:gd name="connsiteX5422" fmla="*/ 2803684 w 6400800"/>
              <a:gd name="connsiteY5422" fmla="*/ 314801 h 514350"/>
              <a:gd name="connsiteX5423" fmla="*/ 2802731 w 6400800"/>
              <a:gd name="connsiteY5423" fmla="*/ 318611 h 514350"/>
              <a:gd name="connsiteX5424" fmla="*/ 2801779 w 6400800"/>
              <a:gd name="connsiteY5424" fmla="*/ 325279 h 514350"/>
              <a:gd name="connsiteX5425" fmla="*/ 2798921 w 6400800"/>
              <a:gd name="connsiteY5425" fmla="*/ 317659 h 514350"/>
              <a:gd name="connsiteX5426" fmla="*/ 2798921 w 6400800"/>
              <a:gd name="connsiteY5426" fmla="*/ 315754 h 514350"/>
              <a:gd name="connsiteX5427" fmla="*/ 2798921 w 6400800"/>
              <a:gd name="connsiteY5427" fmla="*/ 315754 h 514350"/>
              <a:gd name="connsiteX5428" fmla="*/ 2801779 w 6400800"/>
              <a:gd name="connsiteY5428" fmla="*/ 304324 h 514350"/>
              <a:gd name="connsiteX5429" fmla="*/ 2803684 w 6400800"/>
              <a:gd name="connsiteY5429" fmla="*/ 312896 h 514350"/>
              <a:gd name="connsiteX5430" fmla="*/ 2803684 w 6400800"/>
              <a:gd name="connsiteY5430" fmla="*/ 314801 h 514350"/>
              <a:gd name="connsiteX5431" fmla="*/ 2810351 w 6400800"/>
              <a:gd name="connsiteY5431" fmla="*/ 280511 h 514350"/>
              <a:gd name="connsiteX5432" fmla="*/ 2805589 w 6400800"/>
              <a:gd name="connsiteY5432" fmla="*/ 302419 h 514350"/>
              <a:gd name="connsiteX5433" fmla="*/ 2803684 w 6400800"/>
              <a:gd name="connsiteY5433" fmla="*/ 298609 h 514350"/>
              <a:gd name="connsiteX5434" fmla="*/ 2802731 w 6400800"/>
              <a:gd name="connsiteY5434" fmla="*/ 296704 h 514350"/>
              <a:gd name="connsiteX5435" fmla="*/ 2805589 w 6400800"/>
              <a:gd name="connsiteY5435" fmla="*/ 287179 h 514350"/>
              <a:gd name="connsiteX5436" fmla="*/ 2809399 w 6400800"/>
              <a:gd name="connsiteY5436" fmla="*/ 277654 h 514350"/>
              <a:gd name="connsiteX5437" fmla="*/ 2810351 w 6400800"/>
              <a:gd name="connsiteY5437" fmla="*/ 275749 h 514350"/>
              <a:gd name="connsiteX5438" fmla="*/ 2810351 w 6400800"/>
              <a:gd name="connsiteY5438" fmla="*/ 280511 h 514350"/>
              <a:gd name="connsiteX5439" fmla="*/ 2811304 w 6400800"/>
              <a:gd name="connsiteY5439" fmla="*/ 276701 h 514350"/>
              <a:gd name="connsiteX5440" fmla="*/ 2811304 w 6400800"/>
              <a:gd name="connsiteY5440" fmla="*/ 274796 h 514350"/>
              <a:gd name="connsiteX5441" fmla="*/ 2813209 w 6400800"/>
              <a:gd name="connsiteY5441" fmla="*/ 270986 h 514350"/>
              <a:gd name="connsiteX5442" fmla="*/ 2811304 w 6400800"/>
              <a:gd name="connsiteY5442" fmla="*/ 276701 h 514350"/>
              <a:gd name="connsiteX5443" fmla="*/ 2812256 w 6400800"/>
              <a:gd name="connsiteY5443" fmla="*/ 236696 h 514350"/>
              <a:gd name="connsiteX5444" fmla="*/ 2806541 w 6400800"/>
              <a:gd name="connsiteY5444" fmla="*/ 246221 h 514350"/>
              <a:gd name="connsiteX5445" fmla="*/ 2799874 w 6400800"/>
              <a:gd name="connsiteY5445" fmla="*/ 251936 h 514350"/>
              <a:gd name="connsiteX5446" fmla="*/ 2794159 w 6400800"/>
              <a:gd name="connsiteY5446" fmla="*/ 257651 h 514350"/>
              <a:gd name="connsiteX5447" fmla="*/ 2792254 w 6400800"/>
              <a:gd name="connsiteY5447" fmla="*/ 245269 h 514350"/>
              <a:gd name="connsiteX5448" fmla="*/ 2796064 w 6400800"/>
              <a:gd name="connsiteY5448" fmla="*/ 238601 h 514350"/>
              <a:gd name="connsiteX5449" fmla="*/ 2804636 w 6400800"/>
              <a:gd name="connsiteY5449" fmla="*/ 224314 h 514350"/>
              <a:gd name="connsiteX5450" fmla="*/ 2812256 w 6400800"/>
              <a:gd name="connsiteY5450" fmla="*/ 236696 h 514350"/>
              <a:gd name="connsiteX5451" fmla="*/ 2804636 w 6400800"/>
              <a:gd name="connsiteY5451" fmla="*/ 223361 h 514350"/>
              <a:gd name="connsiteX5452" fmla="*/ 2794159 w 6400800"/>
              <a:gd name="connsiteY5452" fmla="*/ 235744 h 514350"/>
              <a:gd name="connsiteX5453" fmla="*/ 2792254 w 6400800"/>
              <a:gd name="connsiteY5453" fmla="*/ 238601 h 514350"/>
              <a:gd name="connsiteX5454" fmla="*/ 2792254 w 6400800"/>
              <a:gd name="connsiteY5454" fmla="*/ 238601 h 514350"/>
              <a:gd name="connsiteX5455" fmla="*/ 2796064 w 6400800"/>
              <a:gd name="connsiteY5455" fmla="*/ 230981 h 514350"/>
              <a:gd name="connsiteX5456" fmla="*/ 2801779 w 6400800"/>
              <a:gd name="connsiteY5456" fmla="*/ 219551 h 514350"/>
              <a:gd name="connsiteX5457" fmla="*/ 2804636 w 6400800"/>
              <a:gd name="connsiteY5457" fmla="*/ 223361 h 514350"/>
              <a:gd name="connsiteX5458" fmla="*/ 2787491 w 6400800"/>
              <a:gd name="connsiteY5458" fmla="*/ 196691 h 514350"/>
              <a:gd name="connsiteX5459" fmla="*/ 2800826 w 6400800"/>
              <a:gd name="connsiteY5459" fmla="*/ 217646 h 514350"/>
              <a:gd name="connsiteX5460" fmla="*/ 2792254 w 6400800"/>
              <a:gd name="connsiteY5460" fmla="*/ 228124 h 514350"/>
              <a:gd name="connsiteX5461" fmla="*/ 2790349 w 6400800"/>
              <a:gd name="connsiteY5461" fmla="*/ 230981 h 514350"/>
              <a:gd name="connsiteX5462" fmla="*/ 2787491 w 6400800"/>
              <a:gd name="connsiteY5462" fmla="*/ 218599 h 514350"/>
              <a:gd name="connsiteX5463" fmla="*/ 2781776 w 6400800"/>
              <a:gd name="connsiteY5463" fmla="*/ 196691 h 514350"/>
              <a:gd name="connsiteX5464" fmla="*/ 2783681 w 6400800"/>
              <a:gd name="connsiteY5464" fmla="*/ 218599 h 514350"/>
              <a:gd name="connsiteX5465" fmla="*/ 2784634 w 6400800"/>
              <a:gd name="connsiteY5465" fmla="*/ 237649 h 514350"/>
              <a:gd name="connsiteX5466" fmla="*/ 2780824 w 6400800"/>
              <a:gd name="connsiteY5466" fmla="*/ 243364 h 514350"/>
              <a:gd name="connsiteX5467" fmla="*/ 2778919 w 6400800"/>
              <a:gd name="connsiteY5467" fmla="*/ 204311 h 514350"/>
              <a:gd name="connsiteX5468" fmla="*/ 2777966 w 6400800"/>
              <a:gd name="connsiteY5468" fmla="*/ 186214 h 514350"/>
              <a:gd name="connsiteX5469" fmla="*/ 2775109 w 6400800"/>
              <a:gd name="connsiteY5469" fmla="*/ 204311 h 514350"/>
              <a:gd name="connsiteX5470" fmla="*/ 2774156 w 6400800"/>
              <a:gd name="connsiteY5470" fmla="*/ 214789 h 514350"/>
              <a:gd name="connsiteX5471" fmla="*/ 2770346 w 6400800"/>
              <a:gd name="connsiteY5471" fmla="*/ 190976 h 514350"/>
              <a:gd name="connsiteX5472" fmla="*/ 2770346 w 6400800"/>
              <a:gd name="connsiteY5472" fmla="*/ 189071 h 514350"/>
              <a:gd name="connsiteX5473" fmla="*/ 2770346 w 6400800"/>
              <a:gd name="connsiteY5473" fmla="*/ 185261 h 514350"/>
              <a:gd name="connsiteX5474" fmla="*/ 2768441 w 6400800"/>
              <a:gd name="connsiteY5474" fmla="*/ 166211 h 514350"/>
              <a:gd name="connsiteX5475" fmla="*/ 2787491 w 6400800"/>
              <a:gd name="connsiteY5475" fmla="*/ 196691 h 514350"/>
              <a:gd name="connsiteX5476" fmla="*/ 2767489 w 6400800"/>
              <a:gd name="connsiteY5476" fmla="*/ 167164 h 514350"/>
              <a:gd name="connsiteX5477" fmla="*/ 2767489 w 6400800"/>
              <a:gd name="connsiteY5477" fmla="*/ 170974 h 514350"/>
              <a:gd name="connsiteX5478" fmla="*/ 2766536 w 6400800"/>
              <a:gd name="connsiteY5478" fmla="*/ 166211 h 514350"/>
              <a:gd name="connsiteX5479" fmla="*/ 2767489 w 6400800"/>
              <a:gd name="connsiteY5479" fmla="*/ 167164 h 514350"/>
              <a:gd name="connsiteX5480" fmla="*/ 2757964 w 6400800"/>
              <a:gd name="connsiteY5480" fmla="*/ 342424 h 514350"/>
              <a:gd name="connsiteX5481" fmla="*/ 2755106 w 6400800"/>
              <a:gd name="connsiteY5481" fmla="*/ 336709 h 514350"/>
              <a:gd name="connsiteX5482" fmla="*/ 2758916 w 6400800"/>
              <a:gd name="connsiteY5482" fmla="*/ 329089 h 514350"/>
              <a:gd name="connsiteX5483" fmla="*/ 2760821 w 6400800"/>
              <a:gd name="connsiteY5483" fmla="*/ 332899 h 514350"/>
              <a:gd name="connsiteX5484" fmla="*/ 2757964 w 6400800"/>
              <a:gd name="connsiteY5484" fmla="*/ 342424 h 514350"/>
              <a:gd name="connsiteX5485" fmla="*/ 2762726 w 6400800"/>
              <a:gd name="connsiteY5485" fmla="*/ 327184 h 514350"/>
              <a:gd name="connsiteX5486" fmla="*/ 2761774 w 6400800"/>
              <a:gd name="connsiteY5486" fmla="*/ 330994 h 514350"/>
              <a:gd name="connsiteX5487" fmla="*/ 2759869 w 6400800"/>
              <a:gd name="connsiteY5487" fmla="*/ 328136 h 514350"/>
              <a:gd name="connsiteX5488" fmla="*/ 2761774 w 6400800"/>
              <a:gd name="connsiteY5488" fmla="*/ 324326 h 514350"/>
              <a:gd name="connsiteX5489" fmla="*/ 2762726 w 6400800"/>
              <a:gd name="connsiteY5489" fmla="*/ 327184 h 514350"/>
              <a:gd name="connsiteX5490" fmla="*/ 2762726 w 6400800"/>
              <a:gd name="connsiteY5490" fmla="*/ 327184 h 514350"/>
              <a:gd name="connsiteX5491" fmla="*/ 2762726 w 6400800"/>
              <a:gd name="connsiteY5491" fmla="*/ 250031 h 514350"/>
              <a:gd name="connsiteX5492" fmla="*/ 2762726 w 6400800"/>
              <a:gd name="connsiteY5492" fmla="*/ 270034 h 514350"/>
              <a:gd name="connsiteX5493" fmla="*/ 2754154 w 6400800"/>
              <a:gd name="connsiteY5493" fmla="*/ 282416 h 514350"/>
              <a:gd name="connsiteX5494" fmla="*/ 2753201 w 6400800"/>
              <a:gd name="connsiteY5494" fmla="*/ 284321 h 514350"/>
              <a:gd name="connsiteX5495" fmla="*/ 2752249 w 6400800"/>
              <a:gd name="connsiteY5495" fmla="*/ 282416 h 514350"/>
              <a:gd name="connsiteX5496" fmla="*/ 2753201 w 6400800"/>
              <a:gd name="connsiteY5496" fmla="*/ 278606 h 514350"/>
              <a:gd name="connsiteX5497" fmla="*/ 2756059 w 6400800"/>
              <a:gd name="connsiteY5497" fmla="*/ 267176 h 514350"/>
              <a:gd name="connsiteX5498" fmla="*/ 2761774 w 6400800"/>
              <a:gd name="connsiteY5498" fmla="*/ 251936 h 514350"/>
              <a:gd name="connsiteX5499" fmla="*/ 2762726 w 6400800"/>
              <a:gd name="connsiteY5499" fmla="*/ 250031 h 514350"/>
              <a:gd name="connsiteX5500" fmla="*/ 2762726 w 6400800"/>
              <a:gd name="connsiteY5500" fmla="*/ 250031 h 514350"/>
              <a:gd name="connsiteX5501" fmla="*/ 2753201 w 6400800"/>
              <a:gd name="connsiteY5501" fmla="*/ 250031 h 514350"/>
              <a:gd name="connsiteX5502" fmla="*/ 2757011 w 6400800"/>
              <a:gd name="connsiteY5502" fmla="*/ 230981 h 514350"/>
              <a:gd name="connsiteX5503" fmla="*/ 2762726 w 6400800"/>
              <a:gd name="connsiteY5503" fmla="*/ 249079 h 514350"/>
              <a:gd name="connsiteX5504" fmla="*/ 2760821 w 6400800"/>
              <a:gd name="connsiteY5504" fmla="*/ 252889 h 514350"/>
              <a:gd name="connsiteX5505" fmla="*/ 2752249 w 6400800"/>
              <a:gd name="connsiteY5505" fmla="*/ 267176 h 514350"/>
              <a:gd name="connsiteX5506" fmla="*/ 2748439 w 6400800"/>
              <a:gd name="connsiteY5506" fmla="*/ 275749 h 514350"/>
              <a:gd name="connsiteX5507" fmla="*/ 2747486 w 6400800"/>
              <a:gd name="connsiteY5507" fmla="*/ 274796 h 514350"/>
              <a:gd name="connsiteX5508" fmla="*/ 2753201 w 6400800"/>
              <a:gd name="connsiteY5508" fmla="*/ 250031 h 514350"/>
              <a:gd name="connsiteX5509" fmla="*/ 2749391 w 6400800"/>
              <a:gd name="connsiteY5509" fmla="*/ 362426 h 514350"/>
              <a:gd name="connsiteX5510" fmla="*/ 2746534 w 6400800"/>
              <a:gd name="connsiteY5510" fmla="*/ 357664 h 514350"/>
              <a:gd name="connsiteX5511" fmla="*/ 2746534 w 6400800"/>
              <a:gd name="connsiteY5511" fmla="*/ 354806 h 514350"/>
              <a:gd name="connsiteX5512" fmla="*/ 2749391 w 6400800"/>
              <a:gd name="connsiteY5512" fmla="*/ 362426 h 514350"/>
              <a:gd name="connsiteX5513" fmla="*/ 2734151 w 6400800"/>
              <a:gd name="connsiteY5513" fmla="*/ 258604 h 514350"/>
              <a:gd name="connsiteX5514" fmla="*/ 2740819 w 6400800"/>
              <a:gd name="connsiteY5514" fmla="*/ 273844 h 514350"/>
              <a:gd name="connsiteX5515" fmla="*/ 2735104 w 6400800"/>
              <a:gd name="connsiteY5515" fmla="*/ 290036 h 514350"/>
              <a:gd name="connsiteX5516" fmla="*/ 2734151 w 6400800"/>
              <a:gd name="connsiteY5516" fmla="*/ 287179 h 514350"/>
              <a:gd name="connsiteX5517" fmla="*/ 2734151 w 6400800"/>
              <a:gd name="connsiteY5517" fmla="*/ 291941 h 514350"/>
              <a:gd name="connsiteX5518" fmla="*/ 2734151 w 6400800"/>
              <a:gd name="connsiteY5518" fmla="*/ 291941 h 514350"/>
              <a:gd name="connsiteX5519" fmla="*/ 2732246 w 6400800"/>
              <a:gd name="connsiteY5519" fmla="*/ 289084 h 514350"/>
              <a:gd name="connsiteX5520" fmla="*/ 2731294 w 6400800"/>
              <a:gd name="connsiteY5520" fmla="*/ 286226 h 514350"/>
              <a:gd name="connsiteX5521" fmla="*/ 2734151 w 6400800"/>
              <a:gd name="connsiteY5521" fmla="*/ 258604 h 514350"/>
              <a:gd name="connsiteX5522" fmla="*/ 2715101 w 6400800"/>
              <a:gd name="connsiteY5522" fmla="*/ 290989 h 514350"/>
              <a:gd name="connsiteX5523" fmla="*/ 2716054 w 6400800"/>
              <a:gd name="connsiteY5523" fmla="*/ 273844 h 514350"/>
              <a:gd name="connsiteX5524" fmla="*/ 2717959 w 6400800"/>
              <a:gd name="connsiteY5524" fmla="*/ 278606 h 514350"/>
              <a:gd name="connsiteX5525" fmla="*/ 2716054 w 6400800"/>
              <a:gd name="connsiteY5525" fmla="*/ 304324 h 514350"/>
              <a:gd name="connsiteX5526" fmla="*/ 2715101 w 6400800"/>
              <a:gd name="connsiteY5526" fmla="*/ 303371 h 514350"/>
              <a:gd name="connsiteX5527" fmla="*/ 2715101 w 6400800"/>
              <a:gd name="connsiteY5527" fmla="*/ 290989 h 514350"/>
              <a:gd name="connsiteX5528" fmla="*/ 2705576 w 6400800"/>
              <a:gd name="connsiteY5528" fmla="*/ 243364 h 514350"/>
              <a:gd name="connsiteX5529" fmla="*/ 2704624 w 6400800"/>
              <a:gd name="connsiteY5529" fmla="*/ 247174 h 514350"/>
              <a:gd name="connsiteX5530" fmla="*/ 2703671 w 6400800"/>
              <a:gd name="connsiteY5530" fmla="*/ 238601 h 514350"/>
              <a:gd name="connsiteX5531" fmla="*/ 2705576 w 6400800"/>
              <a:gd name="connsiteY5531" fmla="*/ 243364 h 514350"/>
              <a:gd name="connsiteX5532" fmla="*/ 2697956 w 6400800"/>
              <a:gd name="connsiteY5532" fmla="*/ 312896 h 514350"/>
              <a:gd name="connsiteX5533" fmla="*/ 2697956 w 6400800"/>
              <a:gd name="connsiteY5533" fmla="*/ 313849 h 514350"/>
              <a:gd name="connsiteX5534" fmla="*/ 2697956 w 6400800"/>
              <a:gd name="connsiteY5534" fmla="*/ 310991 h 514350"/>
              <a:gd name="connsiteX5535" fmla="*/ 2697956 w 6400800"/>
              <a:gd name="connsiteY5535" fmla="*/ 312896 h 514350"/>
              <a:gd name="connsiteX5536" fmla="*/ 2664619 w 6400800"/>
              <a:gd name="connsiteY5536" fmla="*/ 234791 h 514350"/>
              <a:gd name="connsiteX5537" fmla="*/ 2666524 w 6400800"/>
              <a:gd name="connsiteY5537" fmla="*/ 238601 h 514350"/>
              <a:gd name="connsiteX5538" fmla="*/ 2673191 w 6400800"/>
              <a:gd name="connsiteY5538" fmla="*/ 287179 h 514350"/>
              <a:gd name="connsiteX5539" fmla="*/ 2670334 w 6400800"/>
              <a:gd name="connsiteY5539" fmla="*/ 279559 h 514350"/>
              <a:gd name="connsiteX5540" fmla="*/ 2670334 w 6400800"/>
              <a:gd name="connsiteY5540" fmla="*/ 278606 h 514350"/>
              <a:gd name="connsiteX5541" fmla="*/ 2671286 w 6400800"/>
              <a:gd name="connsiteY5541" fmla="*/ 276701 h 514350"/>
              <a:gd name="connsiteX5542" fmla="*/ 2670334 w 6400800"/>
              <a:gd name="connsiteY5542" fmla="*/ 278606 h 514350"/>
              <a:gd name="connsiteX5543" fmla="*/ 2664619 w 6400800"/>
              <a:gd name="connsiteY5543" fmla="*/ 246221 h 514350"/>
              <a:gd name="connsiteX5544" fmla="*/ 2663666 w 6400800"/>
              <a:gd name="connsiteY5544" fmla="*/ 240506 h 514350"/>
              <a:gd name="connsiteX5545" fmla="*/ 2664619 w 6400800"/>
              <a:gd name="connsiteY5545" fmla="*/ 234791 h 514350"/>
              <a:gd name="connsiteX5546" fmla="*/ 2657951 w 6400800"/>
              <a:gd name="connsiteY5546" fmla="*/ 339566 h 514350"/>
              <a:gd name="connsiteX5547" fmla="*/ 2656046 w 6400800"/>
              <a:gd name="connsiteY5547" fmla="*/ 336709 h 514350"/>
              <a:gd name="connsiteX5548" fmla="*/ 2657951 w 6400800"/>
              <a:gd name="connsiteY5548" fmla="*/ 325279 h 514350"/>
              <a:gd name="connsiteX5549" fmla="*/ 2657951 w 6400800"/>
              <a:gd name="connsiteY5549" fmla="*/ 339566 h 514350"/>
              <a:gd name="connsiteX5550" fmla="*/ 2654141 w 6400800"/>
              <a:gd name="connsiteY5550" fmla="*/ 277654 h 514350"/>
              <a:gd name="connsiteX5551" fmla="*/ 2659856 w 6400800"/>
              <a:gd name="connsiteY5551" fmla="*/ 298609 h 514350"/>
              <a:gd name="connsiteX5552" fmla="*/ 2659856 w 6400800"/>
              <a:gd name="connsiteY5552" fmla="*/ 299561 h 514350"/>
              <a:gd name="connsiteX5553" fmla="*/ 2653189 w 6400800"/>
              <a:gd name="connsiteY5553" fmla="*/ 316706 h 514350"/>
              <a:gd name="connsiteX5554" fmla="*/ 2652236 w 6400800"/>
              <a:gd name="connsiteY5554" fmla="*/ 319564 h 514350"/>
              <a:gd name="connsiteX5555" fmla="*/ 2650331 w 6400800"/>
              <a:gd name="connsiteY5555" fmla="*/ 311944 h 514350"/>
              <a:gd name="connsiteX5556" fmla="*/ 2647474 w 6400800"/>
              <a:gd name="connsiteY5556" fmla="*/ 301466 h 514350"/>
              <a:gd name="connsiteX5557" fmla="*/ 2654141 w 6400800"/>
              <a:gd name="connsiteY5557" fmla="*/ 277654 h 514350"/>
              <a:gd name="connsiteX5558" fmla="*/ 2633186 w 6400800"/>
              <a:gd name="connsiteY5558" fmla="*/ 283369 h 514350"/>
              <a:gd name="connsiteX5559" fmla="*/ 2633186 w 6400800"/>
              <a:gd name="connsiteY5559" fmla="*/ 285274 h 514350"/>
              <a:gd name="connsiteX5560" fmla="*/ 2633186 w 6400800"/>
              <a:gd name="connsiteY5560" fmla="*/ 286226 h 514350"/>
              <a:gd name="connsiteX5561" fmla="*/ 2632234 w 6400800"/>
              <a:gd name="connsiteY5561" fmla="*/ 290036 h 514350"/>
              <a:gd name="connsiteX5562" fmla="*/ 2633186 w 6400800"/>
              <a:gd name="connsiteY5562" fmla="*/ 283369 h 514350"/>
              <a:gd name="connsiteX5563" fmla="*/ 2578894 w 6400800"/>
              <a:gd name="connsiteY5563" fmla="*/ 242411 h 514350"/>
              <a:gd name="connsiteX5564" fmla="*/ 2577941 w 6400800"/>
              <a:gd name="connsiteY5564" fmla="*/ 241459 h 514350"/>
              <a:gd name="connsiteX5565" fmla="*/ 2580799 w 6400800"/>
              <a:gd name="connsiteY5565" fmla="*/ 235744 h 514350"/>
              <a:gd name="connsiteX5566" fmla="*/ 2580799 w 6400800"/>
              <a:gd name="connsiteY5566" fmla="*/ 235744 h 514350"/>
              <a:gd name="connsiteX5567" fmla="*/ 2578894 w 6400800"/>
              <a:gd name="connsiteY5567" fmla="*/ 242411 h 514350"/>
              <a:gd name="connsiteX5568" fmla="*/ 2597944 w 6400800"/>
              <a:gd name="connsiteY5568" fmla="*/ 275749 h 514350"/>
              <a:gd name="connsiteX5569" fmla="*/ 2597944 w 6400800"/>
              <a:gd name="connsiteY5569" fmla="*/ 274796 h 514350"/>
              <a:gd name="connsiteX5570" fmla="*/ 2597944 w 6400800"/>
              <a:gd name="connsiteY5570" fmla="*/ 275749 h 514350"/>
              <a:gd name="connsiteX5571" fmla="*/ 2597944 w 6400800"/>
              <a:gd name="connsiteY5571" fmla="*/ 275749 h 514350"/>
              <a:gd name="connsiteX5572" fmla="*/ 2616041 w 6400800"/>
              <a:gd name="connsiteY5572" fmla="*/ 309086 h 514350"/>
              <a:gd name="connsiteX5573" fmla="*/ 2613184 w 6400800"/>
              <a:gd name="connsiteY5573" fmla="*/ 319564 h 514350"/>
              <a:gd name="connsiteX5574" fmla="*/ 2613184 w 6400800"/>
              <a:gd name="connsiteY5574" fmla="*/ 318611 h 514350"/>
              <a:gd name="connsiteX5575" fmla="*/ 2613184 w 6400800"/>
              <a:gd name="connsiteY5575" fmla="*/ 319564 h 514350"/>
              <a:gd name="connsiteX5576" fmla="*/ 2613184 w 6400800"/>
              <a:gd name="connsiteY5576" fmla="*/ 319564 h 514350"/>
              <a:gd name="connsiteX5577" fmla="*/ 2600801 w 6400800"/>
              <a:gd name="connsiteY5577" fmla="*/ 289084 h 514350"/>
              <a:gd name="connsiteX5578" fmla="*/ 2602706 w 6400800"/>
              <a:gd name="connsiteY5578" fmla="*/ 282416 h 514350"/>
              <a:gd name="connsiteX5579" fmla="*/ 2612231 w 6400800"/>
              <a:gd name="connsiteY5579" fmla="*/ 299561 h 514350"/>
              <a:gd name="connsiteX5580" fmla="*/ 2616041 w 6400800"/>
              <a:gd name="connsiteY5580" fmla="*/ 308134 h 514350"/>
              <a:gd name="connsiteX5581" fmla="*/ 2616041 w 6400800"/>
              <a:gd name="connsiteY5581" fmla="*/ 309086 h 514350"/>
              <a:gd name="connsiteX5582" fmla="*/ 2616041 w 6400800"/>
              <a:gd name="connsiteY5582" fmla="*/ 309086 h 514350"/>
              <a:gd name="connsiteX5583" fmla="*/ 2604611 w 6400800"/>
              <a:gd name="connsiteY5583" fmla="*/ 276701 h 514350"/>
              <a:gd name="connsiteX5584" fmla="*/ 2608421 w 6400800"/>
              <a:gd name="connsiteY5584" fmla="*/ 267176 h 514350"/>
              <a:gd name="connsiteX5585" fmla="*/ 2615089 w 6400800"/>
              <a:gd name="connsiteY5585" fmla="*/ 290036 h 514350"/>
              <a:gd name="connsiteX5586" fmla="*/ 2604611 w 6400800"/>
              <a:gd name="connsiteY5586" fmla="*/ 276701 h 514350"/>
              <a:gd name="connsiteX5587" fmla="*/ 2614136 w 6400800"/>
              <a:gd name="connsiteY5587" fmla="*/ 276701 h 514350"/>
              <a:gd name="connsiteX5588" fmla="*/ 2609374 w 6400800"/>
              <a:gd name="connsiteY5588" fmla="*/ 266224 h 514350"/>
              <a:gd name="connsiteX5589" fmla="*/ 2612231 w 6400800"/>
              <a:gd name="connsiteY5589" fmla="*/ 257651 h 514350"/>
              <a:gd name="connsiteX5590" fmla="*/ 2614136 w 6400800"/>
              <a:gd name="connsiteY5590" fmla="*/ 276701 h 514350"/>
              <a:gd name="connsiteX5591" fmla="*/ 2606516 w 6400800"/>
              <a:gd name="connsiteY5591" fmla="*/ 208121 h 514350"/>
              <a:gd name="connsiteX5592" fmla="*/ 2611279 w 6400800"/>
              <a:gd name="connsiteY5592" fmla="*/ 250984 h 514350"/>
              <a:gd name="connsiteX5593" fmla="*/ 2611279 w 6400800"/>
              <a:gd name="connsiteY5593" fmla="*/ 251936 h 514350"/>
              <a:gd name="connsiteX5594" fmla="*/ 2600801 w 6400800"/>
              <a:gd name="connsiteY5594" fmla="*/ 271939 h 514350"/>
              <a:gd name="connsiteX5595" fmla="*/ 2597944 w 6400800"/>
              <a:gd name="connsiteY5595" fmla="*/ 268129 h 514350"/>
              <a:gd name="connsiteX5596" fmla="*/ 2595086 w 6400800"/>
              <a:gd name="connsiteY5596" fmla="*/ 237649 h 514350"/>
              <a:gd name="connsiteX5597" fmla="*/ 2594134 w 6400800"/>
              <a:gd name="connsiteY5597" fmla="*/ 228124 h 514350"/>
              <a:gd name="connsiteX5598" fmla="*/ 2605564 w 6400800"/>
              <a:gd name="connsiteY5598" fmla="*/ 179546 h 514350"/>
              <a:gd name="connsiteX5599" fmla="*/ 2606516 w 6400800"/>
              <a:gd name="connsiteY5599" fmla="*/ 208121 h 514350"/>
              <a:gd name="connsiteX5600" fmla="*/ 2586514 w 6400800"/>
              <a:gd name="connsiteY5600" fmla="*/ 186214 h 514350"/>
              <a:gd name="connsiteX5601" fmla="*/ 2598896 w 6400800"/>
              <a:gd name="connsiteY5601" fmla="*/ 159544 h 514350"/>
              <a:gd name="connsiteX5602" fmla="*/ 2601754 w 6400800"/>
              <a:gd name="connsiteY5602" fmla="*/ 153829 h 514350"/>
              <a:gd name="connsiteX5603" fmla="*/ 2603659 w 6400800"/>
              <a:gd name="connsiteY5603" fmla="*/ 173831 h 514350"/>
              <a:gd name="connsiteX5604" fmla="*/ 2590324 w 6400800"/>
              <a:gd name="connsiteY5604" fmla="*/ 210979 h 514350"/>
              <a:gd name="connsiteX5605" fmla="*/ 2586514 w 6400800"/>
              <a:gd name="connsiteY5605" fmla="*/ 187166 h 514350"/>
              <a:gd name="connsiteX5606" fmla="*/ 2586514 w 6400800"/>
              <a:gd name="connsiteY5606" fmla="*/ 186214 h 514350"/>
              <a:gd name="connsiteX5607" fmla="*/ 2584609 w 6400800"/>
              <a:gd name="connsiteY5607" fmla="*/ 408146 h 514350"/>
              <a:gd name="connsiteX5608" fmla="*/ 2584609 w 6400800"/>
              <a:gd name="connsiteY5608" fmla="*/ 408146 h 514350"/>
              <a:gd name="connsiteX5609" fmla="*/ 2581751 w 6400800"/>
              <a:gd name="connsiteY5609" fmla="*/ 393859 h 514350"/>
              <a:gd name="connsiteX5610" fmla="*/ 2584609 w 6400800"/>
              <a:gd name="connsiteY5610" fmla="*/ 408146 h 514350"/>
              <a:gd name="connsiteX5611" fmla="*/ 2580799 w 6400800"/>
              <a:gd name="connsiteY5611" fmla="*/ 199549 h 514350"/>
              <a:gd name="connsiteX5612" fmla="*/ 2581751 w 6400800"/>
              <a:gd name="connsiteY5612" fmla="*/ 228124 h 514350"/>
              <a:gd name="connsiteX5613" fmla="*/ 2578894 w 6400800"/>
              <a:gd name="connsiteY5613" fmla="*/ 231934 h 514350"/>
              <a:gd name="connsiteX5614" fmla="*/ 2575084 w 6400800"/>
              <a:gd name="connsiteY5614" fmla="*/ 236696 h 514350"/>
              <a:gd name="connsiteX5615" fmla="*/ 2573179 w 6400800"/>
              <a:gd name="connsiteY5615" fmla="*/ 233839 h 514350"/>
              <a:gd name="connsiteX5616" fmla="*/ 2572226 w 6400800"/>
              <a:gd name="connsiteY5616" fmla="*/ 229076 h 514350"/>
              <a:gd name="connsiteX5617" fmla="*/ 2571274 w 6400800"/>
              <a:gd name="connsiteY5617" fmla="*/ 219551 h 514350"/>
              <a:gd name="connsiteX5618" fmla="*/ 2580799 w 6400800"/>
              <a:gd name="connsiteY5618" fmla="*/ 199549 h 514350"/>
              <a:gd name="connsiteX5619" fmla="*/ 2569369 w 6400800"/>
              <a:gd name="connsiteY5619" fmla="*/ 320516 h 514350"/>
              <a:gd name="connsiteX5620" fmla="*/ 2570321 w 6400800"/>
              <a:gd name="connsiteY5620" fmla="*/ 327184 h 514350"/>
              <a:gd name="connsiteX5621" fmla="*/ 2571274 w 6400800"/>
              <a:gd name="connsiteY5621" fmla="*/ 330041 h 514350"/>
              <a:gd name="connsiteX5622" fmla="*/ 2563654 w 6400800"/>
              <a:gd name="connsiteY5622" fmla="*/ 345281 h 514350"/>
              <a:gd name="connsiteX5623" fmla="*/ 2562701 w 6400800"/>
              <a:gd name="connsiteY5623" fmla="*/ 342424 h 514350"/>
              <a:gd name="connsiteX5624" fmla="*/ 2569369 w 6400800"/>
              <a:gd name="connsiteY5624" fmla="*/ 320516 h 514350"/>
              <a:gd name="connsiteX5625" fmla="*/ 2556034 w 6400800"/>
              <a:gd name="connsiteY5625" fmla="*/ 262414 h 514350"/>
              <a:gd name="connsiteX5626" fmla="*/ 2559844 w 6400800"/>
              <a:gd name="connsiteY5626" fmla="*/ 251936 h 514350"/>
              <a:gd name="connsiteX5627" fmla="*/ 2560796 w 6400800"/>
              <a:gd name="connsiteY5627" fmla="*/ 257651 h 514350"/>
              <a:gd name="connsiteX5628" fmla="*/ 2559844 w 6400800"/>
              <a:gd name="connsiteY5628" fmla="*/ 259556 h 514350"/>
              <a:gd name="connsiteX5629" fmla="*/ 2554129 w 6400800"/>
              <a:gd name="connsiteY5629" fmla="*/ 269081 h 514350"/>
              <a:gd name="connsiteX5630" fmla="*/ 2556034 w 6400800"/>
              <a:gd name="connsiteY5630" fmla="*/ 262414 h 514350"/>
              <a:gd name="connsiteX5631" fmla="*/ 2561749 w 6400800"/>
              <a:gd name="connsiteY5631" fmla="*/ 276701 h 514350"/>
              <a:gd name="connsiteX5632" fmla="*/ 2562701 w 6400800"/>
              <a:gd name="connsiteY5632" fmla="*/ 274796 h 514350"/>
              <a:gd name="connsiteX5633" fmla="*/ 2564606 w 6400800"/>
              <a:gd name="connsiteY5633" fmla="*/ 287179 h 514350"/>
              <a:gd name="connsiteX5634" fmla="*/ 2557939 w 6400800"/>
              <a:gd name="connsiteY5634" fmla="*/ 309086 h 514350"/>
              <a:gd name="connsiteX5635" fmla="*/ 2556034 w 6400800"/>
              <a:gd name="connsiteY5635" fmla="*/ 313849 h 514350"/>
              <a:gd name="connsiteX5636" fmla="*/ 2553176 w 6400800"/>
              <a:gd name="connsiteY5636" fmla="*/ 296704 h 514350"/>
              <a:gd name="connsiteX5637" fmla="*/ 2561749 w 6400800"/>
              <a:gd name="connsiteY5637" fmla="*/ 276701 h 514350"/>
              <a:gd name="connsiteX5638" fmla="*/ 2538889 w 6400800"/>
              <a:gd name="connsiteY5638" fmla="*/ 252889 h 514350"/>
              <a:gd name="connsiteX5639" fmla="*/ 2540794 w 6400800"/>
              <a:gd name="connsiteY5639" fmla="*/ 242411 h 514350"/>
              <a:gd name="connsiteX5640" fmla="*/ 2542699 w 6400800"/>
              <a:gd name="connsiteY5640" fmla="*/ 238601 h 514350"/>
              <a:gd name="connsiteX5641" fmla="*/ 2544604 w 6400800"/>
              <a:gd name="connsiteY5641" fmla="*/ 233839 h 514350"/>
              <a:gd name="connsiteX5642" fmla="*/ 2543651 w 6400800"/>
              <a:gd name="connsiteY5642" fmla="*/ 248126 h 514350"/>
              <a:gd name="connsiteX5643" fmla="*/ 2542699 w 6400800"/>
              <a:gd name="connsiteY5643" fmla="*/ 257651 h 514350"/>
              <a:gd name="connsiteX5644" fmla="*/ 2537936 w 6400800"/>
              <a:gd name="connsiteY5644" fmla="*/ 268129 h 514350"/>
              <a:gd name="connsiteX5645" fmla="*/ 2538889 w 6400800"/>
              <a:gd name="connsiteY5645" fmla="*/ 252889 h 514350"/>
              <a:gd name="connsiteX5646" fmla="*/ 2521744 w 6400800"/>
              <a:gd name="connsiteY5646" fmla="*/ 475774 h 514350"/>
              <a:gd name="connsiteX5647" fmla="*/ 2522696 w 6400800"/>
              <a:gd name="connsiteY5647" fmla="*/ 484346 h 514350"/>
              <a:gd name="connsiteX5648" fmla="*/ 2520791 w 6400800"/>
              <a:gd name="connsiteY5648" fmla="*/ 479584 h 514350"/>
              <a:gd name="connsiteX5649" fmla="*/ 2521744 w 6400800"/>
              <a:gd name="connsiteY5649" fmla="*/ 475774 h 514350"/>
              <a:gd name="connsiteX5650" fmla="*/ 2514124 w 6400800"/>
              <a:gd name="connsiteY5650" fmla="*/ 323374 h 514350"/>
              <a:gd name="connsiteX5651" fmla="*/ 2514124 w 6400800"/>
              <a:gd name="connsiteY5651" fmla="*/ 323374 h 514350"/>
              <a:gd name="connsiteX5652" fmla="*/ 2513171 w 6400800"/>
              <a:gd name="connsiteY5652" fmla="*/ 328136 h 514350"/>
              <a:gd name="connsiteX5653" fmla="*/ 2513171 w 6400800"/>
              <a:gd name="connsiteY5653" fmla="*/ 329089 h 514350"/>
              <a:gd name="connsiteX5654" fmla="*/ 2514124 w 6400800"/>
              <a:gd name="connsiteY5654" fmla="*/ 323374 h 514350"/>
              <a:gd name="connsiteX5655" fmla="*/ 2509361 w 6400800"/>
              <a:gd name="connsiteY5655" fmla="*/ 300514 h 514350"/>
              <a:gd name="connsiteX5656" fmla="*/ 2508409 w 6400800"/>
              <a:gd name="connsiteY5656" fmla="*/ 302419 h 514350"/>
              <a:gd name="connsiteX5657" fmla="*/ 2508409 w 6400800"/>
              <a:gd name="connsiteY5657" fmla="*/ 302419 h 514350"/>
              <a:gd name="connsiteX5658" fmla="*/ 2507456 w 6400800"/>
              <a:gd name="connsiteY5658" fmla="*/ 294799 h 514350"/>
              <a:gd name="connsiteX5659" fmla="*/ 2509361 w 6400800"/>
              <a:gd name="connsiteY5659" fmla="*/ 300514 h 514350"/>
              <a:gd name="connsiteX5660" fmla="*/ 2496979 w 6400800"/>
              <a:gd name="connsiteY5660" fmla="*/ 292894 h 514350"/>
              <a:gd name="connsiteX5661" fmla="*/ 2497931 w 6400800"/>
              <a:gd name="connsiteY5661" fmla="*/ 290036 h 514350"/>
              <a:gd name="connsiteX5662" fmla="*/ 2496979 w 6400800"/>
              <a:gd name="connsiteY5662" fmla="*/ 290989 h 514350"/>
              <a:gd name="connsiteX5663" fmla="*/ 2497931 w 6400800"/>
              <a:gd name="connsiteY5663" fmla="*/ 284321 h 514350"/>
              <a:gd name="connsiteX5664" fmla="*/ 2498884 w 6400800"/>
              <a:gd name="connsiteY5664" fmla="*/ 269081 h 514350"/>
              <a:gd name="connsiteX5665" fmla="*/ 2498884 w 6400800"/>
              <a:gd name="connsiteY5665" fmla="*/ 266224 h 514350"/>
              <a:gd name="connsiteX5666" fmla="*/ 2502694 w 6400800"/>
              <a:gd name="connsiteY5666" fmla="*/ 277654 h 514350"/>
              <a:gd name="connsiteX5667" fmla="*/ 2502694 w 6400800"/>
              <a:gd name="connsiteY5667" fmla="*/ 283369 h 514350"/>
              <a:gd name="connsiteX5668" fmla="*/ 2501741 w 6400800"/>
              <a:gd name="connsiteY5668" fmla="*/ 302419 h 514350"/>
              <a:gd name="connsiteX5669" fmla="*/ 2501741 w 6400800"/>
              <a:gd name="connsiteY5669" fmla="*/ 313849 h 514350"/>
              <a:gd name="connsiteX5670" fmla="*/ 2500789 w 6400800"/>
              <a:gd name="connsiteY5670" fmla="*/ 325279 h 514350"/>
              <a:gd name="connsiteX5671" fmla="*/ 2500789 w 6400800"/>
              <a:gd name="connsiteY5671" fmla="*/ 326231 h 514350"/>
              <a:gd name="connsiteX5672" fmla="*/ 2499836 w 6400800"/>
              <a:gd name="connsiteY5672" fmla="*/ 315754 h 514350"/>
              <a:gd name="connsiteX5673" fmla="*/ 2499836 w 6400800"/>
              <a:gd name="connsiteY5673" fmla="*/ 310039 h 514350"/>
              <a:gd name="connsiteX5674" fmla="*/ 2500789 w 6400800"/>
              <a:gd name="connsiteY5674" fmla="*/ 297656 h 514350"/>
              <a:gd name="connsiteX5675" fmla="*/ 2500789 w 6400800"/>
              <a:gd name="connsiteY5675" fmla="*/ 286226 h 514350"/>
              <a:gd name="connsiteX5676" fmla="*/ 2496979 w 6400800"/>
              <a:gd name="connsiteY5676" fmla="*/ 292894 h 514350"/>
              <a:gd name="connsiteX5677" fmla="*/ 2496979 w 6400800"/>
              <a:gd name="connsiteY5677" fmla="*/ 292894 h 514350"/>
              <a:gd name="connsiteX5678" fmla="*/ 2449354 w 6400800"/>
              <a:gd name="connsiteY5678" fmla="*/ 334804 h 514350"/>
              <a:gd name="connsiteX5679" fmla="*/ 2447449 w 6400800"/>
              <a:gd name="connsiteY5679" fmla="*/ 328136 h 514350"/>
              <a:gd name="connsiteX5680" fmla="*/ 2450306 w 6400800"/>
              <a:gd name="connsiteY5680" fmla="*/ 321469 h 514350"/>
              <a:gd name="connsiteX5681" fmla="*/ 2450306 w 6400800"/>
              <a:gd name="connsiteY5681" fmla="*/ 322421 h 514350"/>
              <a:gd name="connsiteX5682" fmla="*/ 2451259 w 6400800"/>
              <a:gd name="connsiteY5682" fmla="*/ 324326 h 514350"/>
              <a:gd name="connsiteX5683" fmla="*/ 2449354 w 6400800"/>
              <a:gd name="connsiteY5683" fmla="*/ 334804 h 514350"/>
              <a:gd name="connsiteX5684" fmla="*/ 2450306 w 6400800"/>
              <a:gd name="connsiteY5684" fmla="*/ 254794 h 514350"/>
              <a:gd name="connsiteX5685" fmla="*/ 2451259 w 6400800"/>
              <a:gd name="connsiteY5685" fmla="*/ 251936 h 514350"/>
              <a:gd name="connsiteX5686" fmla="*/ 2451259 w 6400800"/>
              <a:gd name="connsiteY5686" fmla="*/ 250984 h 514350"/>
              <a:gd name="connsiteX5687" fmla="*/ 2451259 w 6400800"/>
              <a:gd name="connsiteY5687" fmla="*/ 251936 h 514350"/>
              <a:gd name="connsiteX5688" fmla="*/ 2450306 w 6400800"/>
              <a:gd name="connsiteY5688" fmla="*/ 254794 h 514350"/>
              <a:gd name="connsiteX5689" fmla="*/ 2452211 w 6400800"/>
              <a:gd name="connsiteY5689" fmla="*/ 251936 h 514350"/>
              <a:gd name="connsiteX5690" fmla="*/ 2451259 w 6400800"/>
              <a:gd name="connsiteY5690" fmla="*/ 250984 h 514350"/>
              <a:gd name="connsiteX5691" fmla="*/ 2456021 w 6400800"/>
              <a:gd name="connsiteY5691" fmla="*/ 238601 h 514350"/>
              <a:gd name="connsiteX5692" fmla="*/ 2460784 w 6400800"/>
              <a:gd name="connsiteY5692" fmla="*/ 231934 h 514350"/>
              <a:gd name="connsiteX5693" fmla="*/ 2459831 w 6400800"/>
              <a:gd name="connsiteY5693" fmla="*/ 235744 h 514350"/>
              <a:gd name="connsiteX5694" fmla="*/ 2456021 w 6400800"/>
              <a:gd name="connsiteY5694" fmla="*/ 248126 h 514350"/>
              <a:gd name="connsiteX5695" fmla="*/ 2452211 w 6400800"/>
              <a:gd name="connsiteY5695" fmla="*/ 251936 h 514350"/>
              <a:gd name="connsiteX5696" fmla="*/ 2457926 w 6400800"/>
              <a:gd name="connsiteY5696" fmla="*/ 266224 h 514350"/>
              <a:gd name="connsiteX5697" fmla="*/ 2456974 w 6400800"/>
              <a:gd name="connsiteY5697" fmla="*/ 268129 h 514350"/>
              <a:gd name="connsiteX5698" fmla="*/ 2457926 w 6400800"/>
              <a:gd name="connsiteY5698" fmla="*/ 266224 h 514350"/>
              <a:gd name="connsiteX5699" fmla="*/ 2457926 w 6400800"/>
              <a:gd name="connsiteY5699" fmla="*/ 266224 h 514350"/>
              <a:gd name="connsiteX5700" fmla="*/ 2457926 w 6400800"/>
              <a:gd name="connsiteY5700" fmla="*/ 374809 h 514350"/>
              <a:gd name="connsiteX5701" fmla="*/ 2456021 w 6400800"/>
              <a:gd name="connsiteY5701" fmla="*/ 367189 h 514350"/>
              <a:gd name="connsiteX5702" fmla="*/ 2456021 w 6400800"/>
              <a:gd name="connsiteY5702" fmla="*/ 362426 h 514350"/>
              <a:gd name="connsiteX5703" fmla="*/ 2456021 w 6400800"/>
              <a:gd name="connsiteY5703" fmla="*/ 344329 h 514350"/>
              <a:gd name="connsiteX5704" fmla="*/ 2458879 w 6400800"/>
              <a:gd name="connsiteY5704" fmla="*/ 354806 h 514350"/>
              <a:gd name="connsiteX5705" fmla="*/ 2457926 w 6400800"/>
              <a:gd name="connsiteY5705" fmla="*/ 374809 h 514350"/>
              <a:gd name="connsiteX5706" fmla="*/ 2456974 w 6400800"/>
              <a:gd name="connsiteY5706" fmla="*/ 308134 h 514350"/>
              <a:gd name="connsiteX5707" fmla="*/ 2456974 w 6400800"/>
              <a:gd name="connsiteY5707" fmla="*/ 305276 h 514350"/>
              <a:gd name="connsiteX5708" fmla="*/ 2457926 w 6400800"/>
              <a:gd name="connsiteY5708" fmla="*/ 302419 h 514350"/>
              <a:gd name="connsiteX5709" fmla="*/ 2459831 w 6400800"/>
              <a:gd name="connsiteY5709" fmla="*/ 313849 h 514350"/>
              <a:gd name="connsiteX5710" fmla="*/ 2460784 w 6400800"/>
              <a:gd name="connsiteY5710" fmla="*/ 317659 h 514350"/>
              <a:gd name="connsiteX5711" fmla="*/ 2456974 w 6400800"/>
              <a:gd name="connsiteY5711" fmla="*/ 308134 h 514350"/>
              <a:gd name="connsiteX5712" fmla="*/ 2458879 w 6400800"/>
              <a:gd name="connsiteY5712" fmla="*/ 290036 h 514350"/>
              <a:gd name="connsiteX5713" fmla="*/ 2459831 w 6400800"/>
              <a:gd name="connsiteY5713" fmla="*/ 287179 h 514350"/>
              <a:gd name="connsiteX5714" fmla="*/ 2463641 w 6400800"/>
              <a:gd name="connsiteY5714" fmla="*/ 277654 h 514350"/>
              <a:gd name="connsiteX5715" fmla="*/ 2465546 w 6400800"/>
              <a:gd name="connsiteY5715" fmla="*/ 281464 h 514350"/>
              <a:gd name="connsiteX5716" fmla="*/ 2458879 w 6400800"/>
              <a:gd name="connsiteY5716" fmla="*/ 290036 h 514350"/>
              <a:gd name="connsiteX5717" fmla="*/ 2464594 w 6400800"/>
              <a:gd name="connsiteY5717" fmla="*/ 305276 h 514350"/>
              <a:gd name="connsiteX5718" fmla="*/ 2460784 w 6400800"/>
              <a:gd name="connsiteY5718" fmla="*/ 295751 h 514350"/>
              <a:gd name="connsiteX5719" fmla="*/ 2462689 w 6400800"/>
              <a:gd name="connsiteY5719" fmla="*/ 292894 h 514350"/>
              <a:gd name="connsiteX5720" fmla="*/ 2466499 w 6400800"/>
              <a:gd name="connsiteY5720" fmla="*/ 285274 h 514350"/>
              <a:gd name="connsiteX5721" fmla="*/ 2464594 w 6400800"/>
              <a:gd name="connsiteY5721" fmla="*/ 305276 h 514350"/>
              <a:gd name="connsiteX5722" fmla="*/ 2467451 w 6400800"/>
              <a:gd name="connsiteY5722" fmla="*/ 274796 h 514350"/>
              <a:gd name="connsiteX5723" fmla="*/ 2466499 w 6400800"/>
              <a:gd name="connsiteY5723" fmla="*/ 272891 h 514350"/>
              <a:gd name="connsiteX5724" fmla="*/ 2468404 w 6400800"/>
              <a:gd name="connsiteY5724" fmla="*/ 268129 h 514350"/>
              <a:gd name="connsiteX5725" fmla="*/ 2467451 w 6400800"/>
              <a:gd name="connsiteY5725" fmla="*/ 274796 h 514350"/>
              <a:gd name="connsiteX5726" fmla="*/ 2471261 w 6400800"/>
              <a:gd name="connsiteY5726" fmla="*/ 233839 h 514350"/>
              <a:gd name="connsiteX5727" fmla="*/ 2470309 w 6400800"/>
              <a:gd name="connsiteY5727" fmla="*/ 245269 h 514350"/>
              <a:gd name="connsiteX5728" fmla="*/ 2469356 w 6400800"/>
              <a:gd name="connsiteY5728" fmla="*/ 246221 h 514350"/>
              <a:gd name="connsiteX5729" fmla="*/ 2459831 w 6400800"/>
              <a:gd name="connsiteY5729" fmla="*/ 263366 h 514350"/>
              <a:gd name="connsiteX5730" fmla="*/ 2458879 w 6400800"/>
              <a:gd name="connsiteY5730" fmla="*/ 261461 h 514350"/>
              <a:gd name="connsiteX5731" fmla="*/ 2461736 w 6400800"/>
              <a:gd name="connsiteY5731" fmla="*/ 247174 h 514350"/>
              <a:gd name="connsiteX5732" fmla="*/ 2462689 w 6400800"/>
              <a:gd name="connsiteY5732" fmla="*/ 245269 h 514350"/>
              <a:gd name="connsiteX5733" fmla="*/ 2472214 w 6400800"/>
              <a:gd name="connsiteY5733" fmla="*/ 231934 h 514350"/>
              <a:gd name="connsiteX5734" fmla="*/ 2472214 w 6400800"/>
              <a:gd name="connsiteY5734" fmla="*/ 231934 h 514350"/>
              <a:gd name="connsiteX5735" fmla="*/ 2473166 w 6400800"/>
              <a:gd name="connsiteY5735" fmla="*/ 240506 h 514350"/>
              <a:gd name="connsiteX5736" fmla="*/ 2472214 w 6400800"/>
              <a:gd name="connsiteY5736" fmla="*/ 242411 h 514350"/>
              <a:gd name="connsiteX5737" fmla="*/ 2471261 w 6400800"/>
              <a:gd name="connsiteY5737" fmla="*/ 233839 h 514350"/>
              <a:gd name="connsiteX5738" fmla="*/ 2467451 w 6400800"/>
              <a:gd name="connsiteY5738" fmla="*/ 211931 h 514350"/>
              <a:gd name="connsiteX5739" fmla="*/ 2465546 w 6400800"/>
              <a:gd name="connsiteY5739" fmla="*/ 213836 h 514350"/>
              <a:gd name="connsiteX5740" fmla="*/ 2466499 w 6400800"/>
              <a:gd name="connsiteY5740" fmla="*/ 211931 h 514350"/>
              <a:gd name="connsiteX5741" fmla="*/ 2468404 w 6400800"/>
              <a:gd name="connsiteY5741" fmla="*/ 208121 h 514350"/>
              <a:gd name="connsiteX5742" fmla="*/ 2468404 w 6400800"/>
              <a:gd name="connsiteY5742" fmla="*/ 210979 h 514350"/>
              <a:gd name="connsiteX5743" fmla="*/ 2467451 w 6400800"/>
              <a:gd name="connsiteY5743" fmla="*/ 211931 h 514350"/>
              <a:gd name="connsiteX5744" fmla="*/ 2467451 w 6400800"/>
              <a:gd name="connsiteY5744" fmla="*/ 211931 h 514350"/>
              <a:gd name="connsiteX5745" fmla="*/ 2467451 w 6400800"/>
              <a:gd name="connsiteY5745" fmla="*/ 211931 h 514350"/>
              <a:gd name="connsiteX5746" fmla="*/ 2470309 w 6400800"/>
              <a:gd name="connsiteY5746" fmla="*/ 218599 h 514350"/>
              <a:gd name="connsiteX5747" fmla="*/ 2472214 w 6400800"/>
              <a:gd name="connsiteY5747" fmla="*/ 230029 h 514350"/>
              <a:gd name="connsiteX5748" fmla="*/ 2472214 w 6400800"/>
              <a:gd name="connsiteY5748" fmla="*/ 230029 h 514350"/>
              <a:gd name="connsiteX5749" fmla="*/ 2463641 w 6400800"/>
              <a:gd name="connsiteY5749" fmla="*/ 237649 h 514350"/>
              <a:gd name="connsiteX5750" fmla="*/ 2464594 w 6400800"/>
              <a:gd name="connsiteY5750" fmla="*/ 234791 h 514350"/>
              <a:gd name="connsiteX5751" fmla="*/ 2466499 w 6400800"/>
              <a:gd name="connsiteY5751" fmla="*/ 224314 h 514350"/>
              <a:gd name="connsiteX5752" fmla="*/ 2466499 w 6400800"/>
              <a:gd name="connsiteY5752" fmla="*/ 224314 h 514350"/>
              <a:gd name="connsiteX5753" fmla="*/ 2470309 w 6400800"/>
              <a:gd name="connsiteY5753" fmla="*/ 218599 h 514350"/>
              <a:gd name="connsiteX5754" fmla="*/ 2477929 w 6400800"/>
              <a:gd name="connsiteY5754" fmla="*/ 223361 h 514350"/>
              <a:gd name="connsiteX5755" fmla="*/ 2475071 w 6400800"/>
              <a:gd name="connsiteY5755" fmla="*/ 212884 h 514350"/>
              <a:gd name="connsiteX5756" fmla="*/ 2477929 w 6400800"/>
              <a:gd name="connsiteY5756" fmla="*/ 209074 h 514350"/>
              <a:gd name="connsiteX5757" fmla="*/ 2477929 w 6400800"/>
              <a:gd name="connsiteY5757" fmla="*/ 217646 h 514350"/>
              <a:gd name="connsiteX5758" fmla="*/ 2477929 w 6400800"/>
              <a:gd name="connsiteY5758" fmla="*/ 223361 h 514350"/>
              <a:gd name="connsiteX5759" fmla="*/ 2473166 w 6400800"/>
              <a:gd name="connsiteY5759" fmla="*/ 206216 h 514350"/>
              <a:gd name="connsiteX5760" fmla="*/ 2472214 w 6400800"/>
              <a:gd name="connsiteY5760" fmla="*/ 203359 h 514350"/>
              <a:gd name="connsiteX5761" fmla="*/ 2471261 w 6400800"/>
              <a:gd name="connsiteY5761" fmla="*/ 201454 h 514350"/>
              <a:gd name="connsiteX5762" fmla="*/ 2474119 w 6400800"/>
              <a:gd name="connsiteY5762" fmla="*/ 195739 h 514350"/>
              <a:gd name="connsiteX5763" fmla="*/ 2477929 w 6400800"/>
              <a:gd name="connsiteY5763" fmla="*/ 189071 h 514350"/>
              <a:gd name="connsiteX5764" fmla="*/ 2477929 w 6400800"/>
              <a:gd name="connsiteY5764" fmla="*/ 201454 h 514350"/>
              <a:gd name="connsiteX5765" fmla="*/ 2473166 w 6400800"/>
              <a:gd name="connsiteY5765" fmla="*/ 206216 h 514350"/>
              <a:gd name="connsiteX5766" fmla="*/ 2473166 w 6400800"/>
              <a:gd name="connsiteY5766" fmla="*/ 255746 h 514350"/>
              <a:gd name="connsiteX5767" fmla="*/ 2475071 w 6400800"/>
              <a:gd name="connsiteY5767" fmla="*/ 251936 h 514350"/>
              <a:gd name="connsiteX5768" fmla="*/ 2476976 w 6400800"/>
              <a:gd name="connsiteY5768" fmla="*/ 266224 h 514350"/>
              <a:gd name="connsiteX5769" fmla="*/ 2479834 w 6400800"/>
              <a:gd name="connsiteY5769" fmla="*/ 292894 h 514350"/>
              <a:gd name="connsiteX5770" fmla="*/ 2479834 w 6400800"/>
              <a:gd name="connsiteY5770" fmla="*/ 296704 h 514350"/>
              <a:gd name="connsiteX5771" fmla="*/ 2479834 w 6400800"/>
              <a:gd name="connsiteY5771" fmla="*/ 295751 h 514350"/>
              <a:gd name="connsiteX5772" fmla="*/ 2475071 w 6400800"/>
              <a:gd name="connsiteY5772" fmla="*/ 288131 h 514350"/>
              <a:gd name="connsiteX5773" fmla="*/ 2473166 w 6400800"/>
              <a:gd name="connsiteY5773" fmla="*/ 255746 h 514350"/>
              <a:gd name="connsiteX5774" fmla="*/ 2481739 w 6400800"/>
              <a:gd name="connsiteY5774" fmla="*/ 324326 h 514350"/>
              <a:gd name="connsiteX5775" fmla="*/ 2480786 w 6400800"/>
              <a:gd name="connsiteY5775" fmla="*/ 326231 h 514350"/>
              <a:gd name="connsiteX5776" fmla="*/ 2476024 w 6400800"/>
              <a:gd name="connsiteY5776" fmla="*/ 340519 h 514350"/>
              <a:gd name="connsiteX5777" fmla="*/ 2476024 w 6400800"/>
              <a:gd name="connsiteY5777" fmla="*/ 308134 h 514350"/>
              <a:gd name="connsiteX5778" fmla="*/ 2476024 w 6400800"/>
              <a:gd name="connsiteY5778" fmla="*/ 308134 h 514350"/>
              <a:gd name="connsiteX5779" fmla="*/ 2479834 w 6400800"/>
              <a:gd name="connsiteY5779" fmla="*/ 318611 h 514350"/>
              <a:gd name="connsiteX5780" fmla="*/ 2480786 w 6400800"/>
              <a:gd name="connsiteY5780" fmla="*/ 322421 h 514350"/>
              <a:gd name="connsiteX5781" fmla="*/ 2481739 w 6400800"/>
              <a:gd name="connsiteY5781" fmla="*/ 324326 h 514350"/>
              <a:gd name="connsiteX5782" fmla="*/ 2481739 w 6400800"/>
              <a:gd name="connsiteY5782" fmla="*/ 324326 h 514350"/>
              <a:gd name="connsiteX5783" fmla="*/ 2436971 w 6400800"/>
              <a:gd name="connsiteY5783" fmla="*/ 215741 h 514350"/>
              <a:gd name="connsiteX5784" fmla="*/ 2447449 w 6400800"/>
              <a:gd name="connsiteY5784" fmla="*/ 195739 h 514350"/>
              <a:gd name="connsiteX5785" fmla="*/ 2457926 w 6400800"/>
              <a:gd name="connsiteY5785" fmla="*/ 178594 h 514350"/>
              <a:gd name="connsiteX5786" fmla="*/ 2475071 w 6400800"/>
              <a:gd name="connsiteY5786" fmla="*/ 150971 h 514350"/>
              <a:gd name="connsiteX5787" fmla="*/ 2482691 w 6400800"/>
              <a:gd name="connsiteY5787" fmla="*/ 138589 h 514350"/>
              <a:gd name="connsiteX5788" fmla="*/ 2480786 w 6400800"/>
              <a:gd name="connsiteY5788" fmla="*/ 154781 h 514350"/>
              <a:gd name="connsiteX5789" fmla="*/ 2478881 w 6400800"/>
              <a:gd name="connsiteY5789" fmla="*/ 181451 h 514350"/>
              <a:gd name="connsiteX5790" fmla="*/ 2470309 w 6400800"/>
              <a:gd name="connsiteY5790" fmla="*/ 193834 h 514350"/>
              <a:gd name="connsiteX5791" fmla="*/ 2469356 w 6400800"/>
              <a:gd name="connsiteY5791" fmla="*/ 194786 h 514350"/>
              <a:gd name="connsiteX5792" fmla="*/ 2465546 w 6400800"/>
              <a:gd name="connsiteY5792" fmla="*/ 181451 h 514350"/>
              <a:gd name="connsiteX5793" fmla="*/ 2467451 w 6400800"/>
              <a:gd name="connsiteY5793" fmla="*/ 197644 h 514350"/>
              <a:gd name="connsiteX5794" fmla="*/ 2460784 w 6400800"/>
              <a:gd name="connsiteY5794" fmla="*/ 209074 h 514350"/>
              <a:gd name="connsiteX5795" fmla="*/ 2447449 w 6400800"/>
              <a:gd name="connsiteY5795" fmla="*/ 234791 h 514350"/>
              <a:gd name="connsiteX5796" fmla="*/ 2436971 w 6400800"/>
              <a:gd name="connsiteY5796" fmla="*/ 247174 h 514350"/>
              <a:gd name="connsiteX5797" fmla="*/ 2436019 w 6400800"/>
              <a:gd name="connsiteY5797" fmla="*/ 249079 h 514350"/>
              <a:gd name="connsiteX5798" fmla="*/ 2436019 w 6400800"/>
              <a:gd name="connsiteY5798" fmla="*/ 249079 h 514350"/>
              <a:gd name="connsiteX5799" fmla="*/ 2433161 w 6400800"/>
              <a:gd name="connsiteY5799" fmla="*/ 225266 h 514350"/>
              <a:gd name="connsiteX5800" fmla="*/ 2436971 w 6400800"/>
              <a:gd name="connsiteY5800" fmla="*/ 215741 h 514350"/>
              <a:gd name="connsiteX5801" fmla="*/ 2416016 w 6400800"/>
              <a:gd name="connsiteY5801" fmla="*/ 313849 h 514350"/>
              <a:gd name="connsiteX5802" fmla="*/ 2416016 w 6400800"/>
              <a:gd name="connsiteY5802" fmla="*/ 313849 h 514350"/>
              <a:gd name="connsiteX5803" fmla="*/ 2413159 w 6400800"/>
              <a:gd name="connsiteY5803" fmla="*/ 304324 h 514350"/>
              <a:gd name="connsiteX5804" fmla="*/ 2415064 w 6400800"/>
              <a:gd name="connsiteY5804" fmla="*/ 301466 h 514350"/>
              <a:gd name="connsiteX5805" fmla="*/ 2415064 w 6400800"/>
              <a:gd name="connsiteY5805" fmla="*/ 303371 h 514350"/>
              <a:gd name="connsiteX5806" fmla="*/ 2416016 w 6400800"/>
              <a:gd name="connsiteY5806" fmla="*/ 313849 h 514350"/>
              <a:gd name="connsiteX5807" fmla="*/ 2416016 w 6400800"/>
              <a:gd name="connsiteY5807" fmla="*/ 313849 h 514350"/>
              <a:gd name="connsiteX5808" fmla="*/ 2422684 w 6400800"/>
              <a:gd name="connsiteY5808" fmla="*/ 288131 h 514350"/>
              <a:gd name="connsiteX5809" fmla="*/ 2422684 w 6400800"/>
              <a:gd name="connsiteY5809" fmla="*/ 293846 h 514350"/>
              <a:gd name="connsiteX5810" fmla="*/ 2420779 w 6400800"/>
              <a:gd name="connsiteY5810" fmla="*/ 299561 h 514350"/>
              <a:gd name="connsiteX5811" fmla="*/ 2418874 w 6400800"/>
              <a:gd name="connsiteY5811" fmla="*/ 293846 h 514350"/>
              <a:gd name="connsiteX5812" fmla="*/ 2420779 w 6400800"/>
              <a:gd name="connsiteY5812" fmla="*/ 290989 h 514350"/>
              <a:gd name="connsiteX5813" fmla="*/ 2422684 w 6400800"/>
              <a:gd name="connsiteY5813" fmla="*/ 288131 h 514350"/>
              <a:gd name="connsiteX5814" fmla="*/ 2414111 w 6400800"/>
              <a:gd name="connsiteY5814" fmla="*/ 259556 h 514350"/>
              <a:gd name="connsiteX5815" fmla="*/ 2419826 w 6400800"/>
              <a:gd name="connsiteY5815" fmla="*/ 248126 h 514350"/>
              <a:gd name="connsiteX5816" fmla="*/ 2420779 w 6400800"/>
              <a:gd name="connsiteY5816" fmla="*/ 266224 h 514350"/>
              <a:gd name="connsiteX5817" fmla="*/ 2412206 w 6400800"/>
              <a:gd name="connsiteY5817" fmla="*/ 277654 h 514350"/>
              <a:gd name="connsiteX5818" fmla="*/ 2410301 w 6400800"/>
              <a:gd name="connsiteY5818" fmla="*/ 273844 h 514350"/>
              <a:gd name="connsiteX5819" fmla="*/ 2408396 w 6400800"/>
              <a:gd name="connsiteY5819" fmla="*/ 270986 h 514350"/>
              <a:gd name="connsiteX5820" fmla="*/ 2414111 w 6400800"/>
              <a:gd name="connsiteY5820" fmla="*/ 259556 h 514350"/>
              <a:gd name="connsiteX5821" fmla="*/ 2406491 w 6400800"/>
              <a:gd name="connsiteY5821" fmla="*/ 275749 h 514350"/>
              <a:gd name="connsiteX5822" fmla="*/ 2406491 w 6400800"/>
              <a:gd name="connsiteY5822" fmla="*/ 275749 h 514350"/>
              <a:gd name="connsiteX5823" fmla="*/ 2409349 w 6400800"/>
              <a:gd name="connsiteY5823" fmla="*/ 282416 h 514350"/>
              <a:gd name="connsiteX5824" fmla="*/ 2406491 w 6400800"/>
              <a:gd name="connsiteY5824" fmla="*/ 286226 h 514350"/>
              <a:gd name="connsiteX5825" fmla="*/ 2404586 w 6400800"/>
              <a:gd name="connsiteY5825" fmla="*/ 280511 h 514350"/>
              <a:gd name="connsiteX5826" fmla="*/ 2406491 w 6400800"/>
              <a:gd name="connsiteY5826" fmla="*/ 275749 h 514350"/>
              <a:gd name="connsiteX5827" fmla="*/ 2405539 w 6400800"/>
              <a:gd name="connsiteY5827" fmla="*/ 317659 h 514350"/>
              <a:gd name="connsiteX5828" fmla="*/ 2408396 w 6400800"/>
              <a:gd name="connsiteY5828" fmla="*/ 328136 h 514350"/>
              <a:gd name="connsiteX5829" fmla="*/ 2408396 w 6400800"/>
              <a:gd name="connsiteY5829" fmla="*/ 334804 h 514350"/>
              <a:gd name="connsiteX5830" fmla="*/ 2407444 w 6400800"/>
              <a:gd name="connsiteY5830" fmla="*/ 332899 h 514350"/>
              <a:gd name="connsiteX5831" fmla="*/ 2407444 w 6400800"/>
              <a:gd name="connsiteY5831" fmla="*/ 340519 h 514350"/>
              <a:gd name="connsiteX5832" fmla="*/ 2404586 w 6400800"/>
              <a:gd name="connsiteY5832" fmla="*/ 350996 h 514350"/>
              <a:gd name="connsiteX5833" fmla="*/ 2400776 w 6400800"/>
              <a:gd name="connsiteY5833" fmla="*/ 364331 h 514350"/>
              <a:gd name="connsiteX5834" fmla="*/ 2398871 w 6400800"/>
              <a:gd name="connsiteY5834" fmla="*/ 343376 h 514350"/>
              <a:gd name="connsiteX5835" fmla="*/ 2397919 w 6400800"/>
              <a:gd name="connsiteY5835" fmla="*/ 333851 h 514350"/>
              <a:gd name="connsiteX5836" fmla="*/ 2398871 w 6400800"/>
              <a:gd name="connsiteY5836" fmla="*/ 330994 h 514350"/>
              <a:gd name="connsiteX5837" fmla="*/ 2405539 w 6400800"/>
              <a:gd name="connsiteY5837" fmla="*/ 317659 h 514350"/>
              <a:gd name="connsiteX5838" fmla="*/ 2398871 w 6400800"/>
              <a:gd name="connsiteY5838" fmla="*/ 291941 h 514350"/>
              <a:gd name="connsiteX5839" fmla="*/ 2399824 w 6400800"/>
              <a:gd name="connsiteY5839" fmla="*/ 295751 h 514350"/>
              <a:gd name="connsiteX5840" fmla="*/ 2394109 w 6400800"/>
              <a:gd name="connsiteY5840" fmla="*/ 303371 h 514350"/>
              <a:gd name="connsiteX5841" fmla="*/ 2394109 w 6400800"/>
              <a:gd name="connsiteY5841" fmla="*/ 302419 h 514350"/>
              <a:gd name="connsiteX5842" fmla="*/ 2398871 w 6400800"/>
              <a:gd name="connsiteY5842" fmla="*/ 291941 h 514350"/>
              <a:gd name="connsiteX5843" fmla="*/ 2393156 w 6400800"/>
              <a:gd name="connsiteY5843" fmla="*/ 267176 h 514350"/>
              <a:gd name="connsiteX5844" fmla="*/ 2391251 w 6400800"/>
              <a:gd name="connsiteY5844" fmla="*/ 270034 h 514350"/>
              <a:gd name="connsiteX5845" fmla="*/ 2389346 w 6400800"/>
              <a:gd name="connsiteY5845" fmla="*/ 254794 h 514350"/>
              <a:gd name="connsiteX5846" fmla="*/ 2393156 w 6400800"/>
              <a:gd name="connsiteY5846" fmla="*/ 267176 h 514350"/>
              <a:gd name="connsiteX5847" fmla="*/ 2351246 w 6400800"/>
              <a:gd name="connsiteY5847" fmla="*/ 278606 h 514350"/>
              <a:gd name="connsiteX5848" fmla="*/ 2351246 w 6400800"/>
              <a:gd name="connsiteY5848" fmla="*/ 278606 h 514350"/>
              <a:gd name="connsiteX5849" fmla="*/ 2351246 w 6400800"/>
              <a:gd name="connsiteY5849" fmla="*/ 275749 h 514350"/>
              <a:gd name="connsiteX5850" fmla="*/ 2351246 w 6400800"/>
              <a:gd name="connsiteY5850" fmla="*/ 278606 h 514350"/>
              <a:gd name="connsiteX5851" fmla="*/ 2378869 w 6400800"/>
              <a:gd name="connsiteY5851" fmla="*/ 295751 h 514350"/>
              <a:gd name="connsiteX5852" fmla="*/ 2375059 w 6400800"/>
              <a:gd name="connsiteY5852" fmla="*/ 303371 h 514350"/>
              <a:gd name="connsiteX5853" fmla="*/ 2374106 w 6400800"/>
              <a:gd name="connsiteY5853" fmla="*/ 305276 h 514350"/>
              <a:gd name="connsiteX5854" fmla="*/ 2374106 w 6400800"/>
              <a:gd name="connsiteY5854" fmla="*/ 304324 h 514350"/>
              <a:gd name="connsiteX5855" fmla="*/ 2376011 w 6400800"/>
              <a:gd name="connsiteY5855" fmla="*/ 231934 h 514350"/>
              <a:gd name="connsiteX5856" fmla="*/ 2366486 w 6400800"/>
              <a:gd name="connsiteY5856" fmla="*/ 277654 h 514350"/>
              <a:gd name="connsiteX5857" fmla="*/ 2364581 w 6400800"/>
              <a:gd name="connsiteY5857" fmla="*/ 272891 h 514350"/>
              <a:gd name="connsiteX5858" fmla="*/ 2361724 w 6400800"/>
              <a:gd name="connsiteY5858" fmla="*/ 264319 h 514350"/>
              <a:gd name="connsiteX5859" fmla="*/ 2361724 w 6400800"/>
              <a:gd name="connsiteY5859" fmla="*/ 245269 h 514350"/>
              <a:gd name="connsiteX5860" fmla="*/ 2365534 w 6400800"/>
              <a:gd name="connsiteY5860" fmla="*/ 234791 h 514350"/>
              <a:gd name="connsiteX5861" fmla="*/ 2376011 w 6400800"/>
              <a:gd name="connsiteY5861" fmla="*/ 211931 h 514350"/>
              <a:gd name="connsiteX5862" fmla="*/ 2376011 w 6400800"/>
              <a:gd name="connsiteY5862" fmla="*/ 244316 h 514350"/>
              <a:gd name="connsiteX5863" fmla="*/ 2376964 w 6400800"/>
              <a:gd name="connsiteY5863" fmla="*/ 290989 h 514350"/>
              <a:gd name="connsiteX5864" fmla="*/ 2378869 w 6400800"/>
              <a:gd name="connsiteY5864" fmla="*/ 295751 h 514350"/>
              <a:gd name="connsiteX5865" fmla="*/ 2362676 w 6400800"/>
              <a:gd name="connsiteY5865" fmla="*/ 180499 h 514350"/>
              <a:gd name="connsiteX5866" fmla="*/ 2368391 w 6400800"/>
              <a:gd name="connsiteY5866" fmla="*/ 166211 h 514350"/>
              <a:gd name="connsiteX5867" fmla="*/ 2377916 w 6400800"/>
              <a:gd name="connsiteY5867" fmla="*/ 140494 h 514350"/>
              <a:gd name="connsiteX5868" fmla="*/ 2378869 w 6400800"/>
              <a:gd name="connsiteY5868" fmla="*/ 143351 h 514350"/>
              <a:gd name="connsiteX5869" fmla="*/ 2378869 w 6400800"/>
              <a:gd name="connsiteY5869" fmla="*/ 152876 h 514350"/>
              <a:gd name="connsiteX5870" fmla="*/ 2377916 w 6400800"/>
              <a:gd name="connsiteY5870" fmla="*/ 147161 h 514350"/>
              <a:gd name="connsiteX5871" fmla="*/ 2377916 w 6400800"/>
              <a:gd name="connsiteY5871" fmla="*/ 173831 h 514350"/>
              <a:gd name="connsiteX5872" fmla="*/ 2377916 w 6400800"/>
              <a:gd name="connsiteY5872" fmla="*/ 203359 h 514350"/>
              <a:gd name="connsiteX5873" fmla="*/ 2362676 w 6400800"/>
              <a:gd name="connsiteY5873" fmla="*/ 227171 h 514350"/>
              <a:gd name="connsiteX5874" fmla="*/ 2360771 w 6400800"/>
              <a:gd name="connsiteY5874" fmla="*/ 185261 h 514350"/>
              <a:gd name="connsiteX5875" fmla="*/ 2362676 w 6400800"/>
              <a:gd name="connsiteY5875" fmla="*/ 180499 h 514350"/>
              <a:gd name="connsiteX5876" fmla="*/ 2340769 w 6400800"/>
              <a:gd name="connsiteY5876" fmla="*/ 241459 h 514350"/>
              <a:gd name="connsiteX5877" fmla="*/ 2342674 w 6400800"/>
              <a:gd name="connsiteY5877" fmla="*/ 235744 h 514350"/>
              <a:gd name="connsiteX5878" fmla="*/ 2347436 w 6400800"/>
              <a:gd name="connsiteY5878" fmla="*/ 221456 h 514350"/>
              <a:gd name="connsiteX5879" fmla="*/ 2359819 w 6400800"/>
              <a:gd name="connsiteY5879" fmla="*/ 187166 h 514350"/>
              <a:gd name="connsiteX5880" fmla="*/ 2355056 w 6400800"/>
              <a:gd name="connsiteY5880" fmla="*/ 236696 h 514350"/>
              <a:gd name="connsiteX5881" fmla="*/ 2353151 w 6400800"/>
              <a:gd name="connsiteY5881" fmla="*/ 230029 h 514350"/>
              <a:gd name="connsiteX5882" fmla="*/ 2354104 w 6400800"/>
              <a:gd name="connsiteY5882" fmla="*/ 241459 h 514350"/>
              <a:gd name="connsiteX5883" fmla="*/ 2344579 w 6400800"/>
              <a:gd name="connsiteY5883" fmla="*/ 259556 h 514350"/>
              <a:gd name="connsiteX5884" fmla="*/ 2344579 w 6400800"/>
              <a:gd name="connsiteY5884" fmla="*/ 259556 h 514350"/>
              <a:gd name="connsiteX5885" fmla="*/ 2339816 w 6400800"/>
              <a:gd name="connsiteY5885" fmla="*/ 245269 h 514350"/>
              <a:gd name="connsiteX5886" fmla="*/ 2340769 w 6400800"/>
              <a:gd name="connsiteY5886" fmla="*/ 241459 h 514350"/>
              <a:gd name="connsiteX5887" fmla="*/ 2344579 w 6400800"/>
              <a:gd name="connsiteY5887" fmla="*/ 320516 h 514350"/>
              <a:gd name="connsiteX5888" fmla="*/ 2339816 w 6400800"/>
              <a:gd name="connsiteY5888" fmla="*/ 310991 h 514350"/>
              <a:gd name="connsiteX5889" fmla="*/ 2339816 w 6400800"/>
              <a:gd name="connsiteY5889" fmla="*/ 310039 h 514350"/>
              <a:gd name="connsiteX5890" fmla="*/ 2344579 w 6400800"/>
              <a:gd name="connsiteY5890" fmla="*/ 320516 h 514350"/>
              <a:gd name="connsiteX5891" fmla="*/ 2337911 w 6400800"/>
              <a:gd name="connsiteY5891" fmla="*/ 317659 h 514350"/>
              <a:gd name="connsiteX5892" fmla="*/ 2341721 w 6400800"/>
              <a:gd name="connsiteY5892" fmla="*/ 327184 h 514350"/>
              <a:gd name="connsiteX5893" fmla="*/ 2336959 w 6400800"/>
              <a:gd name="connsiteY5893" fmla="*/ 321469 h 514350"/>
              <a:gd name="connsiteX5894" fmla="*/ 2337911 w 6400800"/>
              <a:gd name="connsiteY5894" fmla="*/ 317659 h 514350"/>
              <a:gd name="connsiteX5895" fmla="*/ 2332196 w 6400800"/>
              <a:gd name="connsiteY5895" fmla="*/ 280511 h 514350"/>
              <a:gd name="connsiteX5896" fmla="*/ 2333149 w 6400800"/>
              <a:gd name="connsiteY5896" fmla="*/ 283369 h 514350"/>
              <a:gd name="connsiteX5897" fmla="*/ 2332196 w 6400800"/>
              <a:gd name="connsiteY5897" fmla="*/ 281464 h 514350"/>
              <a:gd name="connsiteX5898" fmla="*/ 2332196 w 6400800"/>
              <a:gd name="connsiteY5898" fmla="*/ 280511 h 514350"/>
              <a:gd name="connsiteX5899" fmla="*/ 2330291 w 6400800"/>
              <a:gd name="connsiteY5899" fmla="*/ 289084 h 514350"/>
              <a:gd name="connsiteX5900" fmla="*/ 2331244 w 6400800"/>
              <a:gd name="connsiteY5900" fmla="*/ 290989 h 514350"/>
              <a:gd name="connsiteX5901" fmla="*/ 2330291 w 6400800"/>
              <a:gd name="connsiteY5901" fmla="*/ 292894 h 514350"/>
              <a:gd name="connsiteX5902" fmla="*/ 2329339 w 6400800"/>
              <a:gd name="connsiteY5902" fmla="*/ 290989 h 514350"/>
              <a:gd name="connsiteX5903" fmla="*/ 2330291 w 6400800"/>
              <a:gd name="connsiteY5903" fmla="*/ 289084 h 514350"/>
              <a:gd name="connsiteX5904" fmla="*/ 2329339 w 6400800"/>
              <a:gd name="connsiteY5904" fmla="*/ 293846 h 514350"/>
              <a:gd name="connsiteX5905" fmla="*/ 2329339 w 6400800"/>
              <a:gd name="connsiteY5905" fmla="*/ 292894 h 514350"/>
              <a:gd name="connsiteX5906" fmla="*/ 2330291 w 6400800"/>
              <a:gd name="connsiteY5906" fmla="*/ 294799 h 514350"/>
              <a:gd name="connsiteX5907" fmla="*/ 2328386 w 6400800"/>
              <a:gd name="connsiteY5907" fmla="*/ 299561 h 514350"/>
              <a:gd name="connsiteX5908" fmla="*/ 2328386 w 6400800"/>
              <a:gd name="connsiteY5908" fmla="*/ 298609 h 514350"/>
              <a:gd name="connsiteX5909" fmla="*/ 2329339 w 6400800"/>
              <a:gd name="connsiteY5909" fmla="*/ 293846 h 514350"/>
              <a:gd name="connsiteX5910" fmla="*/ 2313146 w 6400800"/>
              <a:gd name="connsiteY5910" fmla="*/ 194786 h 514350"/>
              <a:gd name="connsiteX5911" fmla="*/ 2315051 w 6400800"/>
              <a:gd name="connsiteY5911" fmla="*/ 201454 h 514350"/>
              <a:gd name="connsiteX5912" fmla="*/ 2316004 w 6400800"/>
              <a:gd name="connsiteY5912" fmla="*/ 205264 h 514350"/>
              <a:gd name="connsiteX5913" fmla="*/ 2314099 w 6400800"/>
              <a:gd name="connsiteY5913" fmla="*/ 214789 h 514350"/>
              <a:gd name="connsiteX5914" fmla="*/ 2314099 w 6400800"/>
              <a:gd name="connsiteY5914" fmla="*/ 214789 h 514350"/>
              <a:gd name="connsiteX5915" fmla="*/ 2310289 w 6400800"/>
              <a:gd name="connsiteY5915" fmla="*/ 207169 h 514350"/>
              <a:gd name="connsiteX5916" fmla="*/ 2313146 w 6400800"/>
              <a:gd name="connsiteY5916" fmla="*/ 194786 h 514350"/>
              <a:gd name="connsiteX5917" fmla="*/ 2304574 w 6400800"/>
              <a:gd name="connsiteY5917" fmla="*/ 197644 h 514350"/>
              <a:gd name="connsiteX5918" fmla="*/ 2305526 w 6400800"/>
              <a:gd name="connsiteY5918" fmla="*/ 200501 h 514350"/>
              <a:gd name="connsiteX5919" fmla="*/ 2303621 w 6400800"/>
              <a:gd name="connsiteY5919" fmla="*/ 205264 h 514350"/>
              <a:gd name="connsiteX5920" fmla="*/ 2304574 w 6400800"/>
              <a:gd name="connsiteY5920" fmla="*/ 197644 h 514350"/>
              <a:gd name="connsiteX5921" fmla="*/ 2297906 w 6400800"/>
              <a:gd name="connsiteY5921" fmla="*/ 272891 h 514350"/>
              <a:gd name="connsiteX5922" fmla="*/ 2298859 w 6400800"/>
              <a:gd name="connsiteY5922" fmla="*/ 256699 h 514350"/>
              <a:gd name="connsiteX5923" fmla="*/ 2299811 w 6400800"/>
              <a:gd name="connsiteY5923" fmla="*/ 250984 h 514350"/>
              <a:gd name="connsiteX5924" fmla="*/ 2308384 w 6400800"/>
              <a:gd name="connsiteY5924" fmla="*/ 211931 h 514350"/>
              <a:gd name="connsiteX5925" fmla="*/ 2309336 w 6400800"/>
              <a:gd name="connsiteY5925" fmla="*/ 215741 h 514350"/>
              <a:gd name="connsiteX5926" fmla="*/ 2311241 w 6400800"/>
              <a:gd name="connsiteY5926" fmla="*/ 221456 h 514350"/>
              <a:gd name="connsiteX5927" fmla="*/ 2311241 w 6400800"/>
              <a:gd name="connsiteY5927" fmla="*/ 221456 h 514350"/>
              <a:gd name="connsiteX5928" fmla="*/ 2304574 w 6400800"/>
              <a:gd name="connsiteY5928" fmla="*/ 253841 h 514350"/>
              <a:gd name="connsiteX5929" fmla="*/ 2302669 w 6400800"/>
              <a:gd name="connsiteY5929" fmla="*/ 251936 h 514350"/>
              <a:gd name="connsiteX5930" fmla="*/ 2304574 w 6400800"/>
              <a:gd name="connsiteY5930" fmla="*/ 253841 h 514350"/>
              <a:gd name="connsiteX5931" fmla="*/ 2299811 w 6400800"/>
              <a:gd name="connsiteY5931" fmla="*/ 274796 h 514350"/>
              <a:gd name="connsiteX5932" fmla="*/ 2294096 w 6400800"/>
              <a:gd name="connsiteY5932" fmla="*/ 300514 h 514350"/>
              <a:gd name="connsiteX5933" fmla="*/ 2297906 w 6400800"/>
              <a:gd name="connsiteY5933" fmla="*/ 272891 h 514350"/>
              <a:gd name="connsiteX5934" fmla="*/ 2271236 w 6400800"/>
              <a:gd name="connsiteY5934" fmla="*/ 369094 h 514350"/>
              <a:gd name="connsiteX5935" fmla="*/ 2270284 w 6400800"/>
              <a:gd name="connsiteY5935" fmla="*/ 376714 h 514350"/>
              <a:gd name="connsiteX5936" fmla="*/ 2270284 w 6400800"/>
              <a:gd name="connsiteY5936" fmla="*/ 376714 h 514350"/>
              <a:gd name="connsiteX5937" fmla="*/ 2270284 w 6400800"/>
              <a:gd name="connsiteY5937" fmla="*/ 372904 h 514350"/>
              <a:gd name="connsiteX5938" fmla="*/ 2271236 w 6400800"/>
              <a:gd name="connsiteY5938" fmla="*/ 369094 h 514350"/>
              <a:gd name="connsiteX5939" fmla="*/ 2252186 w 6400800"/>
              <a:gd name="connsiteY5939" fmla="*/ 297656 h 514350"/>
              <a:gd name="connsiteX5940" fmla="*/ 2251234 w 6400800"/>
              <a:gd name="connsiteY5940" fmla="*/ 311944 h 514350"/>
              <a:gd name="connsiteX5941" fmla="*/ 2250281 w 6400800"/>
              <a:gd name="connsiteY5941" fmla="*/ 308134 h 514350"/>
              <a:gd name="connsiteX5942" fmla="*/ 2252186 w 6400800"/>
              <a:gd name="connsiteY5942" fmla="*/ 297656 h 514350"/>
              <a:gd name="connsiteX5943" fmla="*/ 2215991 w 6400800"/>
              <a:gd name="connsiteY5943" fmla="*/ 252889 h 514350"/>
              <a:gd name="connsiteX5944" fmla="*/ 2215991 w 6400800"/>
              <a:gd name="connsiteY5944" fmla="*/ 256699 h 514350"/>
              <a:gd name="connsiteX5945" fmla="*/ 2215991 w 6400800"/>
              <a:gd name="connsiteY5945" fmla="*/ 256699 h 514350"/>
              <a:gd name="connsiteX5946" fmla="*/ 2215991 w 6400800"/>
              <a:gd name="connsiteY5946" fmla="*/ 252889 h 514350"/>
              <a:gd name="connsiteX5947" fmla="*/ 2211229 w 6400800"/>
              <a:gd name="connsiteY5947" fmla="*/ 281464 h 514350"/>
              <a:gd name="connsiteX5948" fmla="*/ 2214086 w 6400800"/>
              <a:gd name="connsiteY5948" fmla="*/ 260509 h 514350"/>
              <a:gd name="connsiteX5949" fmla="*/ 2215039 w 6400800"/>
              <a:gd name="connsiteY5949" fmla="*/ 261461 h 514350"/>
              <a:gd name="connsiteX5950" fmla="*/ 2215039 w 6400800"/>
              <a:gd name="connsiteY5950" fmla="*/ 267176 h 514350"/>
              <a:gd name="connsiteX5951" fmla="*/ 2212181 w 6400800"/>
              <a:gd name="connsiteY5951" fmla="*/ 299561 h 514350"/>
              <a:gd name="connsiteX5952" fmla="*/ 2206466 w 6400800"/>
              <a:gd name="connsiteY5952" fmla="*/ 309086 h 514350"/>
              <a:gd name="connsiteX5953" fmla="*/ 2211229 w 6400800"/>
              <a:gd name="connsiteY5953" fmla="*/ 281464 h 514350"/>
              <a:gd name="connsiteX5954" fmla="*/ 2205514 w 6400800"/>
              <a:gd name="connsiteY5954" fmla="*/ 337661 h 514350"/>
              <a:gd name="connsiteX5955" fmla="*/ 2204561 w 6400800"/>
              <a:gd name="connsiteY5955" fmla="*/ 339566 h 514350"/>
              <a:gd name="connsiteX5956" fmla="*/ 2204561 w 6400800"/>
              <a:gd name="connsiteY5956" fmla="*/ 340519 h 514350"/>
              <a:gd name="connsiteX5957" fmla="*/ 2205514 w 6400800"/>
              <a:gd name="connsiteY5957" fmla="*/ 337661 h 514350"/>
              <a:gd name="connsiteX5958" fmla="*/ 2183606 w 6400800"/>
              <a:gd name="connsiteY5958" fmla="*/ 336709 h 514350"/>
              <a:gd name="connsiteX5959" fmla="*/ 2185511 w 6400800"/>
              <a:gd name="connsiteY5959" fmla="*/ 345281 h 514350"/>
              <a:gd name="connsiteX5960" fmla="*/ 2184559 w 6400800"/>
              <a:gd name="connsiteY5960" fmla="*/ 350044 h 514350"/>
              <a:gd name="connsiteX5961" fmla="*/ 2183606 w 6400800"/>
              <a:gd name="connsiteY5961" fmla="*/ 340519 h 514350"/>
              <a:gd name="connsiteX5962" fmla="*/ 2183606 w 6400800"/>
              <a:gd name="connsiteY5962" fmla="*/ 337661 h 514350"/>
              <a:gd name="connsiteX5963" fmla="*/ 2183606 w 6400800"/>
              <a:gd name="connsiteY5963" fmla="*/ 336709 h 514350"/>
              <a:gd name="connsiteX5964" fmla="*/ 2178844 w 6400800"/>
              <a:gd name="connsiteY5964" fmla="*/ 345281 h 514350"/>
              <a:gd name="connsiteX5965" fmla="*/ 2178844 w 6400800"/>
              <a:gd name="connsiteY5965" fmla="*/ 357664 h 514350"/>
              <a:gd name="connsiteX5966" fmla="*/ 2175986 w 6400800"/>
              <a:gd name="connsiteY5966" fmla="*/ 350996 h 514350"/>
              <a:gd name="connsiteX5967" fmla="*/ 2178844 w 6400800"/>
              <a:gd name="connsiteY5967" fmla="*/ 345281 h 514350"/>
              <a:gd name="connsiteX5968" fmla="*/ 2150269 w 6400800"/>
              <a:gd name="connsiteY5968" fmla="*/ 278606 h 514350"/>
              <a:gd name="connsiteX5969" fmla="*/ 2162651 w 6400800"/>
              <a:gd name="connsiteY5969" fmla="*/ 232886 h 514350"/>
              <a:gd name="connsiteX5970" fmla="*/ 2161699 w 6400800"/>
              <a:gd name="connsiteY5970" fmla="*/ 235744 h 514350"/>
              <a:gd name="connsiteX5971" fmla="*/ 2157889 w 6400800"/>
              <a:gd name="connsiteY5971" fmla="*/ 253841 h 514350"/>
              <a:gd name="connsiteX5972" fmla="*/ 2154079 w 6400800"/>
              <a:gd name="connsiteY5972" fmla="*/ 274796 h 514350"/>
              <a:gd name="connsiteX5973" fmla="*/ 2151221 w 6400800"/>
              <a:gd name="connsiteY5973" fmla="*/ 293846 h 514350"/>
              <a:gd name="connsiteX5974" fmla="*/ 2148364 w 6400800"/>
              <a:gd name="connsiteY5974" fmla="*/ 288131 h 514350"/>
              <a:gd name="connsiteX5975" fmla="*/ 2150269 w 6400800"/>
              <a:gd name="connsiteY5975" fmla="*/ 296704 h 514350"/>
              <a:gd name="connsiteX5976" fmla="*/ 2147411 w 6400800"/>
              <a:gd name="connsiteY5976" fmla="*/ 314801 h 514350"/>
              <a:gd name="connsiteX5977" fmla="*/ 2140744 w 6400800"/>
              <a:gd name="connsiteY5977" fmla="*/ 305276 h 514350"/>
              <a:gd name="connsiteX5978" fmla="*/ 2150269 w 6400800"/>
              <a:gd name="connsiteY5978" fmla="*/ 278606 h 514350"/>
              <a:gd name="connsiteX5979" fmla="*/ 2142649 w 6400800"/>
              <a:gd name="connsiteY5979" fmla="*/ 305276 h 514350"/>
              <a:gd name="connsiteX5980" fmla="*/ 2148364 w 6400800"/>
              <a:gd name="connsiteY5980" fmla="*/ 319564 h 514350"/>
              <a:gd name="connsiteX5981" fmla="*/ 2148364 w 6400800"/>
              <a:gd name="connsiteY5981" fmla="*/ 320516 h 514350"/>
              <a:gd name="connsiteX5982" fmla="*/ 2148364 w 6400800"/>
              <a:gd name="connsiteY5982" fmla="*/ 321469 h 514350"/>
              <a:gd name="connsiteX5983" fmla="*/ 2145506 w 6400800"/>
              <a:gd name="connsiteY5983" fmla="*/ 343376 h 514350"/>
              <a:gd name="connsiteX5984" fmla="*/ 2139791 w 6400800"/>
              <a:gd name="connsiteY5984" fmla="*/ 324326 h 514350"/>
              <a:gd name="connsiteX5985" fmla="*/ 2138839 w 6400800"/>
              <a:gd name="connsiteY5985" fmla="*/ 320516 h 514350"/>
              <a:gd name="connsiteX5986" fmla="*/ 2142649 w 6400800"/>
              <a:gd name="connsiteY5986" fmla="*/ 305276 h 514350"/>
              <a:gd name="connsiteX5987" fmla="*/ 2058829 w 6400800"/>
              <a:gd name="connsiteY5987" fmla="*/ 353854 h 514350"/>
              <a:gd name="connsiteX5988" fmla="*/ 2056924 w 6400800"/>
              <a:gd name="connsiteY5988" fmla="*/ 366236 h 514350"/>
              <a:gd name="connsiteX5989" fmla="*/ 2055971 w 6400800"/>
              <a:gd name="connsiteY5989" fmla="*/ 361474 h 514350"/>
              <a:gd name="connsiteX5990" fmla="*/ 2054066 w 6400800"/>
              <a:gd name="connsiteY5990" fmla="*/ 352901 h 514350"/>
              <a:gd name="connsiteX5991" fmla="*/ 2054066 w 6400800"/>
              <a:gd name="connsiteY5991" fmla="*/ 351949 h 514350"/>
              <a:gd name="connsiteX5992" fmla="*/ 2059781 w 6400800"/>
              <a:gd name="connsiteY5992" fmla="*/ 338614 h 514350"/>
              <a:gd name="connsiteX5993" fmla="*/ 2060734 w 6400800"/>
              <a:gd name="connsiteY5993" fmla="*/ 343376 h 514350"/>
              <a:gd name="connsiteX5994" fmla="*/ 2058829 w 6400800"/>
              <a:gd name="connsiteY5994" fmla="*/ 353854 h 514350"/>
              <a:gd name="connsiteX5995" fmla="*/ 2081689 w 6400800"/>
              <a:gd name="connsiteY5995" fmla="*/ 350044 h 514350"/>
              <a:gd name="connsiteX5996" fmla="*/ 2079784 w 6400800"/>
              <a:gd name="connsiteY5996" fmla="*/ 354806 h 514350"/>
              <a:gd name="connsiteX5997" fmla="*/ 2077879 w 6400800"/>
              <a:gd name="connsiteY5997" fmla="*/ 347186 h 514350"/>
              <a:gd name="connsiteX5998" fmla="*/ 2077879 w 6400800"/>
              <a:gd name="connsiteY5998" fmla="*/ 344329 h 514350"/>
              <a:gd name="connsiteX5999" fmla="*/ 2080736 w 6400800"/>
              <a:gd name="connsiteY5999" fmla="*/ 348139 h 514350"/>
              <a:gd name="connsiteX6000" fmla="*/ 2081689 w 6400800"/>
              <a:gd name="connsiteY6000" fmla="*/ 350044 h 514350"/>
              <a:gd name="connsiteX6001" fmla="*/ 2081689 w 6400800"/>
              <a:gd name="connsiteY6001" fmla="*/ 350044 h 514350"/>
              <a:gd name="connsiteX6002" fmla="*/ 2081689 w 6400800"/>
              <a:gd name="connsiteY6002" fmla="*/ 339566 h 514350"/>
              <a:gd name="connsiteX6003" fmla="*/ 2081689 w 6400800"/>
              <a:gd name="connsiteY6003" fmla="*/ 341471 h 514350"/>
              <a:gd name="connsiteX6004" fmla="*/ 2078831 w 6400800"/>
              <a:gd name="connsiteY6004" fmla="*/ 337661 h 514350"/>
              <a:gd name="connsiteX6005" fmla="*/ 2079784 w 6400800"/>
              <a:gd name="connsiteY6005" fmla="*/ 330041 h 514350"/>
              <a:gd name="connsiteX6006" fmla="*/ 2081689 w 6400800"/>
              <a:gd name="connsiteY6006" fmla="*/ 339566 h 514350"/>
              <a:gd name="connsiteX6007" fmla="*/ 2081689 w 6400800"/>
              <a:gd name="connsiteY6007" fmla="*/ 339566 h 514350"/>
              <a:gd name="connsiteX6008" fmla="*/ 2085499 w 6400800"/>
              <a:gd name="connsiteY6008" fmla="*/ 290036 h 514350"/>
              <a:gd name="connsiteX6009" fmla="*/ 2084546 w 6400800"/>
              <a:gd name="connsiteY6009" fmla="*/ 307181 h 514350"/>
              <a:gd name="connsiteX6010" fmla="*/ 2083594 w 6400800"/>
              <a:gd name="connsiteY6010" fmla="*/ 303371 h 514350"/>
              <a:gd name="connsiteX6011" fmla="*/ 2086451 w 6400800"/>
              <a:gd name="connsiteY6011" fmla="*/ 273844 h 514350"/>
              <a:gd name="connsiteX6012" fmla="*/ 2087404 w 6400800"/>
              <a:gd name="connsiteY6012" fmla="*/ 267176 h 514350"/>
              <a:gd name="connsiteX6013" fmla="*/ 2085499 w 6400800"/>
              <a:gd name="connsiteY6013" fmla="*/ 290036 h 514350"/>
              <a:gd name="connsiteX6014" fmla="*/ 2089309 w 6400800"/>
              <a:gd name="connsiteY6014" fmla="*/ 180499 h 514350"/>
              <a:gd name="connsiteX6015" fmla="*/ 2089309 w 6400800"/>
              <a:gd name="connsiteY6015" fmla="*/ 200501 h 514350"/>
              <a:gd name="connsiteX6016" fmla="*/ 2086451 w 6400800"/>
              <a:gd name="connsiteY6016" fmla="*/ 192881 h 514350"/>
              <a:gd name="connsiteX6017" fmla="*/ 2089309 w 6400800"/>
              <a:gd name="connsiteY6017" fmla="*/ 180499 h 514350"/>
              <a:gd name="connsiteX6018" fmla="*/ 2072164 w 6400800"/>
              <a:gd name="connsiteY6018" fmla="*/ 241459 h 514350"/>
              <a:gd name="connsiteX6019" fmla="*/ 2086451 w 6400800"/>
              <a:gd name="connsiteY6019" fmla="*/ 193834 h 514350"/>
              <a:gd name="connsiteX6020" fmla="*/ 2090261 w 6400800"/>
              <a:gd name="connsiteY6020" fmla="*/ 207169 h 514350"/>
              <a:gd name="connsiteX6021" fmla="*/ 2090261 w 6400800"/>
              <a:gd name="connsiteY6021" fmla="*/ 208121 h 514350"/>
              <a:gd name="connsiteX6022" fmla="*/ 2075974 w 6400800"/>
              <a:gd name="connsiteY6022" fmla="*/ 271939 h 514350"/>
              <a:gd name="connsiteX6023" fmla="*/ 2074069 w 6400800"/>
              <a:gd name="connsiteY6023" fmla="*/ 282416 h 514350"/>
              <a:gd name="connsiteX6024" fmla="*/ 2068354 w 6400800"/>
              <a:gd name="connsiteY6024" fmla="*/ 271939 h 514350"/>
              <a:gd name="connsiteX6025" fmla="*/ 2065496 w 6400800"/>
              <a:gd name="connsiteY6025" fmla="*/ 266224 h 514350"/>
              <a:gd name="connsiteX6026" fmla="*/ 2072164 w 6400800"/>
              <a:gd name="connsiteY6026" fmla="*/ 241459 h 514350"/>
              <a:gd name="connsiteX6027" fmla="*/ 2062639 w 6400800"/>
              <a:gd name="connsiteY6027" fmla="*/ 270034 h 514350"/>
              <a:gd name="connsiteX6028" fmla="*/ 2063591 w 6400800"/>
              <a:gd name="connsiteY6028" fmla="*/ 272891 h 514350"/>
              <a:gd name="connsiteX6029" fmla="*/ 2069306 w 6400800"/>
              <a:gd name="connsiteY6029" fmla="*/ 292894 h 514350"/>
              <a:gd name="connsiteX6030" fmla="*/ 2070259 w 6400800"/>
              <a:gd name="connsiteY6030" fmla="*/ 294799 h 514350"/>
              <a:gd name="connsiteX6031" fmla="*/ 2067401 w 6400800"/>
              <a:gd name="connsiteY6031" fmla="*/ 310039 h 514350"/>
              <a:gd name="connsiteX6032" fmla="*/ 2065496 w 6400800"/>
              <a:gd name="connsiteY6032" fmla="*/ 303371 h 514350"/>
              <a:gd name="connsiteX6033" fmla="*/ 2058829 w 6400800"/>
              <a:gd name="connsiteY6033" fmla="*/ 284321 h 514350"/>
              <a:gd name="connsiteX6034" fmla="*/ 2062639 w 6400800"/>
              <a:gd name="connsiteY6034" fmla="*/ 270034 h 514350"/>
              <a:gd name="connsiteX6035" fmla="*/ 2053114 w 6400800"/>
              <a:gd name="connsiteY6035" fmla="*/ 301466 h 514350"/>
              <a:gd name="connsiteX6036" fmla="*/ 2054066 w 6400800"/>
              <a:gd name="connsiteY6036" fmla="*/ 306229 h 514350"/>
              <a:gd name="connsiteX6037" fmla="*/ 2056924 w 6400800"/>
              <a:gd name="connsiteY6037" fmla="*/ 320516 h 514350"/>
              <a:gd name="connsiteX6038" fmla="*/ 2055971 w 6400800"/>
              <a:gd name="connsiteY6038" fmla="*/ 320516 h 514350"/>
              <a:gd name="connsiteX6039" fmla="*/ 2049304 w 6400800"/>
              <a:gd name="connsiteY6039" fmla="*/ 317659 h 514350"/>
              <a:gd name="connsiteX6040" fmla="*/ 2055971 w 6400800"/>
              <a:gd name="connsiteY6040" fmla="*/ 321469 h 514350"/>
              <a:gd name="connsiteX6041" fmla="*/ 2057876 w 6400800"/>
              <a:gd name="connsiteY6041" fmla="*/ 322421 h 514350"/>
              <a:gd name="connsiteX6042" fmla="*/ 2059781 w 6400800"/>
              <a:gd name="connsiteY6042" fmla="*/ 332899 h 514350"/>
              <a:gd name="connsiteX6043" fmla="*/ 2053114 w 6400800"/>
              <a:gd name="connsiteY6043" fmla="*/ 342424 h 514350"/>
              <a:gd name="connsiteX6044" fmla="*/ 2049304 w 6400800"/>
              <a:gd name="connsiteY6044" fmla="*/ 321469 h 514350"/>
              <a:gd name="connsiteX6045" fmla="*/ 2049304 w 6400800"/>
              <a:gd name="connsiteY6045" fmla="*/ 315754 h 514350"/>
              <a:gd name="connsiteX6046" fmla="*/ 2053114 w 6400800"/>
              <a:gd name="connsiteY6046" fmla="*/ 301466 h 514350"/>
              <a:gd name="connsiteX6047" fmla="*/ 2044541 w 6400800"/>
              <a:gd name="connsiteY6047" fmla="*/ 260509 h 514350"/>
              <a:gd name="connsiteX6048" fmla="*/ 2044541 w 6400800"/>
              <a:gd name="connsiteY6048" fmla="*/ 260509 h 514350"/>
              <a:gd name="connsiteX6049" fmla="*/ 2044541 w 6400800"/>
              <a:gd name="connsiteY6049" fmla="*/ 259556 h 514350"/>
              <a:gd name="connsiteX6050" fmla="*/ 2044541 w 6400800"/>
              <a:gd name="connsiteY6050" fmla="*/ 260509 h 514350"/>
              <a:gd name="connsiteX6051" fmla="*/ 2019776 w 6400800"/>
              <a:gd name="connsiteY6051" fmla="*/ 188119 h 514350"/>
              <a:gd name="connsiteX6052" fmla="*/ 2019776 w 6400800"/>
              <a:gd name="connsiteY6052" fmla="*/ 185261 h 514350"/>
              <a:gd name="connsiteX6053" fmla="*/ 2020729 w 6400800"/>
              <a:gd name="connsiteY6053" fmla="*/ 177641 h 514350"/>
              <a:gd name="connsiteX6054" fmla="*/ 2020729 w 6400800"/>
              <a:gd name="connsiteY6054" fmla="*/ 189071 h 514350"/>
              <a:gd name="connsiteX6055" fmla="*/ 2021681 w 6400800"/>
              <a:gd name="connsiteY6055" fmla="*/ 220504 h 514350"/>
              <a:gd name="connsiteX6056" fmla="*/ 2023586 w 6400800"/>
              <a:gd name="connsiteY6056" fmla="*/ 244316 h 514350"/>
              <a:gd name="connsiteX6057" fmla="*/ 2022634 w 6400800"/>
              <a:gd name="connsiteY6057" fmla="*/ 247174 h 514350"/>
              <a:gd name="connsiteX6058" fmla="*/ 2016919 w 6400800"/>
              <a:gd name="connsiteY6058" fmla="*/ 222409 h 514350"/>
              <a:gd name="connsiteX6059" fmla="*/ 2019776 w 6400800"/>
              <a:gd name="connsiteY6059" fmla="*/ 188119 h 514350"/>
              <a:gd name="connsiteX6060" fmla="*/ 1999774 w 6400800"/>
              <a:gd name="connsiteY6060" fmla="*/ 298609 h 514350"/>
              <a:gd name="connsiteX6061" fmla="*/ 1999774 w 6400800"/>
              <a:gd name="connsiteY6061" fmla="*/ 304324 h 514350"/>
              <a:gd name="connsiteX6062" fmla="*/ 1997869 w 6400800"/>
              <a:gd name="connsiteY6062" fmla="*/ 310039 h 514350"/>
              <a:gd name="connsiteX6063" fmla="*/ 1999774 w 6400800"/>
              <a:gd name="connsiteY6063" fmla="*/ 298609 h 514350"/>
              <a:gd name="connsiteX6064" fmla="*/ 1992154 w 6400800"/>
              <a:gd name="connsiteY6064" fmla="*/ 349091 h 514350"/>
              <a:gd name="connsiteX6065" fmla="*/ 1992154 w 6400800"/>
              <a:gd name="connsiteY6065" fmla="*/ 359569 h 514350"/>
              <a:gd name="connsiteX6066" fmla="*/ 1992154 w 6400800"/>
              <a:gd name="connsiteY6066" fmla="*/ 369094 h 514350"/>
              <a:gd name="connsiteX6067" fmla="*/ 1988344 w 6400800"/>
              <a:gd name="connsiteY6067" fmla="*/ 373856 h 514350"/>
              <a:gd name="connsiteX6068" fmla="*/ 1992154 w 6400800"/>
              <a:gd name="connsiteY6068" fmla="*/ 349091 h 514350"/>
              <a:gd name="connsiteX6069" fmla="*/ 1987391 w 6400800"/>
              <a:gd name="connsiteY6069" fmla="*/ 381476 h 514350"/>
              <a:gd name="connsiteX6070" fmla="*/ 1987391 w 6400800"/>
              <a:gd name="connsiteY6070" fmla="*/ 381476 h 514350"/>
              <a:gd name="connsiteX6071" fmla="*/ 1992154 w 6400800"/>
              <a:gd name="connsiteY6071" fmla="*/ 372904 h 514350"/>
              <a:gd name="connsiteX6072" fmla="*/ 1992154 w 6400800"/>
              <a:gd name="connsiteY6072" fmla="*/ 379571 h 514350"/>
              <a:gd name="connsiteX6073" fmla="*/ 1991201 w 6400800"/>
              <a:gd name="connsiteY6073" fmla="*/ 386239 h 514350"/>
              <a:gd name="connsiteX6074" fmla="*/ 1988344 w 6400800"/>
              <a:gd name="connsiteY6074" fmla="*/ 400526 h 514350"/>
              <a:gd name="connsiteX6075" fmla="*/ 1988344 w 6400800"/>
              <a:gd name="connsiteY6075" fmla="*/ 399574 h 514350"/>
              <a:gd name="connsiteX6076" fmla="*/ 1985486 w 6400800"/>
              <a:gd name="connsiteY6076" fmla="*/ 392906 h 514350"/>
              <a:gd name="connsiteX6077" fmla="*/ 1987391 w 6400800"/>
              <a:gd name="connsiteY6077" fmla="*/ 381476 h 514350"/>
              <a:gd name="connsiteX6078" fmla="*/ 1968341 w 6400800"/>
              <a:gd name="connsiteY6078" fmla="*/ 290989 h 514350"/>
              <a:gd name="connsiteX6079" fmla="*/ 1967389 w 6400800"/>
              <a:gd name="connsiteY6079" fmla="*/ 297656 h 514350"/>
              <a:gd name="connsiteX6080" fmla="*/ 1966436 w 6400800"/>
              <a:gd name="connsiteY6080" fmla="*/ 305276 h 514350"/>
              <a:gd name="connsiteX6081" fmla="*/ 1965484 w 6400800"/>
              <a:gd name="connsiteY6081" fmla="*/ 318611 h 514350"/>
              <a:gd name="connsiteX6082" fmla="*/ 1964531 w 6400800"/>
              <a:gd name="connsiteY6082" fmla="*/ 304324 h 514350"/>
              <a:gd name="connsiteX6083" fmla="*/ 1964531 w 6400800"/>
              <a:gd name="connsiteY6083" fmla="*/ 300514 h 514350"/>
              <a:gd name="connsiteX6084" fmla="*/ 1968341 w 6400800"/>
              <a:gd name="connsiteY6084" fmla="*/ 290989 h 514350"/>
              <a:gd name="connsiteX6085" fmla="*/ 1937861 w 6400800"/>
              <a:gd name="connsiteY6085" fmla="*/ 310039 h 514350"/>
              <a:gd name="connsiteX6086" fmla="*/ 1937861 w 6400800"/>
              <a:gd name="connsiteY6086" fmla="*/ 302419 h 514350"/>
              <a:gd name="connsiteX6087" fmla="*/ 1937861 w 6400800"/>
              <a:gd name="connsiteY6087" fmla="*/ 295751 h 514350"/>
              <a:gd name="connsiteX6088" fmla="*/ 1938814 w 6400800"/>
              <a:gd name="connsiteY6088" fmla="*/ 306229 h 514350"/>
              <a:gd name="connsiteX6089" fmla="*/ 1937861 w 6400800"/>
              <a:gd name="connsiteY6089" fmla="*/ 310039 h 514350"/>
              <a:gd name="connsiteX6090" fmla="*/ 1938814 w 6400800"/>
              <a:gd name="connsiteY6090" fmla="*/ 272891 h 514350"/>
              <a:gd name="connsiteX6091" fmla="*/ 1936909 w 6400800"/>
              <a:gd name="connsiteY6091" fmla="*/ 266224 h 514350"/>
              <a:gd name="connsiteX6092" fmla="*/ 1936909 w 6400800"/>
              <a:gd name="connsiteY6092" fmla="*/ 261461 h 514350"/>
              <a:gd name="connsiteX6093" fmla="*/ 1936909 w 6400800"/>
              <a:gd name="connsiteY6093" fmla="*/ 246221 h 514350"/>
              <a:gd name="connsiteX6094" fmla="*/ 1938814 w 6400800"/>
              <a:gd name="connsiteY6094" fmla="*/ 272891 h 514350"/>
              <a:gd name="connsiteX6095" fmla="*/ 1900714 w 6400800"/>
              <a:gd name="connsiteY6095" fmla="*/ 338614 h 514350"/>
              <a:gd name="connsiteX6096" fmla="*/ 1900714 w 6400800"/>
              <a:gd name="connsiteY6096" fmla="*/ 333851 h 514350"/>
              <a:gd name="connsiteX6097" fmla="*/ 1902619 w 6400800"/>
              <a:gd name="connsiteY6097" fmla="*/ 329089 h 514350"/>
              <a:gd name="connsiteX6098" fmla="*/ 1904524 w 6400800"/>
              <a:gd name="connsiteY6098" fmla="*/ 325279 h 514350"/>
              <a:gd name="connsiteX6099" fmla="*/ 1900714 w 6400800"/>
              <a:gd name="connsiteY6099" fmla="*/ 338614 h 514350"/>
              <a:gd name="connsiteX6100" fmla="*/ 1915954 w 6400800"/>
              <a:gd name="connsiteY6100" fmla="*/ 436721 h 514350"/>
              <a:gd name="connsiteX6101" fmla="*/ 1915954 w 6400800"/>
              <a:gd name="connsiteY6101" fmla="*/ 433864 h 514350"/>
              <a:gd name="connsiteX6102" fmla="*/ 1916906 w 6400800"/>
              <a:gd name="connsiteY6102" fmla="*/ 434816 h 514350"/>
              <a:gd name="connsiteX6103" fmla="*/ 1915954 w 6400800"/>
              <a:gd name="connsiteY6103" fmla="*/ 436721 h 514350"/>
              <a:gd name="connsiteX6104" fmla="*/ 1920716 w 6400800"/>
              <a:gd name="connsiteY6104" fmla="*/ 401479 h 514350"/>
              <a:gd name="connsiteX6105" fmla="*/ 1919764 w 6400800"/>
              <a:gd name="connsiteY6105" fmla="*/ 407194 h 514350"/>
              <a:gd name="connsiteX6106" fmla="*/ 1917859 w 6400800"/>
              <a:gd name="connsiteY6106" fmla="*/ 404336 h 514350"/>
              <a:gd name="connsiteX6107" fmla="*/ 1919764 w 6400800"/>
              <a:gd name="connsiteY6107" fmla="*/ 398621 h 514350"/>
              <a:gd name="connsiteX6108" fmla="*/ 1920716 w 6400800"/>
              <a:gd name="connsiteY6108" fmla="*/ 401479 h 514350"/>
              <a:gd name="connsiteX6109" fmla="*/ 1917859 w 6400800"/>
              <a:gd name="connsiteY6109" fmla="*/ 331946 h 514350"/>
              <a:gd name="connsiteX6110" fmla="*/ 1919764 w 6400800"/>
              <a:gd name="connsiteY6110" fmla="*/ 337661 h 514350"/>
              <a:gd name="connsiteX6111" fmla="*/ 1919764 w 6400800"/>
              <a:gd name="connsiteY6111" fmla="*/ 337661 h 514350"/>
              <a:gd name="connsiteX6112" fmla="*/ 1918811 w 6400800"/>
              <a:gd name="connsiteY6112" fmla="*/ 338614 h 514350"/>
              <a:gd name="connsiteX6113" fmla="*/ 1916906 w 6400800"/>
              <a:gd name="connsiteY6113" fmla="*/ 342424 h 514350"/>
              <a:gd name="connsiteX6114" fmla="*/ 1916906 w 6400800"/>
              <a:gd name="connsiteY6114" fmla="*/ 341471 h 514350"/>
              <a:gd name="connsiteX6115" fmla="*/ 1915954 w 6400800"/>
              <a:gd name="connsiteY6115" fmla="*/ 344329 h 514350"/>
              <a:gd name="connsiteX6116" fmla="*/ 1915001 w 6400800"/>
              <a:gd name="connsiteY6116" fmla="*/ 345281 h 514350"/>
              <a:gd name="connsiteX6117" fmla="*/ 1917859 w 6400800"/>
              <a:gd name="connsiteY6117" fmla="*/ 331946 h 514350"/>
              <a:gd name="connsiteX6118" fmla="*/ 1919764 w 6400800"/>
              <a:gd name="connsiteY6118" fmla="*/ 360521 h 514350"/>
              <a:gd name="connsiteX6119" fmla="*/ 1919764 w 6400800"/>
              <a:gd name="connsiteY6119" fmla="*/ 364331 h 514350"/>
              <a:gd name="connsiteX6120" fmla="*/ 1915001 w 6400800"/>
              <a:gd name="connsiteY6120" fmla="*/ 373856 h 514350"/>
              <a:gd name="connsiteX6121" fmla="*/ 1908334 w 6400800"/>
              <a:gd name="connsiteY6121" fmla="*/ 388144 h 514350"/>
              <a:gd name="connsiteX6122" fmla="*/ 1907381 w 6400800"/>
              <a:gd name="connsiteY6122" fmla="*/ 387191 h 514350"/>
              <a:gd name="connsiteX6123" fmla="*/ 1907381 w 6400800"/>
              <a:gd name="connsiteY6123" fmla="*/ 385286 h 514350"/>
              <a:gd name="connsiteX6124" fmla="*/ 1910239 w 6400800"/>
              <a:gd name="connsiteY6124" fmla="*/ 380524 h 514350"/>
              <a:gd name="connsiteX6125" fmla="*/ 1919764 w 6400800"/>
              <a:gd name="connsiteY6125" fmla="*/ 360521 h 514350"/>
              <a:gd name="connsiteX6126" fmla="*/ 1910239 w 6400800"/>
              <a:gd name="connsiteY6126" fmla="*/ 299561 h 514350"/>
              <a:gd name="connsiteX6127" fmla="*/ 1908334 w 6400800"/>
              <a:gd name="connsiteY6127" fmla="*/ 305276 h 514350"/>
              <a:gd name="connsiteX6128" fmla="*/ 1908334 w 6400800"/>
              <a:gd name="connsiteY6128" fmla="*/ 305276 h 514350"/>
              <a:gd name="connsiteX6129" fmla="*/ 1910239 w 6400800"/>
              <a:gd name="connsiteY6129" fmla="*/ 299561 h 514350"/>
              <a:gd name="connsiteX6130" fmla="*/ 1906429 w 6400800"/>
              <a:gd name="connsiteY6130" fmla="*/ 313849 h 514350"/>
              <a:gd name="connsiteX6131" fmla="*/ 1908334 w 6400800"/>
              <a:gd name="connsiteY6131" fmla="*/ 309086 h 514350"/>
              <a:gd name="connsiteX6132" fmla="*/ 1908334 w 6400800"/>
              <a:gd name="connsiteY6132" fmla="*/ 310039 h 514350"/>
              <a:gd name="connsiteX6133" fmla="*/ 1906429 w 6400800"/>
              <a:gd name="connsiteY6133" fmla="*/ 315754 h 514350"/>
              <a:gd name="connsiteX6134" fmla="*/ 1905476 w 6400800"/>
              <a:gd name="connsiteY6134" fmla="*/ 316706 h 514350"/>
              <a:gd name="connsiteX6135" fmla="*/ 1906429 w 6400800"/>
              <a:gd name="connsiteY6135" fmla="*/ 313849 h 514350"/>
              <a:gd name="connsiteX6136" fmla="*/ 1893094 w 6400800"/>
              <a:gd name="connsiteY6136" fmla="*/ 259556 h 514350"/>
              <a:gd name="connsiteX6137" fmla="*/ 1894046 w 6400800"/>
              <a:gd name="connsiteY6137" fmla="*/ 256699 h 514350"/>
              <a:gd name="connsiteX6138" fmla="*/ 1894999 w 6400800"/>
              <a:gd name="connsiteY6138" fmla="*/ 256699 h 514350"/>
              <a:gd name="connsiteX6139" fmla="*/ 1899761 w 6400800"/>
              <a:gd name="connsiteY6139" fmla="*/ 260509 h 514350"/>
              <a:gd name="connsiteX6140" fmla="*/ 1904524 w 6400800"/>
              <a:gd name="connsiteY6140" fmla="*/ 275749 h 514350"/>
              <a:gd name="connsiteX6141" fmla="*/ 1895951 w 6400800"/>
              <a:gd name="connsiteY6141" fmla="*/ 297656 h 514350"/>
              <a:gd name="connsiteX6142" fmla="*/ 1894046 w 6400800"/>
              <a:gd name="connsiteY6142" fmla="*/ 281464 h 514350"/>
              <a:gd name="connsiteX6143" fmla="*/ 1892141 w 6400800"/>
              <a:gd name="connsiteY6143" fmla="*/ 270034 h 514350"/>
              <a:gd name="connsiteX6144" fmla="*/ 1893094 w 6400800"/>
              <a:gd name="connsiteY6144" fmla="*/ 272891 h 514350"/>
              <a:gd name="connsiteX6145" fmla="*/ 1893094 w 6400800"/>
              <a:gd name="connsiteY6145" fmla="*/ 259556 h 514350"/>
              <a:gd name="connsiteX6146" fmla="*/ 1841659 w 6400800"/>
              <a:gd name="connsiteY6146" fmla="*/ 297656 h 514350"/>
              <a:gd name="connsiteX6147" fmla="*/ 1840706 w 6400800"/>
              <a:gd name="connsiteY6147" fmla="*/ 313849 h 514350"/>
              <a:gd name="connsiteX6148" fmla="*/ 1838801 w 6400800"/>
              <a:gd name="connsiteY6148" fmla="*/ 294799 h 514350"/>
              <a:gd name="connsiteX6149" fmla="*/ 1838801 w 6400800"/>
              <a:gd name="connsiteY6149" fmla="*/ 290989 h 514350"/>
              <a:gd name="connsiteX6150" fmla="*/ 1841659 w 6400800"/>
              <a:gd name="connsiteY6150" fmla="*/ 297656 h 514350"/>
              <a:gd name="connsiteX6151" fmla="*/ 1822609 w 6400800"/>
              <a:gd name="connsiteY6151" fmla="*/ 363379 h 514350"/>
              <a:gd name="connsiteX6152" fmla="*/ 1826419 w 6400800"/>
              <a:gd name="connsiteY6152" fmla="*/ 353854 h 514350"/>
              <a:gd name="connsiteX6153" fmla="*/ 1827371 w 6400800"/>
              <a:gd name="connsiteY6153" fmla="*/ 364331 h 514350"/>
              <a:gd name="connsiteX6154" fmla="*/ 1823561 w 6400800"/>
              <a:gd name="connsiteY6154" fmla="*/ 368141 h 514350"/>
              <a:gd name="connsiteX6155" fmla="*/ 1822609 w 6400800"/>
              <a:gd name="connsiteY6155" fmla="*/ 363379 h 514350"/>
              <a:gd name="connsiteX6156" fmla="*/ 1828324 w 6400800"/>
              <a:gd name="connsiteY6156" fmla="*/ 403384 h 514350"/>
              <a:gd name="connsiteX6157" fmla="*/ 1827371 w 6400800"/>
              <a:gd name="connsiteY6157" fmla="*/ 400526 h 514350"/>
              <a:gd name="connsiteX6158" fmla="*/ 1825466 w 6400800"/>
              <a:gd name="connsiteY6158" fmla="*/ 381476 h 514350"/>
              <a:gd name="connsiteX6159" fmla="*/ 1828324 w 6400800"/>
              <a:gd name="connsiteY6159" fmla="*/ 377666 h 514350"/>
              <a:gd name="connsiteX6160" fmla="*/ 1829276 w 6400800"/>
              <a:gd name="connsiteY6160" fmla="*/ 399574 h 514350"/>
              <a:gd name="connsiteX6161" fmla="*/ 1828324 w 6400800"/>
              <a:gd name="connsiteY6161" fmla="*/ 403384 h 514350"/>
              <a:gd name="connsiteX6162" fmla="*/ 1833086 w 6400800"/>
              <a:gd name="connsiteY6162" fmla="*/ 339566 h 514350"/>
              <a:gd name="connsiteX6163" fmla="*/ 1833086 w 6400800"/>
              <a:gd name="connsiteY6163" fmla="*/ 339566 h 514350"/>
              <a:gd name="connsiteX6164" fmla="*/ 1833086 w 6400800"/>
              <a:gd name="connsiteY6164" fmla="*/ 340519 h 514350"/>
              <a:gd name="connsiteX6165" fmla="*/ 1833086 w 6400800"/>
              <a:gd name="connsiteY6165" fmla="*/ 339566 h 514350"/>
              <a:gd name="connsiteX6166" fmla="*/ 1824514 w 6400800"/>
              <a:gd name="connsiteY6166" fmla="*/ 272891 h 514350"/>
              <a:gd name="connsiteX6167" fmla="*/ 1824514 w 6400800"/>
              <a:gd name="connsiteY6167" fmla="*/ 263366 h 514350"/>
              <a:gd name="connsiteX6168" fmla="*/ 1835944 w 6400800"/>
              <a:gd name="connsiteY6168" fmla="*/ 285274 h 514350"/>
              <a:gd name="connsiteX6169" fmla="*/ 1834991 w 6400800"/>
              <a:gd name="connsiteY6169" fmla="*/ 294799 h 514350"/>
              <a:gd name="connsiteX6170" fmla="*/ 1834039 w 6400800"/>
              <a:gd name="connsiteY6170" fmla="*/ 320516 h 514350"/>
              <a:gd name="connsiteX6171" fmla="*/ 1834039 w 6400800"/>
              <a:gd name="connsiteY6171" fmla="*/ 330994 h 514350"/>
              <a:gd name="connsiteX6172" fmla="*/ 1833086 w 6400800"/>
              <a:gd name="connsiteY6172" fmla="*/ 331946 h 514350"/>
              <a:gd name="connsiteX6173" fmla="*/ 1832134 w 6400800"/>
              <a:gd name="connsiteY6173" fmla="*/ 332899 h 514350"/>
              <a:gd name="connsiteX6174" fmla="*/ 1827371 w 6400800"/>
              <a:gd name="connsiteY6174" fmla="*/ 316706 h 514350"/>
              <a:gd name="connsiteX6175" fmla="*/ 1822609 w 6400800"/>
              <a:gd name="connsiteY6175" fmla="*/ 303371 h 514350"/>
              <a:gd name="connsiteX6176" fmla="*/ 1824514 w 6400800"/>
              <a:gd name="connsiteY6176" fmla="*/ 272891 h 514350"/>
              <a:gd name="connsiteX6177" fmla="*/ 1822609 w 6400800"/>
              <a:gd name="connsiteY6177" fmla="*/ 309086 h 514350"/>
              <a:gd name="connsiteX6178" fmla="*/ 1823561 w 6400800"/>
              <a:gd name="connsiteY6178" fmla="*/ 317659 h 514350"/>
              <a:gd name="connsiteX6179" fmla="*/ 1825466 w 6400800"/>
              <a:gd name="connsiteY6179" fmla="*/ 338614 h 514350"/>
              <a:gd name="connsiteX6180" fmla="*/ 1825466 w 6400800"/>
              <a:gd name="connsiteY6180" fmla="*/ 340519 h 514350"/>
              <a:gd name="connsiteX6181" fmla="*/ 1820704 w 6400800"/>
              <a:gd name="connsiteY6181" fmla="*/ 348139 h 514350"/>
              <a:gd name="connsiteX6182" fmla="*/ 1820704 w 6400800"/>
              <a:gd name="connsiteY6182" fmla="*/ 332899 h 514350"/>
              <a:gd name="connsiteX6183" fmla="*/ 1820704 w 6400800"/>
              <a:gd name="connsiteY6183" fmla="*/ 331946 h 514350"/>
              <a:gd name="connsiteX6184" fmla="*/ 1822609 w 6400800"/>
              <a:gd name="connsiteY6184" fmla="*/ 309086 h 514350"/>
              <a:gd name="connsiteX6185" fmla="*/ 1763554 w 6400800"/>
              <a:gd name="connsiteY6185" fmla="*/ 411956 h 514350"/>
              <a:gd name="connsiteX6186" fmla="*/ 1762601 w 6400800"/>
              <a:gd name="connsiteY6186" fmla="*/ 406241 h 514350"/>
              <a:gd name="connsiteX6187" fmla="*/ 1761649 w 6400800"/>
              <a:gd name="connsiteY6187" fmla="*/ 397669 h 514350"/>
              <a:gd name="connsiteX6188" fmla="*/ 1761649 w 6400800"/>
              <a:gd name="connsiteY6188" fmla="*/ 397669 h 514350"/>
              <a:gd name="connsiteX6189" fmla="*/ 1764506 w 6400800"/>
              <a:gd name="connsiteY6189" fmla="*/ 400526 h 514350"/>
              <a:gd name="connsiteX6190" fmla="*/ 1763554 w 6400800"/>
              <a:gd name="connsiteY6190" fmla="*/ 411956 h 514350"/>
              <a:gd name="connsiteX6191" fmla="*/ 1766411 w 6400800"/>
              <a:gd name="connsiteY6191" fmla="*/ 379571 h 514350"/>
              <a:gd name="connsiteX6192" fmla="*/ 1766411 w 6400800"/>
              <a:gd name="connsiteY6192" fmla="*/ 379571 h 514350"/>
              <a:gd name="connsiteX6193" fmla="*/ 1766411 w 6400800"/>
              <a:gd name="connsiteY6193" fmla="*/ 377666 h 514350"/>
              <a:gd name="connsiteX6194" fmla="*/ 1766411 w 6400800"/>
              <a:gd name="connsiteY6194" fmla="*/ 379571 h 514350"/>
              <a:gd name="connsiteX6195" fmla="*/ 1792129 w 6400800"/>
              <a:gd name="connsiteY6195" fmla="*/ 251936 h 514350"/>
              <a:gd name="connsiteX6196" fmla="*/ 1802606 w 6400800"/>
              <a:gd name="connsiteY6196" fmla="*/ 219551 h 514350"/>
              <a:gd name="connsiteX6197" fmla="*/ 1802606 w 6400800"/>
              <a:gd name="connsiteY6197" fmla="*/ 219551 h 514350"/>
              <a:gd name="connsiteX6198" fmla="*/ 1801654 w 6400800"/>
              <a:gd name="connsiteY6198" fmla="*/ 274796 h 514350"/>
              <a:gd name="connsiteX6199" fmla="*/ 1800701 w 6400800"/>
              <a:gd name="connsiteY6199" fmla="*/ 327184 h 514350"/>
              <a:gd name="connsiteX6200" fmla="*/ 1794034 w 6400800"/>
              <a:gd name="connsiteY6200" fmla="*/ 310991 h 514350"/>
              <a:gd name="connsiteX6201" fmla="*/ 1788319 w 6400800"/>
              <a:gd name="connsiteY6201" fmla="*/ 294799 h 514350"/>
              <a:gd name="connsiteX6202" fmla="*/ 1787366 w 6400800"/>
              <a:gd name="connsiteY6202" fmla="*/ 292894 h 514350"/>
              <a:gd name="connsiteX6203" fmla="*/ 1786414 w 6400800"/>
              <a:gd name="connsiteY6203" fmla="*/ 287179 h 514350"/>
              <a:gd name="connsiteX6204" fmla="*/ 1788319 w 6400800"/>
              <a:gd name="connsiteY6204" fmla="*/ 279559 h 514350"/>
              <a:gd name="connsiteX6205" fmla="*/ 1787366 w 6400800"/>
              <a:gd name="connsiteY6205" fmla="*/ 275749 h 514350"/>
              <a:gd name="connsiteX6206" fmla="*/ 1785461 w 6400800"/>
              <a:gd name="connsiteY6206" fmla="*/ 274796 h 514350"/>
              <a:gd name="connsiteX6207" fmla="*/ 1785461 w 6400800"/>
              <a:gd name="connsiteY6207" fmla="*/ 274796 h 514350"/>
              <a:gd name="connsiteX6208" fmla="*/ 1792129 w 6400800"/>
              <a:gd name="connsiteY6208" fmla="*/ 251936 h 514350"/>
              <a:gd name="connsiteX6209" fmla="*/ 1785461 w 6400800"/>
              <a:gd name="connsiteY6209" fmla="*/ 276701 h 514350"/>
              <a:gd name="connsiteX6210" fmla="*/ 1786414 w 6400800"/>
              <a:gd name="connsiteY6210" fmla="*/ 278606 h 514350"/>
              <a:gd name="connsiteX6211" fmla="*/ 1786414 w 6400800"/>
              <a:gd name="connsiteY6211" fmla="*/ 282416 h 514350"/>
              <a:gd name="connsiteX6212" fmla="*/ 1785461 w 6400800"/>
              <a:gd name="connsiteY6212" fmla="*/ 276701 h 514350"/>
              <a:gd name="connsiteX6213" fmla="*/ 1785461 w 6400800"/>
              <a:gd name="connsiteY6213" fmla="*/ 276701 h 514350"/>
              <a:gd name="connsiteX6214" fmla="*/ 1776889 w 6400800"/>
              <a:gd name="connsiteY6214" fmla="*/ 330994 h 514350"/>
              <a:gd name="connsiteX6215" fmla="*/ 1785461 w 6400800"/>
              <a:gd name="connsiteY6215" fmla="*/ 376714 h 514350"/>
              <a:gd name="connsiteX6216" fmla="*/ 1786414 w 6400800"/>
              <a:gd name="connsiteY6216" fmla="*/ 385286 h 514350"/>
              <a:gd name="connsiteX6217" fmla="*/ 1784509 w 6400800"/>
              <a:gd name="connsiteY6217" fmla="*/ 382429 h 514350"/>
              <a:gd name="connsiteX6218" fmla="*/ 1785461 w 6400800"/>
              <a:gd name="connsiteY6218" fmla="*/ 374809 h 514350"/>
              <a:gd name="connsiteX6219" fmla="*/ 1783556 w 6400800"/>
              <a:gd name="connsiteY6219" fmla="*/ 380524 h 514350"/>
              <a:gd name="connsiteX6220" fmla="*/ 1776889 w 6400800"/>
              <a:gd name="connsiteY6220" fmla="*/ 370999 h 514350"/>
              <a:gd name="connsiteX6221" fmla="*/ 1776889 w 6400800"/>
              <a:gd name="connsiteY6221" fmla="*/ 337661 h 514350"/>
              <a:gd name="connsiteX6222" fmla="*/ 1776889 w 6400800"/>
              <a:gd name="connsiteY6222" fmla="*/ 330994 h 514350"/>
              <a:gd name="connsiteX6223" fmla="*/ 1755934 w 6400800"/>
              <a:gd name="connsiteY6223" fmla="*/ 211931 h 514350"/>
              <a:gd name="connsiteX6224" fmla="*/ 1761649 w 6400800"/>
              <a:gd name="connsiteY6224" fmla="*/ 233839 h 514350"/>
              <a:gd name="connsiteX6225" fmla="*/ 1762601 w 6400800"/>
              <a:gd name="connsiteY6225" fmla="*/ 238601 h 514350"/>
              <a:gd name="connsiteX6226" fmla="*/ 1760696 w 6400800"/>
              <a:gd name="connsiteY6226" fmla="*/ 234791 h 514350"/>
              <a:gd name="connsiteX6227" fmla="*/ 1759744 w 6400800"/>
              <a:gd name="connsiteY6227" fmla="*/ 230981 h 514350"/>
              <a:gd name="connsiteX6228" fmla="*/ 1759744 w 6400800"/>
              <a:gd name="connsiteY6228" fmla="*/ 232886 h 514350"/>
              <a:gd name="connsiteX6229" fmla="*/ 1756886 w 6400800"/>
              <a:gd name="connsiteY6229" fmla="*/ 227171 h 514350"/>
              <a:gd name="connsiteX6230" fmla="*/ 1754981 w 6400800"/>
              <a:gd name="connsiteY6230" fmla="*/ 223361 h 514350"/>
              <a:gd name="connsiteX6231" fmla="*/ 1755934 w 6400800"/>
              <a:gd name="connsiteY6231" fmla="*/ 211931 h 514350"/>
              <a:gd name="connsiteX6232" fmla="*/ 1754981 w 6400800"/>
              <a:gd name="connsiteY6232" fmla="*/ 232886 h 514350"/>
              <a:gd name="connsiteX6233" fmla="*/ 1755934 w 6400800"/>
              <a:gd name="connsiteY6233" fmla="*/ 235744 h 514350"/>
              <a:gd name="connsiteX6234" fmla="*/ 1754981 w 6400800"/>
              <a:gd name="connsiteY6234" fmla="*/ 240506 h 514350"/>
              <a:gd name="connsiteX6235" fmla="*/ 1754981 w 6400800"/>
              <a:gd name="connsiteY6235" fmla="*/ 232886 h 514350"/>
              <a:gd name="connsiteX6236" fmla="*/ 1754029 w 6400800"/>
              <a:gd name="connsiteY6236" fmla="*/ 281464 h 514350"/>
              <a:gd name="connsiteX6237" fmla="*/ 1754981 w 6400800"/>
              <a:gd name="connsiteY6237" fmla="*/ 252889 h 514350"/>
              <a:gd name="connsiteX6238" fmla="*/ 1756886 w 6400800"/>
              <a:gd name="connsiteY6238" fmla="*/ 236696 h 514350"/>
              <a:gd name="connsiteX6239" fmla="*/ 1763554 w 6400800"/>
              <a:gd name="connsiteY6239" fmla="*/ 256699 h 514350"/>
              <a:gd name="connsiteX6240" fmla="*/ 1768316 w 6400800"/>
              <a:gd name="connsiteY6240" fmla="*/ 286226 h 514350"/>
              <a:gd name="connsiteX6241" fmla="*/ 1754981 w 6400800"/>
              <a:gd name="connsiteY6241" fmla="*/ 322421 h 514350"/>
              <a:gd name="connsiteX6242" fmla="*/ 1754029 w 6400800"/>
              <a:gd name="connsiteY6242" fmla="*/ 317659 h 514350"/>
              <a:gd name="connsiteX6243" fmla="*/ 1754029 w 6400800"/>
              <a:gd name="connsiteY6243" fmla="*/ 316706 h 514350"/>
              <a:gd name="connsiteX6244" fmla="*/ 1754029 w 6400800"/>
              <a:gd name="connsiteY6244" fmla="*/ 281464 h 514350"/>
              <a:gd name="connsiteX6245" fmla="*/ 1687354 w 6400800"/>
              <a:gd name="connsiteY6245" fmla="*/ 295751 h 514350"/>
              <a:gd name="connsiteX6246" fmla="*/ 1685449 w 6400800"/>
              <a:gd name="connsiteY6246" fmla="*/ 314801 h 514350"/>
              <a:gd name="connsiteX6247" fmla="*/ 1684496 w 6400800"/>
              <a:gd name="connsiteY6247" fmla="*/ 325279 h 514350"/>
              <a:gd name="connsiteX6248" fmla="*/ 1681639 w 6400800"/>
              <a:gd name="connsiteY6248" fmla="*/ 311944 h 514350"/>
              <a:gd name="connsiteX6249" fmla="*/ 1681639 w 6400800"/>
              <a:gd name="connsiteY6249" fmla="*/ 309086 h 514350"/>
              <a:gd name="connsiteX6250" fmla="*/ 1681639 w 6400800"/>
              <a:gd name="connsiteY6250" fmla="*/ 310039 h 514350"/>
              <a:gd name="connsiteX6251" fmla="*/ 1680686 w 6400800"/>
              <a:gd name="connsiteY6251" fmla="*/ 306229 h 514350"/>
              <a:gd name="connsiteX6252" fmla="*/ 1681639 w 6400800"/>
              <a:gd name="connsiteY6252" fmla="*/ 303371 h 514350"/>
              <a:gd name="connsiteX6253" fmla="*/ 1684496 w 6400800"/>
              <a:gd name="connsiteY6253" fmla="*/ 295751 h 514350"/>
              <a:gd name="connsiteX6254" fmla="*/ 1689259 w 6400800"/>
              <a:gd name="connsiteY6254" fmla="*/ 282416 h 514350"/>
              <a:gd name="connsiteX6255" fmla="*/ 1687354 w 6400800"/>
              <a:gd name="connsiteY6255" fmla="*/ 295751 h 514350"/>
              <a:gd name="connsiteX6256" fmla="*/ 1678781 w 6400800"/>
              <a:gd name="connsiteY6256" fmla="*/ 276701 h 514350"/>
              <a:gd name="connsiteX6257" fmla="*/ 1684496 w 6400800"/>
              <a:gd name="connsiteY6257" fmla="*/ 245269 h 514350"/>
              <a:gd name="connsiteX6258" fmla="*/ 1686401 w 6400800"/>
              <a:gd name="connsiteY6258" fmla="*/ 259556 h 514350"/>
              <a:gd name="connsiteX6259" fmla="*/ 1686401 w 6400800"/>
              <a:gd name="connsiteY6259" fmla="*/ 268129 h 514350"/>
              <a:gd name="connsiteX6260" fmla="*/ 1686401 w 6400800"/>
              <a:gd name="connsiteY6260" fmla="*/ 270986 h 514350"/>
              <a:gd name="connsiteX6261" fmla="*/ 1675924 w 6400800"/>
              <a:gd name="connsiteY6261" fmla="*/ 292894 h 514350"/>
              <a:gd name="connsiteX6262" fmla="*/ 1675924 w 6400800"/>
              <a:gd name="connsiteY6262" fmla="*/ 291941 h 514350"/>
              <a:gd name="connsiteX6263" fmla="*/ 1678781 w 6400800"/>
              <a:gd name="connsiteY6263" fmla="*/ 278606 h 514350"/>
              <a:gd name="connsiteX6264" fmla="*/ 1679734 w 6400800"/>
              <a:gd name="connsiteY6264" fmla="*/ 275749 h 514350"/>
              <a:gd name="connsiteX6265" fmla="*/ 1678781 w 6400800"/>
              <a:gd name="connsiteY6265" fmla="*/ 276701 h 514350"/>
              <a:gd name="connsiteX6266" fmla="*/ 1677829 w 6400800"/>
              <a:gd name="connsiteY6266" fmla="*/ 199549 h 514350"/>
              <a:gd name="connsiteX6267" fmla="*/ 1678781 w 6400800"/>
              <a:gd name="connsiteY6267" fmla="*/ 204311 h 514350"/>
              <a:gd name="connsiteX6268" fmla="*/ 1676876 w 6400800"/>
              <a:gd name="connsiteY6268" fmla="*/ 213836 h 514350"/>
              <a:gd name="connsiteX6269" fmla="*/ 1677829 w 6400800"/>
              <a:gd name="connsiteY6269" fmla="*/ 199549 h 514350"/>
              <a:gd name="connsiteX6270" fmla="*/ 1640681 w 6400800"/>
              <a:gd name="connsiteY6270" fmla="*/ 226219 h 514350"/>
              <a:gd name="connsiteX6271" fmla="*/ 1649254 w 6400800"/>
              <a:gd name="connsiteY6271" fmla="*/ 254794 h 514350"/>
              <a:gd name="connsiteX6272" fmla="*/ 1654016 w 6400800"/>
              <a:gd name="connsiteY6272" fmla="*/ 274796 h 514350"/>
              <a:gd name="connsiteX6273" fmla="*/ 1653064 w 6400800"/>
              <a:gd name="connsiteY6273" fmla="*/ 281464 h 514350"/>
              <a:gd name="connsiteX6274" fmla="*/ 1652111 w 6400800"/>
              <a:gd name="connsiteY6274" fmla="*/ 279559 h 514350"/>
              <a:gd name="connsiteX6275" fmla="*/ 1652111 w 6400800"/>
              <a:gd name="connsiteY6275" fmla="*/ 282416 h 514350"/>
              <a:gd name="connsiteX6276" fmla="*/ 1649254 w 6400800"/>
              <a:gd name="connsiteY6276" fmla="*/ 300514 h 514350"/>
              <a:gd name="connsiteX6277" fmla="*/ 1641634 w 6400800"/>
              <a:gd name="connsiteY6277" fmla="*/ 281464 h 514350"/>
              <a:gd name="connsiteX6278" fmla="*/ 1643539 w 6400800"/>
              <a:gd name="connsiteY6278" fmla="*/ 279559 h 514350"/>
              <a:gd name="connsiteX6279" fmla="*/ 1647349 w 6400800"/>
              <a:gd name="connsiteY6279" fmla="*/ 277654 h 514350"/>
              <a:gd name="connsiteX6280" fmla="*/ 1654016 w 6400800"/>
              <a:gd name="connsiteY6280" fmla="*/ 273844 h 514350"/>
              <a:gd name="connsiteX6281" fmla="*/ 1647349 w 6400800"/>
              <a:gd name="connsiteY6281" fmla="*/ 276701 h 514350"/>
              <a:gd name="connsiteX6282" fmla="*/ 1643539 w 6400800"/>
              <a:gd name="connsiteY6282" fmla="*/ 278606 h 514350"/>
              <a:gd name="connsiteX6283" fmla="*/ 1642586 w 6400800"/>
              <a:gd name="connsiteY6283" fmla="*/ 279559 h 514350"/>
              <a:gd name="connsiteX6284" fmla="*/ 1642586 w 6400800"/>
              <a:gd name="connsiteY6284" fmla="*/ 255746 h 514350"/>
              <a:gd name="connsiteX6285" fmla="*/ 1640681 w 6400800"/>
              <a:gd name="connsiteY6285" fmla="*/ 226219 h 514350"/>
              <a:gd name="connsiteX6286" fmla="*/ 1640681 w 6400800"/>
              <a:gd name="connsiteY6286" fmla="*/ 226219 h 514350"/>
              <a:gd name="connsiteX6287" fmla="*/ 1620679 w 6400800"/>
              <a:gd name="connsiteY6287" fmla="*/ 348139 h 514350"/>
              <a:gd name="connsiteX6288" fmla="*/ 1620679 w 6400800"/>
              <a:gd name="connsiteY6288" fmla="*/ 351949 h 514350"/>
              <a:gd name="connsiteX6289" fmla="*/ 1620679 w 6400800"/>
              <a:gd name="connsiteY6289" fmla="*/ 353854 h 514350"/>
              <a:gd name="connsiteX6290" fmla="*/ 1618774 w 6400800"/>
              <a:gd name="connsiteY6290" fmla="*/ 356711 h 514350"/>
              <a:gd name="connsiteX6291" fmla="*/ 1620679 w 6400800"/>
              <a:gd name="connsiteY6291" fmla="*/ 348139 h 514350"/>
              <a:gd name="connsiteX6292" fmla="*/ 1618774 w 6400800"/>
              <a:gd name="connsiteY6292" fmla="*/ 311944 h 514350"/>
              <a:gd name="connsiteX6293" fmla="*/ 1616869 w 6400800"/>
              <a:gd name="connsiteY6293" fmla="*/ 315754 h 514350"/>
              <a:gd name="connsiteX6294" fmla="*/ 1605439 w 6400800"/>
              <a:gd name="connsiteY6294" fmla="*/ 343376 h 514350"/>
              <a:gd name="connsiteX6295" fmla="*/ 1602581 w 6400800"/>
              <a:gd name="connsiteY6295" fmla="*/ 350996 h 514350"/>
              <a:gd name="connsiteX6296" fmla="*/ 1602581 w 6400800"/>
              <a:gd name="connsiteY6296" fmla="*/ 342424 h 514350"/>
              <a:gd name="connsiteX6297" fmla="*/ 1613059 w 6400800"/>
              <a:gd name="connsiteY6297" fmla="*/ 321469 h 514350"/>
              <a:gd name="connsiteX6298" fmla="*/ 1619726 w 6400800"/>
              <a:gd name="connsiteY6298" fmla="*/ 310039 h 514350"/>
              <a:gd name="connsiteX6299" fmla="*/ 1618774 w 6400800"/>
              <a:gd name="connsiteY6299" fmla="*/ 311944 h 514350"/>
              <a:gd name="connsiteX6300" fmla="*/ 1610201 w 6400800"/>
              <a:gd name="connsiteY6300" fmla="*/ 269081 h 514350"/>
              <a:gd name="connsiteX6301" fmla="*/ 1614011 w 6400800"/>
              <a:gd name="connsiteY6301" fmla="*/ 258604 h 514350"/>
              <a:gd name="connsiteX6302" fmla="*/ 1616869 w 6400800"/>
              <a:gd name="connsiteY6302" fmla="*/ 252889 h 514350"/>
              <a:gd name="connsiteX6303" fmla="*/ 1617821 w 6400800"/>
              <a:gd name="connsiteY6303" fmla="*/ 292894 h 514350"/>
              <a:gd name="connsiteX6304" fmla="*/ 1617821 w 6400800"/>
              <a:gd name="connsiteY6304" fmla="*/ 293846 h 514350"/>
              <a:gd name="connsiteX6305" fmla="*/ 1614011 w 6400800"/>
              <a:gd name="connsiteY6305" fmla="*/ 289084 h 514350"/>
              <a:gd name="connsiteX6306" fmla="*/ 1606391 w 6400800"/>
              <a:gd name="connsiteY6306" fmla="*/ 277654 h 514350"/>
              <a:gd name="connsiteX6307" fmla="*/ 1610201 w 6400800"/>
              <a:gd name="connsiteY6307" fmla="*/ 269081 h 514350"/>
              <a:gd name="connsiteX6308" fmla="*/ 1600676 w 6400800"/>
              <a:gd name="connsiteY6308" fmla="*/ 297656 h 514350"/>
              <a:gd name="connsiteX6309" fmla="*/ 1606391 w 6400800"/>
              <a:gd name="connsiteY6309" fmla="*/ 279559 h 514350"/>
              <a:gd name="connsiteX6310" fmla="*/ 1611154 w 6400800"/>
              <a:gd name="connsiteY6310" fmla="*/ 290989 h 514350"/>
              <a:gd name="connsiteX6311" fmla="*/ 1616869 w 6400800"/>
              <a:gd name="connsiteY6311" fmla="*/ 303371 h 514350"/>
              <a:gd name="connsiteX6312" fmla="*/ 1606391 w 6400800"/>
              <a:gd name="connsiteY6312" fmla="*/ 317659 h 514350"/>
              <a:gd name="connsiteX6313" fmla="*/ 1601629 w 6400800"/>
              <a:gd name="connsiteY6313" fmla="*/ 325279 h 514350"/>
              <a:gd name="connsiteX6314" fmla="*/ 1600676 w 6400800"/>
              <a:gd name="connsiteY6314" fmla="*/ 319564 h 514350"/>
              <a:gd name="connsiteX6315" fmla="*/ 1599724 w 6400800"/>
              <a:gd name="connsiteY6315" fmla="*/ 305276 h 514350"/>
              <a:gd name="connsiteX6316" fmla="*/ 1600676 w 6400800"/>
              <a:gd name="connsiteY6316" fmla="*/ 297656 h 514350"/>
              <a:gd name="connsiteX6317" fmla="*/ 1567339 w 6400800"/>
              <a:gd name="connsiteY6317" fmla="*/ 315754 h 514350"/>
              <a:gd name="connsiteX6318" fmla="*/ 1568291 w 6400800"/>
              <a:gd name="connsiteY6318" fmla="*/ 330041 h 514350"/>
              <a:gd name="connsiteX6319" fmla="*/ 1566386 w 6400800"/>
              <a:gd name="connsiteY6319" fmla="*/ 320516 h 514350"/>
              <a:gd name="connsiteX6320" fmla="*/ 1567339 w 6400800"/>
              <a:gd name="connsiteY6320" fmla="*/ 315754 h 514350"/>
              <a:gd name="connsiteX6321" fmla="*/ 1547336 w 6400800"/>
              <a:gd name="connsiteY6321" fmla="*/ 265271 h 514350"/>
              <a:gd name="connsiteX6322" fmla="*/ 1546384 w 6400800"/>
              <a:gd name="connsiteY6322" fmla="*/ 275749 h 514350"/>
              <a:gd name="connsiteX6323" fmla="*/ 1545431 w 6400800"/>
              <a:gd name="connsiteY6323" fmla="*/ 272891 h 514350"/>
              <a:gd name="connsiteX6324" fmla="*/ 1547336 w 6400800"/>
              <a:gd name="connsiteY6324" fmla="*/ 265271 h 514350"/>
              <a:gd name="connsiteX6325" fmla="*/ 1541621 w 6400800"/>
              <a:gd name="connsiteY6325" fmla="*/ 286226 h 514350"/>
              <a:gd name="connsiteX6326" fmla="*/ 1543526 w 6400800"/>
              <a:gd name="connsiteY6326" fmla="*/ 293846 h 514350"/>
              <a:gd name="connsiteX6327" fmla="*/ 1542574 w 6400800"/>
              <a:gd name="connsiteY6327" fmla="*/ 301466 h 514350"/>
              <a:gd name="connsiteX6328" fmla="*/ 1539716 w 6400800"/>
              <a:gd name="connsiteY6328" fmla="*/ 291941 h 514350"/>
              <a:gd name="connsiteX6329" fmla="*/ 1541621 w 6400800"/>
              <a:gd name="connsiteY6329" fmla="*/ 286226 h 514350"/>
              <a:gd name="connsiteX6330" fmla="*/ 1537811 w 6400800"/>
              <a:gd name="connsiteY6330" fmla="*/ 271939 h 514350"/>
              <a:gd name="connsiteX6331" fmla="*/ 1538764 w 6400800"/>
              <a:gd name="connsiteY6331" fmla="*/ 276701 h 514350"/>
              <a:gd name="connsiteX6332" fmla="*/ 1536859 w 6400800"/>
              <a:gd name="connsiteY6332" fmla="*/ 280511 h 514350"/>
              <a:gd name="connsiteX6333" fmla="*/ 1537811 w 6400800"/>
              <a:gd name="connsiteY6333" fmla="*/ 271939 h 514350"/>
              <a:gd name="connsiteX6334" fmla="*/ 1533049 w 6400800"/>
              <a:gd name="connsiteY6334" fmla="*/ 338614 h 514350"/>
              <a:gd name="connsiteX6335" fmla="*/ 1533049 w 6400800"/>
              <a:gd name="connsiteY6335" fmla="*/ 335756 h 514350"/>
              <a:gd name="connsiteX6336" fmla="*/ 1535906 w 6400800"/>
              <a:gd name="connsiteY6336" fmla="*/ 350044 h 514350"/>
              <a:gd name="connsiteX6337" fmla="*/ 1536859 w 6400800"/>
              <a:gd name="connsiteY6337" fmla="*/ 357664 h 514350"/>
              <a:gd name="connsiteX6338" fmla="*/ 1536859 w 6400800"/>
              <a:gd name="connsiteY6338" fmla="*/ 362426 h 514350"/>
              <a:gd name="connsiteX6339" fmla="*/ 1536859 w 6400800"/>
              <a:gd name="connsiteY6339" fmla="*/ 362426 h 514350"/>
              <a:gd name="connsiteX6340" fmla="*/ 1532096 w 6400800"/>
              <a:gd name="connsiteY6340" fmla="*/ 346234 h 514350"/>
              <a:gd name="connsiteX6341" fmla="*/ 1533049 w 6400800"/>
              <a:gd name="connsiteY6341" fmla="*/ 338614 h 514350"/>
              <a:gd name="connsiteX6342" fmla="*/ 1519714 w 6400800"/>
              <a:gd name="connsiteY6342" fmla="*/ 270986 h 514350"/>
              <a:gd name="connsiteX6343" fmla="*/ 1525429 w 6400800"/>
              <a:gd name="connsiteY6343" fmla="*/ 297656 h 514350"/>
              <a:gd name="connsiteX6344" fmla="*/ 1524476 w 6400800"/>
              <a:gd name="connsiteY6344" fmla="*/ 301466 h 514350"/>
              <a:gd name="connsiteX6345" fmla="*/ 1521619 w 6400800"/>
              <a:gd name="connsiteY6345" fmla="*/ 315754 h 514350"/>
              <a:gd name="connsiteX6346" fmla="*/ 1519714 w 6400800"/>
              <a:gd name="connsiteY6346" fmla="*/ 310991 h 514350"/>
              <a:gd name="connsiteX6347" fmla="*/ 1517809 w 6400800"/>
              <a:gd name="connsiteY6347" fmla="*/ 268129 h 514350"/>
              <a:gd name="connsiteX6348" fmla="*/ 1519714 w 6400800"/>
              <a:gd name="connsiteY6348" fmla="*/ 270986 h 514350"/>
              <a:gd name="connsiteX6349" fmla="*/ 1503521 w 6400800"/>
              <a:gd name="connsiteY6349" fmla="*/ 302419 h 514350"/>
              <a:gd name="connsiteX6350" fmla="*/ 1502569 w 6400800"/>
              <a:gd name="connsiteY6350" fmla="*/ 313849 h 514350"/>
              <a:gd name="connsiteX6351" fmla="*/ 1502569 w 6400800"/>
              <a:gd name="connsiteY6351" fmla="*/ 330041 h 514350"/>
              <a:gd name="connsiteX6352" fmla="*/ 1501616 w 6400800"/>
              <a:gd name="connsiteY6352" fmla="*/ 329089 h 514350"/>
              <a:gd name="connsiteX6353" fmla="*/ 1497806 w 6400800"/>
              <a:gd name="connsiteY6353" fmla="*/ 311944 h 514350"/>
              <a:gd name="connsiteX6354" fmla="*/ 1503521 w 6400800"/>
              <a:gd name="connsiteY6354" fmla="*/ 302419 h 514350"/>
              <a:gd name="connsiteX6355" fmla="*/ 1477804 w 6400800"/>
              <a:gd name="connsiteY6355" fmla="*/ 272891 h 514350"/>
              <a:gd name="connsiteX6356" fmla="*/ 1477804 w 6400800"/>
              <a:gd name="connsiteY6356" fmla="*/ 272891 h 514350"/>
              <a:gd name="connsiteX6357" fmla="*/ 1477804 w 6400800"/>
              <a:gd name="connsiteY6357" fmla="*/ 282416 h 514350"/>
              <a:gd name="connsiteX6358" fmla="*/ 1476851 w 6400800"/>
              <a:gd name="connsiteY6358" fmla="*/ 294799 h 514350"/>
              <a:gd name="connsiteX6359" fmla="*/ 1475899 w 6400800"/>
              <a:gd name="connsiteY6359" fmla="*/ 295751 h 514350"/>
              <a:gd name="connsiteX6360" fmla="*/ 1474946 w 6400800"/>
              <a:gd name="connsiteY6360" fmla="*/ 282416 h 514350"/>
              <a:gd name="connsiteX6361" fmla="*/ 1477804 w 6400800"/>
              <a:gd name="connsiteY6361" fmla="*/ 272891 h 514350"/>
              <a:gd name="connsiteX6362" fmla="*/ 1461611 w 6400800"/>
              <a:gd name="connsiteY6362" fmla="*/ 326231 h 514350"/>
              <a:gd name="connsiteX6363" fmla="*/ 1461611 w 6400800"/>
              <a:gd name="connsiteY6363" fmla="*/ 328136 h 514350"/>
              <a:gd name="connsiteX6364" fmla="*/ 1460659 w 6400800"/>
              <a:gd name="connsiteY6364" fmla="*/ 330041 h 514350"/>
              <a:gd name="connsiteX6365" fmla="*/ 1460659 w 6400800"/>
              <a:gd name="connsiteY6365" fmla="*/ 329089 h 514350"/>
              <a:gd name="connsiteX6366" fmla="*/ 1461611 w 6400800"/>
              <a:gd name="connsiteY6366" fmla="*/ 326231 h 514350"/>
              <a:gd name="connsiteX6367" fmla="*/ 1457801 w 6400800"/>
              <a:gd name="connsiteY6367" fmla="*/ 309086 h 514350"/>
              <a:gd name="connsiteX6368" fmla="*/ 1457801 w 6400800"/>
              <a:gd name="connsiteY6368" fmla="*/ 309086 h 514350"/>
              <a:gd name="connsiteX6369" fmla="*/ 1455896 w 6400800"/>
              <a:gd name="connsiteY6369" fmla="*/ 302419 h 514350"/>
              <a:gd name="connsiteX6370" fmla="*/ 1457801 w 6400800"/>
              <a:gd name="connsiteY6370" fmla="*/ 309086 h 514350"/>
              <a:gd name="connsiteX6371" fmla="*/ 1442561 w 6400800"/>
              <a:gd name="connsiteY6371" fmla="*/ 328136 h 514350"/>
              <a:gd name="connsiteX6372" fmla="*/ 1442561 w 6400800"/>
              <a:gd name="connsiteY6372" fmla="*/ 318611 h 514350"/>
              <a:gd name="connsiteX6373" fmla="*/ 1444466 w 6400800"/>
              <a:gd name="connsiteY6373" fmla="*/ 333851 h 514350"/>
              <a:gd name="connsiteX6374" fmla="*/ 1442561 w 6400800"/>
              <a:gd name="connsiteY6374" fmla="*/ 330041 h 514350"/>
              <a:gd name="connsiteX6375" fmla="*/ 1442561 w 6400800"/>
              <a:gd name="connsiteY6375" fmla="*/ 328136 h 514350"/>
              <a:gd name="connsiteX6376" fmla="*/ 1415891 w 6400800"/>
              <a:gd name="connsiteY6376" fmla="*/ 281464 h 514350"/>
              <a:gd name="connsiteX6377" fmla="*/ 1415891 w 6400800"/>
              <a:gd name="connsiteY6377" fmla="*/ 289084 h 514350"/>
              <a:gd name="connsiteX6378" fmla="*/ 1415891 w 6400800"/>
              <a:gd name="connsiteY6378" fmla="*/ 289084 h 514350"/>
              <a:gd name="connsiteX6379" fmla="*/ 1413034 w 6400800"/>
              <a:gd name="connsiteY6379" fmla="*/ 286226 h 514350"/>
              <a:gd name="connsiteX6380" fmla="*/ 1415891 w 6400800"/>
              <a:gd name="connsiteY6380" fmla="*/ 281464 h 514350"/>
              <a:gd name="connsiteX6381" fmla="*/ 1412081 w 6400800"/>
              <a:gd name="connsiteY6381" fmla="*/ 290036 h 514350"/>
              <a:gd name="connsiteX6382" fmla="*/ 1413986 w 6400800"/>
              <a:gd name="connsiteY6382" fmla="*/ 292894 h 514350"/>
              <a:gd name="connsiteX6383" fmla="*/ 1415891 w 6400800"/>
              <a:gd name="connsiteY6383" fmla="*/ 295751 h 514350"/>
              <a:gd name="connsiteX6384" fmla="*/ 1415891 w 6400800"/>
              <a:gd name="connsiteY6384" fmla="*/ 300514 h 514350"/>
              <a:gd name="connsiteX6385" fmla="*/ 1412081 w 6400800"/>
              <a:gd name="connsiteY6385" fmla="*/ 290036 h 514350"/>
              <a:gd name="connsiteX6386" fmla="*/ 1412081 w 6400800"/>
              <a:gd name="connsiteY6386" fmla="*/ 290036 h 514350"/>
              <a:gd name="connsiteX6387" fmla="*/ 1383506 w 6400800"/>
              <a:gd name="connsiteY6387" fmla="*/ 364331 h 514350"/>
              <a:gd name="connsiteX6388" fmla="*/ 1382554 w 6400800"/>
              <a:gd name="connsiteY6388" fmla="*/ 358616 h 514350"/>
              <a:gd name="connsiteX6389" fmla="*/ 1382554 w 6400800"/>
              <a:gd name="connsiteY6389" fmla="*/ 357664 h 514350"/>
              <a:gd name="connsiteX6390" fmla="*/ 1383506 w 6400800"/>
              <a:gd name="connsiteY6390" fmla="*/ 362426 h 514350"/>
              <a:gd name="connsiteX6391" fmla="*/ 1383506 w 6400800"/>
              <a:gd name="connsiteY6391" fmla="*/ 364331 h 514350"/>
              <a:gd name="connsiteX6392" fmla="*/ 1386364 w 6400800"/>
              <a:gd name="connsiteY6392" fmla="*/ 298609 h 514350"/>
              <a:gd name="connsiteX6393" fmla="*/ 1386364 w 6400800"/>
              <a:gd name="connsiteY6393" fmla="*/ 298609 h 514350"/>
              <a:gd name="connsiteX6394" fmla="*/ 1384459 w 6400800"/>
              <a:gd name="connsiteY6394" fmla="*/ 293846 h 514350"/>
              <a:gd name="connsiteX6395" fmla="*/ 1386364 w 6400800"/>
              <a:gd name="connsiteY6395" fmla="*/ 290989 h 514350"/>
              <a:gd name="connsiteX6396" fmla="*/ 1391126 w 6400800"/>
              <a:gd name="connsiteY6396" fmla="*/ 286226 h 514350"/>
              <a:gd name="connsiteX6397" fmla="*/ 1386364 w 6400800"/>
              <a:gd name="connsiteY6397" fmla="*/ 298609 h 514350"/>
              <a:gd name="connsiteX6398" fmla="*/ 1383506 w 6400800"/>
              <a:gd name="connsiteY6398" fmla="*/ 287179 h 514350"/>
              <a:gd name="connsiteX6399" fmla="*/ 1382554 w 6400800"/>
              <a:gd name="connsiteY6399" fmla="*/ 288131 h 514350"/>
              <a:gd name="connsiteX6400" fmla="*/ 1376839 w 6400800"/>
              <a:gd name="connsiteY6400" fmla="*/ 274796 h 514350"/>
              <a:gd name="connsiteX6401" fmla="*/ 1384459 w 6400800"/>
              <a:gd name="connsiteY6401" fmla="*/ 242411 h 514350"/>
              <a:gd name="connsiteX6402" fmla="*/ 1390174 w 6400800"/>
              <a:gd name="connsiteY6402" fmla="*/ 281464 h 514350"/>
              <a:gd name="connsiteX6403" fmla="*/ 1383506 w 6400800"/>
              <a:gd name="connsiteY6403" fmla="*/ 287179 h 514350"/>
              <a:gd name="connsiteX6404" fmla="*/ 1391126 w 6400800"/>
              <a:gd name="connsiteY6404" fmla="*/ 310991 h 514350"/>
              <a:gd name="connsiteX6405" fmla="*/ 1393031 w 6400800"/>
              <a:gd name="connsiteY6405" fmla="*/ 299561 h 514350"/>
              <a:gd name="connsiteX6406" fmla="*/ 1393031 w 6400800"/>
              <a:gd name="connsiteY6406" fmla="*/ 298609 h 514350"/>
              <a:gd name="connsiteX6407" fmla="*/ 1393984 w 6400800"/>
              <a:gd name="connsiteY6407" fmla="*/ 305276 h 514350"/>
              <a:gd name="connsiteX6408" fmla="*/ 1391126 w 6400800"/>
              <a:gd name="connsiteY6408" fmla="*/ 310991 h 514350"/>
              <a:gd name="connsiteX6409" fmla="*/ 1397794 w 6400800"/>
              <a:gd name="connsiteY6409" fmla="*/ 278606 h 514350"/>
              <a:gd name="connsiteX6410" fmla="*/ 1397794 w 6400800"/>
              <a:gd name="connsiteY6410" fmla="*/ 278606 h 514350"/>
              <a:gd name="connsiteX6411" fmla="*/ 1397794 w 6400800"/>
              <a:gd name="connsiteY6411" fmla="*/ 279559 h 514350"/>
              <a:gd name="connsiteX6412" fmla="*/ 1397794 w 6400800"/>
              <a:gd name="connsiteY6412" fmla="*/ 278606 h 514350"/>
              <a:gd name="connsiteX6413" fmla="*/ 1397794 w 6400800"/>
              <a:gd name="connsiteY6413" fmla="*/ 278606 h 514350"/>
              <a:gd name="connsiteX6414" fmla="*/ 1397794 w 6400800"/>
              <a:gd name="connsiteY6414" fmla="*/ 322421 h 514350"/>
              <a:gd name="connsiteX6415" fmla="*/ 1399699 w 6400800"/>
              <a:gd name="connsiteY6415" fmla="*/ 331946 h 514350"/>
              <a:gd name="connsiteX6416" fmla="*/ 1399699 w 6400800"/>
              <a:gd name="connsiteY6416" fmla="*/ 333851 h 514350"/>
              <a:gd name="connsiteX6417" fmla="*/ 1396841 w 6400800"/>
              <a:gd name="connsiteY6417" fmla="*/ 326231 h 514350"/>
              <a:gd name="connsiteX6418" fmla="*/ 1397794 w 6400800"/>
              <a:gd name="connsiteY6418" fmla="*/ 322421 h 514350"/>
              <a:gd name="connsiteX6419" fmla="*/ 1387316 w 6400800"/>
              <a:gd name="connsiteY6419" fmla="*/ 231934 h 514350"/>
              <a:gd name="connsiteX6420" fmla="*/ 1395889 w 6400800"/>
              <a:gd name="connsiteY6420" fmla="*/ 270986 h 514350"/>
              <a:gd name="connsiteX6421" fmla="*/ 1394936 w 6400800"/>
              <a:gd name="connsiteY6421" fmla="*/ 272891 h 514350"/>
              <a:gd name="connsiteX6422" fmla="*/ 1384459 w 6400800"/>
              <a:gd name="connsiteY6422" fmla="*/ 240506 h 514350"/>
              <a:gd name="connsiteX6423" fmla="*/ 1387316 w 6400800"/>
              <a:gd name="connsiteY6423" fmla="*/ 231934 h 514350"/>
              <a:gd name="connsiteX6424" fmla="*/ 1380649 w 6400800"/>
              <a:gd name="connsiteY6424" fmla="*/ 232886 h 514350"/>
              <a:gd name="connsiteX6425" fmla="*/ 1386364 w 6400800"/>
              <a:gd name="connsiteY6425" fmla="*/ 225266 h 514350"/>
              <a:gd name="connsiteX6426" fmla="*/ 1386364 w 6400800"/>
              <a:gd name="connsiteY6426" fmla="*/ 225266 h 514350"/>
              <a:gd name="connsiteX6427" fmla="*/ 1372076 w 6400800"/>
              <a:gd name="connsiteY6427" fmla="*/ 262414 h 514350"/>
              <a:gd name="connsiteX6428" fmla="*/ 1370171 w 6400800"/>
              <a:gd name="connsiteY6428" fmla="*/ 257651 h 514350"/>
              <a:gd name="connsiteX6429" fmla="*/ 1369219 w 6400800"/>
              <a:gd name="connsiteY6429" fmla="*/ 253841 h 514350"/>
              <a:gd name="connsiteX6430" fmla="*/ 1380649 w 6400800"/>
              <a:gd name="connsiteY6430" fmla="*/ 232886 h 514350"/>
              <a:gd name="connsiteX6431" fmla="*/ 1356836 w 6400800"/>
              <a:gd name="connsiteY6431" fmla="*/ 300514 h 514350"/>
              <a:gd name="connsiteX6432" fmla="*/ 1356836 w 6400800"/>
              <a:gd name="connsiteY6432" fmla="*/ 302419 h 514350"/>
              <a:gd name="connsiteX6433" fmla="*/ 1355884 w 6400800"/>
              <a:gd name="connsiteY6433" fmla="*/ 304324 h 514350"/>
              <a:gd name="connsiteX6434" fmla="*/ 1355884 w 6400800"/>
              <a:gd name="connsiteY6434" fmla="*/ 299561 h 514350"/>
              <a:gd name="connsiteX6435" fmla="*/ 1356836 w 6400800"/>
              <a:gd name="connsiteY6435" fmla="*/ 300514 h 514350"/>
              <a:gd name="connsiteX6436" fmla="*/ 1339691 w 6400800"/>
              <a:gd name="connsiteY6436" fmla="*/ 325279 h 514350"/>
              <a:gd name="connsiteX6437" fmla="*/ 1339691 w 6400800"/>
              <a:gd name="connsiteY6437" fmla="*/ 324326 h 514350"/>
              <a:gd name="connsiteX6438" fmla="*/ 1341596 w 6400800"/>
              <a:gd name="connsiteY6438" fmla="*/ 317659 h 514350"/>
              <a:gd name="connsiteX6439" fmla="*/ 1341596 w 6400800"/>
              <a:gd name="connsiteY6439" fmla="*/ 317659 h 514350"/>
              <a:gd name="connsiteX6440" fmla="*/ 1341596 w 6400800"/>
              <a:gd name="connsiteY6440" fmla="*/ 330994 h 514350"/>
              <a:gd name="connsiteX6441" fmla="*/ 1339691 w 6400800"/>
              <a:gd name="connsiteY6441" fmla="*/ 325279 h 514350"/>
              <a:gd name="connsiteX6442" fmla="*/ 1340644 w 6400800"/>
              <a:gd name="connsiteY6442" fmla="*/ 226219 h 514350"/>
              <a:gd name="connsiteX6443" fmla="*/ 1340644 w 6400800"/>
              <a:gd name="connsiteY6443" fmla="*/ 226219 h 514350"/>
              <a:gd name="connsiteX6444" fmla="*/ 1344454 w 6400800"/>
              <a:gd name="connsiteY6444" fmla="*/ 237649 h 514350"/>
              <a:gd name="connsiteX6445" fmla="*/ 1344454 w 6400800"/>
              <a:gd name="connsiteY6445" fmla="*/ 242411 h 514350"/>
              <a:gd name="connsiteX6446" fmla="*/ 1343501 w 6400800"/>
              <a:gd name="connsiteY6446" fmla="*/ 264319 h 514350"/>
              <a:gd name="connsiteX6447" fmla="*/ 1343501 w 6400800"/>
              <a:gd name="connsiteY6447" fmla="*/ 272891 h 514350"/>
              <a:gd name="connsiteX6448" fmla="*/ 1339691 w 6400800"/>
              <a:gd name="connsiteY6448" fmla="*/ 269081 h 514350"/>
              <a:gd name="connsiteX6449" fmla="*/ 1340644 w 6400800"/>
              <a:gd name="connsiteY6449" fmla="*/ 226219 h 514350"/>
              <a:gd name="connsiteX6450" fmla="*/ 1337786 w 6400800"/>
              <a:gd name="connsiteY6450" fmla="*/ 295751 h 514350"/>
              <a:gd name="connsiteX6451" fmla="*/ 1338739 w 6400800"/>
              <a:gd name="connsiteY6451" fmla="*/ 271939 h 514350"/>
              <a:gd name="connsiteX6452" fmla="*/ 1342549 w 6400800"/>
              <a:gd name="connsiteY6452" fmla="*/ 276701 h 514350"/>
              <a:gd name="connsiteX6453" fmla="*/ 1342549 w 6400800"/>
              <a:gd name="connsiteY6453" fmla="*/ 276701 h 514350"/>
              <a:gd name="connsiteX6454" fmla="*/ 1342549 w 6400800"/>
              <a:gd name="connsiteY6454" fmla="*/ 286226 h 514350"/>
              <a:gd name="connsiteX6455" fmla="*/ 1337786 w 6400800"/>
              <a:gd name="connsiteY6455" fmla="*/ 295751 h 514350"/>
              <a:gd name="connsiteX6456" fmla="*/ 1337786 w 6400800"/>
              <a:gd name="connsiteY6456" fmla="*/ 296704 h 514350"/>
              <a:gd name="connsiteX6457" fmla="*/ 1337786 w 6400800"/>
              <a:gd name="connsiteY6457" fmla="*/ 295751 h 514350"/>
              <a:gd name="connsiteX6458" fmla="*/ 1314926 w 6400800"/>
              <a:gd name="connsiteY6458" fmla="*/ 320516 h 514350"/>
              <a:gd name="connsiteX6459" fmla="*/ 1314926 w 6400800"/>
              <a:gd name="connsiteY6459" fmla="*/ 320516 h 514350"/>
              <a:gd name="connsiteX6460" fmla="*/ 1314926 w 6400800"/>
              <a:gd name="connsiteY6460" fmla="*/ 320516 h 514350"/>
              <a:gd name="connsiteX6461" fmla="*/ 1314926 w 6400800"/>
              <a:gd name="connsiteY6461" fmla="*/ 320516 h 514350"/>
              <a:gd name="connsiteX6462" fmla="*/ 1311116 w 6400800"/>
              <a:gd name="connsiteY6462" fmla="*/ 312896 h 514350"/>
              <a:gd name="connsiteX6463" fmla="*/ 1311116 w 6400800"/>
              <a:gd name="connsiteY6463" fmla="*/ 312896 h 514350"/>
              <a:gd name="connsiteX6464" fmla="*/ 1311116 w 6400800"/>
              <a:gd name="connsiteY6464" fmla="*/ 314801 h 514350"/>
              <a:gd name="connsiteX6465" fmla="*/ 1311116 w 6400800"/>
              <a:gd name="connsiteY6465" fmla="*/ 314801 h 514350"/>
              <a:gd name="connsiteX6466" fmla="*/ 1311116 w 6400800"/>
              <a:gd name="connsiteY6466" fmla="*/ 312896 h 514350"/>
              <a:gd name="connsiteX6467" fmla="*/ 1242536 w 6400800"/>
              <a:gd name="connsiteY6467" fmla="*/ 344329 h 514350"/>
              <a:gd name="connsiteX6468" fmla="*/ 1238726 w 6400800"/>
              <a:gd name="connsiteY6468" fmla="*/ 336709 h 514350"/>
              <a:gd name="connsiteX6469" fmla="*/ 1238726 w 6400800"/>
              <a:gd name="connsiteY6469" fmla="*/ 310991 h 514350"/>
              <a:gd name="connsiteX6470" fmla="*/ 1238726 w 6400800"/>
              <a:gd name="connsiteY6470" fmla="*/ 307181 h 514350"/>
              <a:gd name="connsiteX6471" fmla="*/ 1244441 w 6400800"/>
              <a:gd name="connsiteY6471" fmla="*/ 339566 h 514350"/>
              <a:gd name="connsiteX6472" fmla="*/ 1244441 w 6400800"/>
              <a:gd name="connsiteY6472" fmla="*/ 340519 h 514350"/>
              <a:gd name="connsiteX6473" fmla="*/ 1242536 w 6400800"/>
              <a:gd name="connsiteY6473" fmla="*/ 344329 h 514350"/>
              <a:gd name="connsiteX6474" fmla="*/ 1279684 w 6400800"/>
              <a:gd name="connsiteY6474" fmla="*/ 290989 h 514350"/>
              <a:gd name="connsiteX6475" fmla="*/ 1279684 w 6400800"/>
              <a:gd name="connsiteY6475" fmla="*/ 284321 h 514350"/>
              <a:gd name="connsiteX6476" fmla="*/ 1281589 w 6400800"/>
              <a:gd name="connsiteY6476" fmla="*/ 287179 h 514350"/>
              <a:gd name="connsiteX6477" fmla="*/ 1279684 w 6400800"/>
              <a:gd name="connsiteY6477" fmla="*/ 290989 h 514350"/>
              <a:gd name="connsiteX6478" fmla="*/ 1298734 w 6400800"/>
              <a:gd name="connsiteY6478" fmla="*/ 332899 h 514350"/>
              <a:gd name="connsiteX6479" fmla="*/ 1298734 w 6400800"/>
              <a:gd name="connsiteY6479" fmla="*/ 332899 h 514350"/>
              <a:gd name="connsiteX6480" fmla="*/ 1298734 w 6400800"/>
              <a:gd name="connsiteY6480" fmla="*/ 330994 h 514350"/>
              <a:gd name="connsiteX6481" fmla="*/ 1298734 w 6400800"/>
              <a:gd name="connsiteY6481" fmla="*/ 332899 h 514350"/>
              <a:gd name="connsiteX6482" fmla="*/ 1295876 w 6400800"/>
              <a:gd name="connsiteY6482" fmla="*/ 278606 h 514350"/>
              <a:gd name="connsiteX6483" fmla="*/ 1305401 w 6400800"/>
              <a:gd name="connsiteY6483" fmla="*/ 299561 h 514350"/>
              <a:gd name="connsiteX6484" fmla="*/ 1305401 w 6400800"/>
              <a:gd name="connsiteY6484" fmla="*/ 300514 h 514350"/>
              <a:gd name="connsiteX6485" fmla="*/ 1304449 w 6400800"/>
              <a:gd name="connsiteY6485" fmla="*/ 303371 h 514350"/>
              <a:gd name="connsiteX6486" fmla="*/ 1300639 w 6400800"/>
              <a:gd name="connsiteY6486" fmla="*/ 295751 h 514350"/>
              <a:gd name="connsiteX6487" fmla="*/ 1293971 w 6400800"/>
              <a:gd name="connsiteY6487" fmla="*/ 284321 h 514350"/>
              <a:gd name="connsiteX6488" fmla="*/ 1295876 w 6400800"/>
              <a:gd name="connsiteY6488" fmla="*/ 278606 h 514350"/>
              <a:gd name="connsiteX6489" fmla="*/ 1299686 w 6400800"/>
              <a:gd name="connsiteY6489" fmla="*/ 328136 h 514350"/>
              <a:gd name="connsiteX6490" fmla="*/ 1299686 w 6400800"/>
              <a:gd name="connsiteY6490" fmla="*/ 330041 h 514350"/>
              <a:gd name="connsiteX6491" fmla="*/ 1298734 w 6400800"/>
              <a:gd name="connsiteY6491" fmla="*/ 331946 h 514350"/>
              <a:gd name="connsiteX6492" fmla="*/ 1293019 w 6400800"/>
              <a:gd name="connsiteY6492" fmla="*/ 324326 h 514350"/>
              <a:gd name="connsiteX6493" fmla="*/ 1289209 w 6400800"/>
              <a:gd name="connsiteY6493" fmla="*/ 318611 h 514350"/>
              <a:gd name="connsiteX6494" fmla="*/ 1289209 w 6400800"/>
              <a:gd name="connsiteY6494" fmla="*/ 318611 h 514350"/>
              <a:gd name="connsiteX6495" fmla="*/ 1289209 w 6400800"/>
              <a:gd name="connsiteY6495" fmla="*/ 309086 h 514350"/>
              <a:gd name="connsiteX6496" fmla="*/ 1290161 w 6400800"/>
              <a:gd name="connsiteY6496" fmla="*/ 305276 h 514350"/>
              <a:gd name="connsiteX6497" fmla="*/ 1299686 w 6400800"/>
              <a:gd name="connsiteY6497" fmla="*/ 328136 h 514350"/>
              <a:gd name="connsiteX6498" fmla="*/ 1289209 w 6400800"/>
              <a:gd name="connsiteY6498" fmla="*/ 263366 h 514350"/>
              <a:gd name="connsiteX6499" fmla="*/ 1287304 w 6400800"/>
              <a:gd name="connsiteY6499" fmla="*/ 268129 h 514350"/>
              <a:gd name="connsiteX6500" fmla="*/ 1287304 w 6400800"/>
              <a:gd name="connsiteY6500" fmla="*/ 259556 h 514350"/>
              <a:gd name="connsiteX6501" fmla="*/ 1289209 w 6400800"/>
              <a:gd name="connsiteY6501" fmla="*/ 263366 h 514350"/>
              <a:gd name="connsiteX6502" fmla="*/ 1276826 w 6400800"/>
              <a:gd name="connsiteY6502" fmla="*/ 238601 h 514350"/>
              <a:gd name="connsiteX6503" fmla="*/ 1278731 w 6400800"/>
              <a:gd name="connsiteY6503" fmla="*/ 242411 h 514350"/>
              <a:gd name="connsiteX6504" fmla="*/ 1286351 w 6400800"/>
              <a:gd name="connsiteY6504" fmla="*/ 257651 h 514350"/>
              <a:gd name="connsiteX6505" fmla="*/ 1285399 w 6400800"/>
              <a:gd name="connsiteY6505" fmla="*/ 267176 h 514350"/>
              <a:gd name="connsiteX6506" fmla="*/ 1277779 w 6400800"/>
              <a:gd name="connsiteY6506" fmla="*/ 255746 h 514350"/>
              <a:gd name="connsiteX6507" fmla="*/ 1276826 w 6400800"/>
              <a:gd name="connsiteY6507" fmla="*/ 242411 h 514350"/>
              <a:gd name="connsiteX6508" fmla="*/ 1276826 w 6400800"/>
              <a:gd name="connsiteY6508" fmla="*/ 238601 h 514350"/>
              <a:gd name="connsiteX6509" fmla="*/ 1273016 w 6400800"/>
              <a:gd name="connsiteY6509" fmla="*/ 271939 h 514350"/>
              <a:gd name="connsiteX6510" fmla="*/ 1273969 w 6400800"/>
              <a:gd name="connsiteY6510" fmla="*/ 272891 h 514350"/>
              <a:gd name="connsiteX6511" fmla="*/ 1273016 w 6400800"/>
              <a:gd name="connsiteY6511" fmla="*/ 291941 h 514350"/>
              <a:gd name="connsiteX6512" fmla="*/ 1271111 w 6400800"/>
              <a:gd name="connsiteY6512" fmla="*/ 288131 h 514350"/>
              <a:gd name="connsiteX6513" fmla="*/ 1273016 w 6400800"/>
              <a:gd name="connsiteY6513" fmla="*/ 271939 h 514350"/>
              <a:gd name="connsiteX6514" fmla="*/ 1240631 w 6400800"/>
              <a:gd name="connsiteY6514" fmla="*/ 229076 h 514350"/>
              <a:gd name="connsiteX6515" fmla="*/ 1244441 w 6400800"/>
              <a:gd name="connsiteY6515" fmla="*/ 220504 h 514350"/>
              <a:gd name="connsiteX6516" fmla="*/ 1253966 w 6400800"/>
              <a:gd name="connsiteY6516" fmla="*/ 237649 h 514350"/>
              <a:gd name="connsiteX6517" fmla="*/ 1264444 w 6400800"/>
              <a:gd name="connsiteY6517" fmla="*/ 257651 h 514350"/>
              <a:gd name="connsiteX6518" fmla="*/ 1268254 w 6400800"/>
              <a:gd name="connsiteY6518" fmla="*/ 264319 h 514350"/>
              <a:gd name="connsiteX6519" fmla="*/ 1262539 w 6400800"/>
              <a:gd name="connsiteY6519" fmla="*/ 286226 h 514350"/>
              <a:gd name="connsiteX6520" fmla="*/ 1254919 w 6400800"/>
              <a:gd name="connsiteY6520" fmla="*/ 277654 h 514350"/>
              <a:gd name="connsiteX6521" fmla="*/ 1241584 w 6400800"/>
              <a:gd name="connsiteY6521" fmla="*/ 251936 h 514350"/>
              <a:gd name="connsiteX6522" fmla="*/ 1235869 w 6400800"/>
              <a:gd name="connsiteY6522" fmla="*/ 243364 h 514350"/>
              <a:gd name="connsiteX6523" fmla="*/ 1235869 w 6400800"/>
              <a:gd name="connsiteY6523" fmla="*/ 242411 h 514350"/>
              <a:gd name="connsiteX6524" fmla="*/ 1240631 w 6400800"/>
              <a:gd name="connsiteY6524" fmla="*/ 229076 h 514350"/>
              <a:gd name="connsiteX6525" fmla="*/ 1228249 w 6400800"/>
              <a:gd name="connsiteY6525" fmla="*/ 304324 h 514350"/>
              <a:gd name="connsiteX6526" fmla="*/ 1227296 w 6400800"/>
              <a:gd name="connsiteY6526" fmla="*/ 288131 h 514350"/>
              <a:gd name="connsiteX6527" fmla="*/ 1227296 w 6400800"/>
              <a:gd name="connsiteY6527" fmla="*/ 281464 h 514350"/>
              <a:gd name="connsiteX6528" fmla="*/ 1228249 w 6400800"/>
              <a:gd name="connsiteY6528" fmla="*/ 279559 h 514350"/>
              <a:gd name="connsiteX6529" fmla="*/ 1228249 w 6400800"/>
              <a:gd name="connsiteY6529" fmla="*/ 278606 h 514350"/>
              <a:gd name="connsiteX6530" fmla="*/ 1229201 w 6400800"/>
              <a:gd name="connsiteY6530" fmla="*/ 279559 h 514350"/>
              <a:gd name="connsiteX6531" fmla="*/ 1231106 w 6400800"/>
              <a:gd name="connsiteY6531" fmla="*/ 284321 h 514350"/>
              <a:gd name="connsiteX6532" fmla="*/ 1228249 w 6400800"/>
              <a:gd name="connsiteY6532" fmla="*/ 304324 h 514350"/>
              <a:gd name="connsiteX6533" fmla="*/ 1232059 w 6400800"/>
              <a:gd name="connsiteY6533" fmla="*/ 280511 h 514350"/>
              <a:gd name="connsiteX6534" fmla="*/ 1232059 w 6400800"/>
              <a:gd name="connsiteY6534" fmla="*/ 278606 h 514350"/>
              <a:gd name="connsiteX6535" fmla="*/ 1230154 w 6400800"/>
              <a:gd name="connsiteY6535" fmla="*/ 275749 h 514350"/>
              <a:gd name="connsiteX6536" fmla="*/ 1227296 w 6400800"/>
              <a:gd name="connsiteY6536" fmla="*/ 275749 h 514350"/>
              <a:gd name="connsiteX6537" fmla="*/ 1226344 w 6400800"/>
              <a:gd name="connsiteY6537" fmla="*/ 275749 h 514350"/>
              <a:gd name="connsiteX6538" fmla="*/ 1226344 w 6400800"/>
              <a:gd name="connsiteY6538" fmla="*/ 269081 h 514350"/>
              <a:gd name="connsiteX6539" fmla="*/ 1230154 w 6400800"/>
              <a:gd name="connsiteY6539" fmla="*/ 272891 h 514350"/>
              <a:gd name="connsiteX6540" fmla="*/ 1233011 w 6400800"/>
              <a:gd name="connsiteY6540" fmla="*/ 276701 h 514350"/>
              <a:gd name="connsiteX6541" fmla="*/ 1232059 w 6400800"/>
              <a:gd name="connsiteY6541" fmla="*/ 280511 h 514350"/>
              <a:gd name="connsiteX6542" fmla="*/ 1230154 w 6400800"/>
              <a:gd name="connsiteY6542" fmla="*/ 221456 h 514350"/>
              <a:gd name="connsiteX6543" fmla="*/ 1233964 w 6400800"/>
              <a:gd name="connsiteY6543" fmla="*/ 233839 h 514350"/>
              <a:gd name="connsiteX6544" fmla="*/ 1233964 w 6400800"/>
              <a:gd name="connsiteY6544" fmla="*/ 233839 h 514350"/>
              <a:gd name="connsiteX6545" fmla="*/ 1233011 w 6400800"/>
              <a:gd name="connsiteY6545" fmla="*/ 230029 h 514350"/>
              <a:gd name="connsiteX6546" fmla="*/ 1230154 w 6400800"/>
              <a:gd name="connsiteY6546" fmla="*/ 221456 h 514350"/>
              <a:gd name="connsiteX6547" fmla="*/ 1230154 w 6400800"/>
              <a:gd name="connsiteY6547" fmla="*/ 221456 h 514350"/>
              <a:gd name="connsiteX6548" fmla="*/ 1229201 w 6400800"/>
              <a:gd name="connsiteY6548" fmla="*/ 257651 h 514350"/>
              <a:gd name="connsiteX6549" fmla="*/ 1229201 w 6400800"/>
              <a:gd name="connsiteY6549" fmla="*/ 257651 h 514350"/>
              <a:gd name="connsiteX6550" fmla="*/ 1230154 w 6400800"/>
              <a:gd name="connsiteY6550" fmla="*/ 259556 h 514350"/>
              <a:gd name="connsiteX6551" fmla="*/ 1230154 w 6400800"/>
              <a:gd name="connsiteY6551" fmla="*/ 262414 h 514350"/>
              <a:gd name="connsiteX6552" fmla="*/ 1232059 w 6400800"/>
              <a:gd name="connsiteY6552" fmla="*/ 274796 h 514350"/>
              <a:gd name="connsiteX6553" fmla="*/ 1232059 w 6400800"/>
              <a:gd name="connsiteY6553" fmla="*/ 274796 h 514350"/>
              <a:gd name="connsiteX6554" fmla="*/ 1229201 w 6400800"/>
              <a:gd name="connsiteY6554" fmla="*/ 272891 h 514350"/>
              <a:gd name="connsiteX6555" fmla="*/ 1225391 w 6400800"/>
              <a:gd name="connsiteY6555" fmla="*/ 269081 h 514350"/>
              <a:gd name="connsiteX6556" fmla="*/ 1225391 w 6400800"/>
              <a:gd name="connsiteY6556" fmla="*/ 265271 h 514350"/>
              <a:gd name="connsiteX6557" fmla="*/ 1229201 w 6400800"/>
              <a:gd name="connsiteY6557" fmla="*/ 257651 h 514350"/>
              <a:gd name="connsiteX6558" fmla="*/ 1226344 w 6400800"/>
              <a:gd name="connsiteY6558" fmla="*/ 235744 h 514350"/>
              <a:gd name="connsiteX6559" fmla="*/ 1228249 w 6400800"/>
              <a:gd name="connsiteY6559" fmla="*/ 244316 h 514350"/>
              <a:gd name="connsiteX6560" fmla="*/ 1227296 w 6400800"/>
              <a:gd name="connsiteY6560" fmla="*/ 246221 h 514350"/>
              <a:gd name="connsiteX6561" fmla="*/ 1225391 w 6400800"/>
              <a:gd name="connsiteY6561" fmla="*/ 244316 h 514350"/>
              <a:gd name="connsiteX6562" fmla="*/ 1225391 w 6400800"/>
              <a:gd name="connsiteY6562" fmla="*/ 231934 h 514350"/>
              <a:gd name="connsiteX6563" fmla="*/ 1226344 w 6400800"/>
              <a:gd name="connsiteY6563" fmla="*/ 235744 h 514350"/>
              <a:gd name="connsiteX6564" fmla="*/ 1197769 w 6400800"/>
              <a:gd name="connsiteY6564" fmla="*/ 293846 h 514350"/>
              <a:gd name="connsiteX6565" fmla="*/ 1198721 w 6400800"/>
              <a:gd name="connsiteY6565" fmla="*/ 290036 h 514350"/>
              <a:gd name="connsiteX6566" fmla="*/ 1198721 w 6400800"/>
              <a:gd name="connsiteY6566" fmla="*/ 291941 h 514350"/>
              <a:gd name="connsiteX6567" fmla="*/ 1199674 w 6400800"/>
              <a:gd name="connsiteY6567" fmla="*/ 299561 h 514350"/>
              <a:gd name="connsiteX6568" fmla="*/ 1196816 w 6400800"/>
              <a:gd name="connsiteY6568" fmla="*/ 307181 h 514350"/>
              <a:gd name="connsiteX6569" fmla="*/ 1194911 w 6400800"/>
              <a:gd name="connsiteY6569" fmla="*/ 299561 h 514350"/>
              <a:gd name="connsiteX6570" fmla="*/ 1197769 w 6400800"/>
              <a:gd name="connsiteY6570" fmla="*/ 293846 h 514350"/>
              <a:gd name="connsiteX6571" fmla="*/ 1196816 w 6400800"/>
              <a:gd name="connsiteY6571" fmla="*/ 459581 h 514350"/>
              <a:gd name="connsiteX6572" fmla="*/ 1196816 w 6400800"/>
              <a:gd name="connsiteY6572" fmla="*/ 459581 h 514350"/>
              <a:gd name="connsiteX6573" fmla="*/ 1195864 w 6400800"/>
              <a:gd name="connsiteY6573" fmla="*/ 455771 h 514350"/>
              <a:gd name="connsiteX6574" fmla="*/ 1196816 w 6400800"/>
              <a:gd name="connsiteY6574" fmla="*/ 459581 h 514350"/>
              <a:gd name="connsiteX6575" fmla="*/ 1190149 w 6400800"/>
              <a:gd name="connsiteY6575" fmla="*/ 324326 h 514350"/>
              <a:gd name="connsiteX6576" fmla="*/ 1190149 w 6400800"/>
              <a:gd name="connsiteY6576" fmla="*/ 324326 h 514350"/>
              <a:gd name="connsiteX6577" fmla="*/ 1189196 w 6400800"/>
              <a:gd name="connsiteY6577" fmla="*/ 320516 h 514350"/>
              <a:gd name="connsiteX6578" fmla="*/ 1190149 w 6400800"/>
              <a:gd name="connsiteY6578" fmla="*/ 324326 h 514350"/>
              <a:gd name="connsiteX6579" fmla="*/ 1170146 w 6400800"/>
              <a:gd name="connsiteY6579" fmla="*/ 270986 h 514350"/>
              <a:gd name="connsiteX6580" fmla="*/ 1170146 w 6400800"/>
              <a:gd name="connsiteY6580" fmla="*/ 268129 h 514350"/>
              <a:gd name="connsiteX6581" fmla="*/ 1170146 w 6400800"/>
              <a:gd name="connsiteY6581" fmla="*/ 264319 h 514350"/>
              <a:gd name="connsiteX6582" fmla="*/ 1172051 w 6400800"/>
              <a:gd name="connsiteY6582" fmla="*/ 235744 h 514350"/>
              <a:gd name="connsiteX6583" fmla="*/ 1174909 w 6400800"/>
              <a:gd name="connsiteY6583" fmla="*/ 245269 h 514350"/>
              <a:gd name="connsiteX6584" fmla="*/ 1176814 w 6400800"/>
              <a:gd name="connsiteY6584" fmla="*/ 260509 h 514350"/>
              <a:gd name="connsiteX6585" fmla="*/ 1177766 w 6400800"/>
              <a:gd name="connsiteY6585" fmla="*/ 285274 h 514350"/>
              <a:gd name="connsiteX6586" fmla="*/ 1177766 w 6400800"/>
              <a:gd name="connsiteY6586" fmla="*/ 308134 h 514350"/>
              <a:gd name="connsiteX6587" fmla="*/ 1176814 w 6400800"/>
              <a:gd name="connsiteY6587" fmla="*/ 305276 h 514350"/>
              <a:gd name="connsiteX6588" fmla="*/ 1168241 w 6400800"/>
              <a:gd name="connsiteY6588" fmla="*/ 287179 h 514350"/>
              <a:gd name="connsiteX6589" fmla="*/ 1170146 w 6400800"/>
              <a:gd name="connsiteY6589" fmla="*/ 270986 h 514350"/>
              <a:gd name="connsiteX6590" fmla="*/ 1170146 w 6400800"/>
              <a:gd name="connsiteY6590" fmla="*/ 309086 h 514350"/>
              <a:gd name="connsiteX6591" fmla="*/ 1173956 w 6400800"/>
              <a:gd name="connsiteY6591" fmla="*/ 321469 h 514350"/>
              <a:gd name="connsiteX6592" fmla="*/ 1172051 w 6400800"/>
              <a:gd name="connsiteY6592" fmla="*/ 327184 h 514350"/>
              <a:gd name="connsiteX6593" fmla="*/ 1170146 w 6400800"/>
              <a:gd name="connsiteY6593" fmla="*/ 322421 h 514350"/>
              <a:gd name="connsiteX6594" fmla="*/ 1170146 w 6400800"/>
              <a:gd name="connsiteY6594" fmla="*/ 318611 h 514350"/>
              <a:gd name="connsiteX6595" fmla="*/ 1168241 w 6400800"/>
              <a:gd name="connsiteY6595" fmla="*/ 303371 h 514350"/>
              <a:gd name="connsiteX6596" fmla="*/ 1170146 w 6400800"/>
              <a:gd name="connsiteY6596" fmla="*/ 309086 h 514350"/>
              <a:gd name="connsiteX6597" fmla="*/ 1164431 w 6400800"/>
              <a:gd name="connsiteY6597" fmla="*/ 236696 h 514350"/>
              <a:gd name="connsiteX6598" fmla="*/ 1161574 w 6400800"/>
              <a:gd name="connsiteY6598" fmla="*/ 253841 h 514350"/>
              <a:gd name="connsiteX6599" fmla="*/ 1161574 w 6400800"/>
              <a:gd name="connsiteY6599" fmla="*/ 251936 h 514350"/>
              <a:gd name="connsiteX6600" fmla="*/ 1161574 w 6400800"/>
              <a:gd name="connsiteY6600" fmla="*/ 250984 h 514350"/>
              <a:gd name="connsiteX6601" fmla="*/ 1164431 w 6400800"/>
              <a:gd name="connsiteY6601" fmla="*/ 236696 h 514350"/>
              <a:gd name="connsiteX6602" fmla="*/ 1140619 w 6400800"/>
              <a:gd name="connsiteY6602" fmla="*/ 290036 h 514350"/>
              <a:gd name="connsiteX6603" fmla="*/ 1139666 w 6400800"/>
              <a:gd name="connsiteY6603" fmla="*/ 291941 h 514350"/>
              <a:gd name="connsiteX6604" fmla="*/ 1137761 w 6400800"/>
              <a:gd name="connsiteY6604" fmla="*/ 283369 h 514350"/>
              <a:gd name="connsiteX6605" fmla="*/ 1140619 w 6400800"/>
              <a:gd name="connsiteY6605" fmla="*/ 290036 h 514350"/>
              <a:gd name="connsiteX6606" fmla="*/ 1114901 w 6400800"/>
              <a:gd name="connsiteY6606" fmla="*/ 339566 h 514350"/>
              <a:gd name="connsiteX6607" fmla="*/ 1117759 w 6400800"/>
              <a:gd name="connsiteY6607" fmla="*/ 315754 h 514350"/>
              <a:gd name="connsiteX6608" fmla="*/ 1119664 w 6400800"/>
              <a:gd name="connsiteY6608" fmla="*/ 325279 h 514350"/>
              <a:gd name="connsiteX6609" fmla="*/ 1121569 w 6400800"/>
              <a:gd name="connsiteY6609" fmla="*/ 334804 h 514350"/>
              <a:gd name="connsiteX6610" fmla="*/ 1120616 w 6400800"/>
              <a:gd name="connsiteY6610" fmla="*/ 341471 h 514350"/>
              <a:gd name="connsiteX6611" fmla="*/ 1120616 w 6400800"/>
              <a:gd name="connsiteY6611" fmla="*/ 342424 h 514350"/>
              <a:gd name="connsiteX6612" fmla="*/ 1118711 w 6400800"/>
              <a:gd name="connsiteY6612" fmla="*/ 348139 h 514350"/>
              <a:gd name="connsiteX6613" fmla="*/ 1114901 w 6400800"/>
              <a:gd name="connsiteY6613" fmla="*/ 341471 h 514350"/>
              <a:gd name="connsiteX6614" fmla="*/ 1114901 w 6400800"/>
              <a:gd name="connsiteY6614" fmla="*/ 339566 h 514350"/>
              <a:gd name="connsiteX6615" fmla="*/ 1111091 w 6400800"/>
              <a:gd name="connsiteY6615" fmla="*/ 219551 h 514350"/>
              <a:gd name="connsiteX6616" fmla="*/ 1112044 w 6400800"/>
              <a:gd name="connsiteY6616" fmla="*/ 222409 h 514350"/>
              <a:gd name="connsiteX6617" fmla="*/ 1112996 w 6400800"/>
              <a:gd name="connsiteY6617" fmla="*/ 230029 h 514350"/>
              <a:gd name="connsiteX6618" fmla="*/ 1112996 w 6400800"/>
              <a:gd name="connsiteY6618" fmla="*/ 230029 h 514350"/>
              <a:gd name="connsiteX6619" fmla="*/ 1111091 w 6400800"/>
              <a:gd name="connsiteY6619" fmla="*/ 219551 h 514350"/>
              <a:gd name="connsiteX6620" fmla="*/ 1111091 w 6400800"/>
              <a:gd name="connsiteY6620" fmla="*/ 219551 h 514350"/>
              <a:gd name="connsiteX6621" fmla="*/ 1110139 w 6400800"/>
              <a:gd name="connsiteY6621" fmla="*/ 217646 h 514350"/>
              <a:gd name="connsiteX6622" fmla="*/ 1110139 w 6400800"/>
              <a:gd name="connsiteY6622" fmla="*/ 217646 h 514350"/>
              <a:gd name="connsiteX6623" fmla="*/ 1109186 w 6400800"/>
              <a:gd name="connsiteY6623" fmla="*/ 215741 h 514350"/>
              <a:gd name="connsiteX6624" fmla="*/ 1110139 w 6400800"/>
              <a:gd name="connsiteY6624" fmla="*/ 217646 h 514350"/>
              <a:gd name="connsiteX6625" fmla="*/ 1101566 w 6400800"/>
              <a:gd name="connsiteY6625" fmla="*/ 236696 h 514350"/>
              <a:gd name="connsiteX6626" fmla="*/ 1111091 w 6400800"/>
              <a:gd name="connsiteY6626" fmla="*/ 278606 h 514350"/>
              <a:gd name="connsiteX6627" fmla="*/ 1109186 w 6400800"/>
              <a:gd name="connsiteY6627" fmla="*/ 293846 h 514350"/>
              <a:gd name="connsiteX6628" fmla="*/ 1106329 w 6400800"/>
              <a:gd name="connsiteY6628" fmla="*/ 309086 h 514350"/>
              <a:gd name="connsiteX6629" fmla="*/ 1106329 w 6400800"/>
              <a:gd name="connsiteY6629" fmla="*/ 308134 h 514350"/>
              <a:gd name="connsiteX6630" fmla="*/ 1105376 w 6400800"/>
              <a:gd name="connsiteY6630" fmla="*/ 295751 h 514350"/>
              <a:gd name="connsiteX6631" fmla="*/ 1105376 w 6400800"/>
              <a:gd name="connsiteY6631" fmla="*/ 300514 h 514350"/>
              <a:gd name="connsiteX6632" fmla="*/ 1099661 w 6400800"/>
              <a:gd name="connsiteY6632" fmla="*/ 272891 h 514350"/>
              <a:gd name="connsiteX6633" fmla="*/ 1094899 w 6400800"/>
              <a:gd name="connsiteY6633" fmla="*/ 249079 h 514350"/>
              <a:gd name="connsiteX6634" fmla="*/ 1101566 w 6400800"/>
              <a:gd name="connsiteY6634" fmla="*/ 236696 h 514350"/>
              <a:gd name="connsiteX6635" fmla="*/ 1027271 w 6400800"/>
              <a:gd name="connsiteY6635" fmla="*/ 325279 h 514350"/>
              <a:gd name="connsiteX6636" fmla="*/ 1030129 w 6400800"/>
              <a:gd name="connsiteY6636" fmla="*/ 310991 h 514350"/>
              <a:gd name="connsiteX6637" fmla="*/ 1034891 w 6400800"/>
              <a:gd name="connsiteY6637" fmla="*/ 297656 h 514350"/>
              <a:gd name="connsiteX6638" fmla="*/ 1039654 w 6400800"/>
              <a:gd name="connsiteY6638" fmla="*/ 288131 h 514350"/>
              <a:gd name="connsiteX6639" fmla="*/ 1042511 w 6400800"/>
              <a:gd name="connsiteY6639" fmla="*/ 299561 h 514350"/>
              <a:gd name="connsiteX6640" fmla="*/ 1039654 w 6400800"/>
              <a:gd name="connsiteY6640" fmla="*/ 305276 h 514350"/>
              <a:gd name="connsiteX6641" fmla="*/ 1028224 w 6400800"/>
              <a:gd name="connsiteY6641" fmla="*/ 330994 h 514350"/>
              <a:gd name="connsiteX6642" fmla="*/ 1027271 w 6400800"/>
              <a:gd name="connsiteY6642" fmla="*/ 325279 h 514350"/>
              <a:gd name="connsiteX6643" fmla="*/ 1040606 w 6400800"/>
              <a:gd name="connsiteY6643" fmla="*/ 374809 h 514350"/>
              <a:gd name="connsiteX6644" fmla="*/ 1039654 w 6400800"/>
              <a:gd name="connsiteY6644" fmla="*/ 370999 h 514350"/>
              <a:gd name="connsiteX6645" fmla="*/ 1045369 w 6400800"/>
              <a:gd name="connsiteY6645" fmla="*/ 355759 h 514350"/>
              <a:gd name="connsiteX6646" fmla="*/ 1047274 w 6400800"/>
              <a:gd name="connsiteY6646" fmla="*/ 364331 h 514350"/>
              <a:gd name="connsiteX6647" fmla="*/ 1048226 w 6400800"/>
              <a:gd name="connsiteY6647" fmla="*/ 386239 h 514350"/>
              <a:gd name="connsiteX6648" fmla="*/ 1044416 w 6400800"/>
              <a:gd name="connsiteY6648" fmla="*/ 384334 h 514350"/>
              <a:gd name="connsiteX6649" fmla="*/ 1040606 w 6400800"/>
              <a:gd name="connsiteY6649" fmla="*/ 374809 h 514350"/>
              <a:gd name="connsiteX6650" fmla="*/ 1046321 w 6400800"/>
              <a:gd name="connsiteY6650" fmla="*/ 389096 h 514350"/>
              <a:gd name="connsiteX6651" fmla="*/ 1048226 w 6400800"/>
              <a:gd name="connsiteY6651" fmla="*/ 391001 h 514350"/>
              <a:gd name="connsiteX6652" fmla="*/ 1048226 w 6400800"/>
              <a:gd name="connsiteY6652" fmla="*/ 392906 h 514350"/>
              <a:gd name="connsiteX6653" fmla="*/ 1046321 w 6400800"/>
              <a:gd name="connsiteY6653" fmla="*/ 389096 h 514350"/>
              <a:gd name="connsiteX6654" fmla="*/ 1056799 w 6400800"/>
              <a:gd name="connsiteY6654" fmla="*/ 292894 h 514350"/>
              <a:gd name="connsiteX6655" fmla="*/ 1061561 w 6400800"/>
              <a:gd name="connsiteY6655" fmla="*/ 282416 h 514350"/>
              <a:gd name="connsiteX6656" fmla="*/ 1066324 w 6400800"/>
              <a:gd name="connsiteY6656" fmla="*/ 271939 h 514350"/>
              <a:gd name="connsiteX6657" fmla="*/ 1066324 w 6400800"/>
              <a:gd name="connsiteY6657" fmla="*/ 273844 h 514350"/>
              <a:gd name="connsiteX6658" fmla="*/ 1067276 w 6400800"/>
              <a:gd name="connsiteY6658" fmla="*/ 278606 h 514350"/>
              <a:gd name="connsiteX6659" fmla="*/ 1063466 w 6400800"/>
              <a:gd name="connsiteY6659" fmla="*/ 285274 h 514350"/>
              <a:gd name="connsiteX6660" fmla="*/ 1057751 w 6400800"/>
              <a:gd name="connsiteY6660" fmla="*/ 295751 h 514350"/>
              <a:gd name="connsiteX6661" fmla="*/ 1056799 w 6400800"/>
              <a:gd name="connsiteY6661" fmla="*/ 292894 h 514350"/>
              <a:gd name="connsiteX6662" fmla="*/ 1059656 w 6400800"/>
              <a:gd name="connsiteY6662" fmla="*/ 360521 h 514350"/>
              <a:gd name="connsiteX6663" fmla="*/ 1059656 w 6400800"/>
              <a:gd name="connsiteY6663" fmla="*/ 360521 h 514350"/>
              <a:gd name="connsiteX6664" fmla="*/ 1059656 w 6400800"/>
              <a:gd name="connsiteY6664" fmla="*/ 360521 h 514350"/>
              <a:gd name="connsiteX6665" fmla="*/ 1059656 w 6400800"/>
              <a:gd name="connsiteY6665" fmla="*/ 360521 h 514350"/>
              <a:gd name="connsiteX6666" fmla="*/ 1064419 w 6400800"/>
              <a:gd name="connsiteY6666" fmla="*/ 383381 h 514350"/>
              <a:gd name="connsiteX6667" fmla="*/ 1062514 w 6400800"/>
              <a:gd name="connsiteY6667" fmla="*/ 379571 h 514350"/>
              <a:gd name="connsiteX6668" fmla="*/ 1063466 w 6400800"/>
              <a:gd name="connsiteY6668" fmla="*/ 374809 h 514350"/>
              <a:gd name="connsiteX6669" fmla="*/ 1064419 w 6400800"/>
              <a:gd name="connsiteY6669" fmla="*/ 378619 h 514350"/>
              <a:gd name="connsiteX6670" fmla="*/ 1064419 w 6400800"/>
              <a:gd name="connsiteY6670" fmla="*/ 380524 h 514350"/>
              <a:gd name="connsiteX6671" fmla="*/ 1065371 w 6400800"/>
              <a:gd name="connsiteY6671" fmla="*/ 386239 h 514350"/>
              <a:gd name="connsiteX6672" fmla="*/ 1064419 w 6400800"/>
              <a:gd name="connsiteY6672" fmla="*/ 383381 h 514350"/>
              <a:gd name="connsiteX6673" fmla="*/ 1069181 w 6400800"/>
              <a:gd name="connsiteY6673" fmla="*/ 330994 h 514350"/>
              <a:gd name="connsiteX6674" fmla="*/ 1063466 w 6400800"/>
              <a:gd name="connsiteY6674" fmla="*/ 312896 h 514350"/>
              <a:gd name="connsiteX6675" fmla="*/ 1069181 w 6400800"/>
              <a:gd name="connsiteY6675" fmla="*/ 300514 h 514350"/>
              <a:gd name="connsiteX6676" fmla="*/ 1070134 w 6400800"/>
              <a:gd name="connsiteY6676" fmla="*/ 326231 h 514350"/>
              <a:gd name="connsiteX6677" fmla="*/ 1069181 w 6400800"/>
              <a:gd name="connsiteY6677" fmla="*/ 330994 h 514350"/>
              <a:gd name="connsiteX6678" fmla="*/ 1077754 w 6400800"/>
              <a:gd name="connsiteY6678" fmla="*/ 262414 h 514350"/>
              <a:gd name="connsiteX6679" fmla="*/ 1075849 w 6400800"/>
              <a:gd name="connsiteY6679" fmla="*/ 264319 h 514350"/>
              <a:gd name="connsiteX6680" fmla="*/ 1073944 w 6400800"/>
              <a:gd name="connsiteY6680" fmla="*/ 256699 h 514350"/>
              <a:gd name="connsiteX6681" fmla="*/ 1074896 w 6400800"/>
              <a:gd name="connsiteY6681" fmla="*/ 256699 h 514350"/>
              <a:gd name="connsiteX6682" fmla="*/ 1075849 w 6400800"/>
              <a:gd name="connsiteY6682" fmla="*/ 256699 h 514350"/>
              <a:gd name="connsiteX6683" fmla="*/ 1077754 w 6400800"/>
              <a:gd name="connsiteY6683" fmla="*/ 262414 h 514350"/>
              <a:gd name="connsiteX6684" fmla="*/ 1045369 w 6400800"/>
              <a:gd name="connsiteY6684" fmla="*/ 175736 h 514350"/>
              <a:gd name="connsiteX6685" fmla="*/ 1054894 w 6400800"/>
              <a:gd name="connsiteY6685" fmla="*/ 153829 h 514350"/>
              <a:gd name="connsiteX6686" fmla="*/ 1055846 w 6400800"/>
              <a:gd name="connsiteY6686" fmla="*/ 155734 h 514350"/>
              <a:gd name="connsiteX6687" fmla="*/ 1059656 w 6400800"/>
              <a:gd name="connsiteY6687" fmla="*/ 171926 h 514350"/>
              <a:gd name="connsiteX6688" fmla="*/ 1064419 w 6400800"/>
              <a:gd name="connsiteY6688" fmla="*/ 193834 h 514350"/>
              <a:gd name="connsiteX6689" fmla="*/ 1069181 w 6400800"/>
              <a:gd name="connsiteY6689" fmla="*/ 215741 h 514350"/>
              <a:gd name="connsiteX6690" fmla="*/ 1076801 w 6400800"/>
              <a:gd name="connsiteY6690" fmla="*/ 253841 h 514350"/>
              <a:gd name="connsiteX6691" fmla="*/ 1074896 w 6400800"/>
              <a:gd name="connsiteY6691" fmla="*/ 252889 h 514350"/>
              <a:gd name="connsiteX6692" fmla="*/ 1067276 w 6400800"/>
              <a:gd name="connsiteY6692" fmla="*/ 216694 h 514350"/>
              <a:gd name="connsiteX6693" fmla="*/ 1068229 w 6400800"/>
              <a:gd name="connsiteY6693" fmla="*/ 257651 h 514350"/>
              <a:gd name="connsiteX6694" fmla="*/ 1067276 w 6400800"/>
              <a:gd name="connsiteY6694" fmla="*/ 259556 h 514350"/>
              <a:gd name="connsiteX6695" fmla="*/ 1065371 w 6400800"/>
              <a:gd name="connsiteY6695" fmla="*/ 252889 h 514350"/>
              <a:gd name="connsiteX6696" fmla="*/ 1066324 w 6400800"/>
              <a:gd name="connsiteY6696" fmla="*/ 261461 h 514350"/>
              <a:gd name="connsiteX6697" fmla="*/ 1055846 w 6400800"/>
              <a:gd name="connsiteY6697" fmla="*/ 278606 h 514350"/>
              <a:gd name="connsiteX6698" fmla="*/ 1054894 w 6400800"/>
              <a:gd name="connsiteY6698" fmla="*/ 280511 h 514350"/>
              <a:gd name="connsiteX6699" fmla="*/ 1053941 w 6400800"/>
              <a:gd name="connsiteY6699" fmla="*/ 277654 h 514350"/>
              <a:gd name="connsiteX6700" fmla="*/ 1043464 w 6400800"/>
              <a:gd name="connsiteY6700" fmla="*/ 245269 h 514350"/>
              <a:gd name="connsiteX6701" fmla="*/ 1035844 w 6400800"/>
              <a:gd name="connsiteY6701" fmla="*/ 220504 h 514350"/>
              <a:gd name="connsiteX6702" fmla="*/ 1032034 w 6400800"/>
              <a:gd name="connsiteY6702" fmla="*/ 209074 h 514350"/>
              <a:gd name="connsiteX6703" fmla="*/ 1045369 w 6400800"/>
              <a:gd name="connsiteY6703" fmla="*/ 175736 h 514350"/>
              <a:gd name="connsiteX6704" fmla="*/ 1019651 w 6400800"/>
              <a:gd name="connsiteY6704" fmla="*/ 267176 h 514350"/>
              <a:gd name="connsiteX6705" fmla="*/ 1023461 w 6400800"/>
              <a:gd name="connsiteY6705" fmla="*/ 221456 h 514350"/>
              <a:gd name="connsiteX6706" fmla="*/ 1024414 w 6400800"/>
              <a:gd name="connsiteY6706" fmla="*/ 218599 h 514350"/>
              <a:gd name="connsiteX6707" fmla="*/ 1032034 w 6400800"/>
              <a:gd name="connsiteY6707" fmla="*/ 253841 h 514350"/>
              <a:gd name="connsiteX6708" fmla="*/ 1038701 w 6400800"/>
              <a:gd name="connsiteY6708" fmla="*/ 283369 h 514350"/>
              <a:gd name="connsiteX6709" fmla="*/ 1037749 w 6400800"/>
              <a:gd name="connsiteY6709" fmla="*/ 284321 h 514350"/>
              <a:gd name="connsiteX6710" fmla="*/ 1031081 w 6400800"/>
              <a:gd name="connsiteY6710" fmla="*/ 294799 h 514350"/>
              <a:gd name="connsiteX6711" fmla="*/ 1025366 w 6400800"/>
              <a:gd name="connsiteY6711" fmla="*/ 306229 h 514350"/>
              <a:gd name="connsiteX6712" fmla="*/ 1023461 w 6400800"/>
              <a:gd name="connsiteY6712" fmla="*/ 284321 h 514350"/>
              <a:gd name="connsiteX6713" fmla="*/ 1022509 w 6400800"/>
              <a:gd name="connsiteY6713" fmla="*/ 269081 h 514350"/>
              <a:gd name="connsiteX6714" fmla="*/ 1019651 w 6400800"/>
              <a:gd name="connsiteY6714" fmla="*/ 284321 h 514350"/>
              <a:gd name="connsiteX6715" fmla="*/ 1015841 w 6400800"/>
              <a:gd name="connsiteY6715" fmla="*/ 314801 h 514350"/>
              <a:gd name="connsiteX6716" fmla="*/ 1015841 w 6400800"/>
              <a:gd name="connsiteY6716" fmla="*/ 315754 h 514350"/>
              <a:gd name="connsiteX6717" fmla="*/ 1015841 w 6400800"/>
              <a:gd name="connsiteY6717" fmla="*/ 315754 h 514350"/>
              <a:gd name="connsiteX6718" fmla="*/ 1022509 w 6400800"/>
              <a:gd name="connsiteY6718" fmla="*/ 251936 h 514350"/>
              <a:gd name="connsiteX6719" fmla="*/ 1019651 w 6400800"/>
              <a:gd name="connsiteY6719" fmla="*/ 267176 h 514350"/>
              <a:gd name="connsiteX6720" fmla="*/ 1011079 w 6400800"/>
              <a:gd name="connsiteY6720" fmla="*/ 364331 h 514350"/>
              <a:gd name="connsiteX6721" fmla="*/ 1012031 w 6400800"/>
              <a:gd name="connsiteY6721" fmla="*/ 355759 h 514350"/>
              <a:gd name="connsiteX6722" fmla="*/ 1013936 w 6400800"/>
              <a:gd name="connsiteY6722" fmla="*/ 342424 h 514350"/>
              <a:gd name="connsiteX6723" fmla="*/ 1013936 w 6400800"/>
              <a:gd name="connsiteY6723" fmla="*/ 342424 h 514350"/>
              <a:gd name="connsiteX6724" fmla="*/ 1012031 w 6400800"/>
              <a:gd name="connsiteY6724" fmla="*/ 364331 h 514350"/>
              <a:gd name="connsiteX6725" fmla="*/ 1011079 w 6400800"/>
              <a:gd name="connsiteY6725" fmla="*/ 366236 h 514350"/>
              <a:gd name="connsiteX6726" fmla="*/ 1011079 w 6400800"/>
              <a:gd name="connsiteY6726" fmla="*/ 366236 h 514350"/>
              <a:gd name="connsiteX6727" fmla="*/ 1011079 w 6400800"/>
              <a:gd name="connsiteY6727" fmla="*/ 364331 h 514350"/>
              <a:gd name="connsiteX6728" fmla="*/ 1004411 w 6400800"/>
              <a:gd name="connsiteY6728" fmla="*/ 257651 h 514350"/>
              <a:gd name="connsiteX6729" fmla="*/ 1001554 w 6400800"/>
              <a:gd name="connsiteY6729" fmla="*/ 281464 h 514350"/>
              <a:gd name="connsiteX6730" fmla="*/ 996791 w 6400800"/>
              <a:gd name="connsiteY6730" fmla="*/ 271939 h 514350"/>
              <a:gd name="connsiteX6731" fmla="*/ 1004411 w 6400800"/>
              <a:gd name="connsiteY6731" fmla="*/ 257651 h 514350"/>
              <a:gd name="connsiteX6732" fmla="*/ 991076 w 6400800"/>
              <a:gd name="connsiteY6732" fmla="*/ 283369 h 514350"/>
              <a:gd name="connsiteX6733" fmla="*/ 995839 w 6400800"/>
              <a:gd name="connsiteY6733" fmla="*/ 273844 h 514350"/>
              <a:gd name="connsiteX6734" fmla="*/ 999649 w 6400800"/>
              <a:gd name="connsiteY6734" fmla="*/ 291941 h 514350"/>
              <a:gd name="connsiteX6735" fmla="*/ 995839 w 6400800"/>
              <a:gd name="connsiteY6735" fmla="*/ 326231 h 514350"/>
              <a:gd name="connsiteX6736" fmla="*/ 993934 w 6400800"/>
              <a:gd name="connsiteY6736" fmla="*/ 330994 h 514350"/>
              <a:gd name="connsiteX6737" fmla="*/ 992981 w 6400800"/>
              <a:gd name="connsiteY6737" fmla="*/ 320516 h 514350"/>
              <a:gd name="connsiteX6738" fmla="*/ 991076 w 6400800"/>
              <a:gd name="connsiteY6738" fmla="*/ 338614 h 514350"/>
              <a:gd name="connsiteX6739" fmla="*/ 990124 w 6400800"/>
              <a:gd name="connsiteY6739" fmla="*/ 341471 h 514350"/>
              <a:gd name="connsiteX6740" fmla="*/ 981551 w 6400800"/>
              <a:gd name="connsiteY6740" fmla="*/ 365284 h 514350"/>
              <a:gd name="connsiteX6741" fmla="*/ 980599 w 6400800"/>
              <a:gd name="connsiteY6741" fmla="*/ 363379 h 514350"/>
              <a:gd name="connsiteX6742" fmla="*/ 977741 w 6400800"/>
              <a:gd name="connsiteY6742" fmla="*/ 331946 h 514350"/>
              <a:gd name="connsiteX6743" fmla="*/ 975836 w 6400800"/>
              <a:gd name="connsiteY6743" fmla="*/ 311944 h 514350"/>
              <a:gd name="connsiteX6744" fmla="*/ 991076 w 6400800"/>
              <a:gd name="connsiteY6744" fmla="*/ 283369 h 514350"/>
              <a:gd name="connsiteX6745" fmla="*/ 960596 w 6400800"/>
              <a:gd name="connsiteY6745" fmla="*/ 298609 h 514350"/>
              <a:gd name="connsiteX6746" fmla="*/ 968216 w 6400800"/>
              <a:gd name="connsiteY6746" fmla="*/ 280511 h 514350"/>
              <a:gd name="connsiteX6747" fmla="*/ 967264 w 6400800"/>
              <a:gd name="connsiteY6747" fmla="*/ 294799 h 514350"/>
              <a:gd name="connsiteX6748" fmla="*/ 961549 w 6400800"/>
              <a:gd name="connsiteY6748" fmla="*/ 304324 h 514350"/>
              <a:gd name="connsiteX6749" fmla="*/ 961549 w 6400800"/>
              <a:gd name="connsiteY6749" fmla="*/ 303371 h 514350"/>
              <a:gd name="connsiteX6750" fmla="*/ 960596 w 6400800"/>
              <a:gd name="connsiteY6750" fmla="*/ 301466 h 514350"/>
              <a:gd name="connsiteX6751" fmla="*/ 960596 w 6400800"/>
              <a:gd name="connsiteY6751" fmla="*/ 298609 h 514350"/>
              <a:gd name="connsiteX6752" fmla="*/ 939641 w 6400800"/>
              <a:gd name="connsiteY6752" fmla="*/ 258604 h 514350"/>
              <a:gd name="connsiteX6753" fmla="*/ 939641 w 6400800"/>
              <a:gd name="connsiteY6753" fmla="*/ 258604 h 514350"/>
              <a:gd name="connsiteX6754" fmla="*/ 943451 w 6400800"/>
              <a:gd name="connsiteY6754" fmla="*/ 246221 h 514350"/>
              <a:gd name="connsiteX6755" fmla="*/ 943451 w 6400800"/>
              <a:gd name="connsiteY6755" fmla="*/ 251936 h 514350"/>
              <a:gd name="connsiteX6756" fmla="*/ 939641 w 6400800"/>
              <a:gd name="connsiteY6756" fmla="*/ 258604 h 514350"/>
              <a:gd name="connsiteX6757" fmla="*/ 939641 w 6400800"/>
              <a:gd name="connsiteY6757" fmla="*/ 258604 h 514350"/>
              <a:gd name="connsiteX6758" fmla="*/ 944404 w 6400800"/>
              <a:gd name="connsiteY6758" fmla="*/ 280511 h 514350"/>
              <a:gd name="connsiteX6759" fmla="*/ 943451 w 6400800"/>
              <a:gd name="connsiteY6759" fmla="*/ 273844 h 514350"/>
              <a:gd name="connsiteX6760" fmla="*/ 944404 w 6400800"/>
              <a:gd name="connsiteY6760" fmla="*/ 270986 h 514350"/>
              <a:gd name="connsiteX6761" fmla="*/ 944404 w 6400800"/>
              <a:gd name="connsiteY6761" fmla="*/ 271939 h 514350"/>
              <a:gd name="connsiteX6762" fmla="*/ 944404 w 6400800"/>
              <a:gd name="connsiteY6762" fmla="*/ 275749 h 514350"/>
              <a:gd name="connsiteX6763" fmla="*/ 944404 w 6400800"/>
              <a:gd name="connsiteY6763" fmla="*/ 280511 h 514350"/>
              <a:gd name="connsiteX6764" fmla="*/ 944404 w 6400800"/>
              <a:gd name="connsiteY6764" fmla="*/ 270986 h 514350"/>
              <a:gd name="connsiteX6765" fmla="*/ 944404 w 6400800"/>
              <a:gd name="connsiteY6765" fmla="*/ 270986 h 514350"/>
              <a:gd name="connsiteX6766" fmla="*/ 944404 w 6400800"/>
              <a:gd name="connsiteY6766" fmla="*/ 270986 h 514350"/>
              <a:gd name="connsiteX6767" fmla="*/ 944404 w 6400800"/>
              <a:gd name="connsiteY6767" fmla="*/ 270986 h 514350"/>
              <a:gd name="connsiteX6768" fmla="*/ 933926 w 6400800"/>
              <a:gd name="connsiteY6768" fmla="*/ 227171 h 514350"/>
              <a:gd name="connsiteX6769" fmla="*/ 958691 w 6400800"/>
              <a:gd name="connsiteY6769" fmla="*/ 138589 h 514350"/>
              <a:gd name="connsiteX6770" fmla="*/ 958691 w 6400800"/>
              <a:gd name="connsiteY6770" fmla="*/ 146209 h 514350"/>
              <a:gd name="connsiteX6771" fmla="*/ 953929 w 6400800"/>
              <a:gd name="connsiteY6771" fmla="*/ 203359 h 514350"/>
              <a:gd name="connsiteX6772" fmla="*/ 950119 w 6400800"/>
              <a:gd name="connsiteY6772" fmla="*/ 242411 h 514350"/>
              <a:gd name="connsiteX6773" fmla="*/ 948214 w 6400800"/>
              <a:gd name="connsiteY6773" fmla="*/ 246221 h 514350"/>
              <a:gd name="connsiteX6774" fmla="*/ 947261 w 6400800"/>
              <a:gd name="connsiteY6774" fmla="*/ 240506 h 514350"/>
              <a:gd name="connsiteX6775" fmla="*/ 949166 w 6400800"/>
              <a:gd name="connsiteY6775" fmla="*/ 233839 h 514350"/>
              <a:gd name="connsiteX6776" fmla="*/ 946309 w 6400800"/>
              <a:gd name="connsiteY6776" fmla="*/ 238601 h 514350"/>
              <a:gd name="connsiteX6777" fmla="*/ 944404 w 6400800"/>
              <a:gd name="connsiteY6777" fmla="*/ 230029 h 514350"/>
              <a:gd name="connsiteX6778" fmla="*/ 944404 w 6400800"/>
              <a:gd name="connsiteY6778" fmla="*/ 241459 h 514350"/>
              <a:gd name="connsiteX6779" fmla="*/ 939641 w 6400800"/>
              <a:gd name="connsiteY6779" fmla="*/ 251936 h 514350"/>
              <a:gd name="connsiteX6780" fmla="*/ 938689 w 6400800"/>
              <a:gd name="connsiteY6780" fmla="*/ 248126 h 514350"/>
              <a:gd name="connsiteX6781" fmla="*/ 936784 w 6400800"/>
              <a:gd name="connsiteY6781" fmla="*/ 241459 h 514350"/>
              <a:gd name="connsiteX6782" fmla="*/ 943451 w 6400800"/>
              <a:gd name="connsiteY6782" fmla="*/ 217646 h 514350"/>
              <a:gd name="connsiteX6783" fmla="*/ 934879 w 6400800"/>
              <a:gd name="connsiteY6783" fmla="*/ 235744 h 514350"/>
              <a:gd name="connsiteX6784" fmla="*/ 932974 w 6400800"/>
              <a:gd name="connsiteY6784" fmla="*/ 230029 h 514350"/>
              <a:gd name="connsiteX6785" fmla="*/ 933926 w 6400800"/>
              <a:gd name="connsiteY6785" fmla="*/ 227171 h 514350"/>
              <a:gd name="connsiteX6786" fmla="*/ 921544 w 6400800"/>
              <a:gd name="connsiteY6786" fmla="*/ 452914 h 514350"/>
              <a:gd name="connsiteX6787" fmla="*/ 920591 w 6400800"/>
              <a:gd name="connsiteY6787" fmla="*/ 451961 h 514350"/>
              <a:gd name="connsiteX6788" fmla="*/ 919639 w 6400800"/>
              <a:gd name="connsiteY6788" fmla="*/ 438626 h 514350"/>
              <a:gd name="connsiteX6789" fmla="*/ 921544 w 6400800"/>
              <a:gd name="connsiteY6789" fmla="*/ 452914 h 514350"/>
              <a:gd name="connsiteX6790" fmla="*/ 912019 w 6400800"/>
              <a:gd name="connsiteY6790" fmla="*/ 210979 h 514350"/>
              <a:gd name="connsiteX6791" fmla="*/ 915829 w 6400800"/>
              <a:gd name="connsiteY6791" fmla="*/ 227171 h 514350"/>
              <a:gd name="connsiteX6792" fmla="*/ 914876 w 6400800"/>
              <a:gd name="connsiteY6792" fmla="*/ 230029 h 514350"/>
              <a:gd name="connsiteX6793" fmla="*/ 912971 w 6400800"/>
              <a:gd name="connsiteY6793" fmla="*/ 236696 h 514350"/>
              <a:gd name="connsiteX6794" fmla="*/ 912019 w 6400800"/>
              <a:gd name="connsiteY6794" fmla="*/ 232886 h 514350"/>
              <a:gd name="connsiteX6795" fmla="*/ 912019 w 6400800"/>
              <a:gd name="connsiteY6795" fmla="*/ 228124 h 514350"/>
              <a:gd name="connsiteX6796" fmla="*/ 911066 w 6400800"/>
              <a:gd name="connsiteY6796" fmla="*/ 210979 h 514350"/>
              <a:gd name="connsiteX6797" fmla="*/ 911066 w 6400800"/>
              <a:gd name="connsiteY6797" fmla="*/ 204311 h 514350"/>
              <a:gd name="connsiteX6798" fmla="*/ 912019 w 6400800"/>
              <a:gd name="connsiteY6798" fmla="*/ 210979 h 514350"/>
              <a:gd name="connsiteX6799" fmla="*/ 833914 w 6400800"/>
              <a:gd name="connsiteY6799" fmla="*/ 333851 h 514350"/>
              <a:gd name="connsiteX6800" fmla="*/ 834866 w 6400800"/>
              <a:gd name="connsiteY6800" fmla="*/ 331946 h 514350"/>
              <a:gd name="connsiteX6801" fmla="*/ 834866 w 6400800"/>
              <a:gd name="connsiteY6801" fmla="*/ 337661 h 514350"/>
              <a:gd name="connsiteX6802" fmla="*/ 833914 w 6400800"/>
              <a:gd name="connsiteY6802" fmla="*/ 333851 h 514350"/>
              <a:gd name="connsiteX6803" fmla="*/ 847249 w 6400800"/>
              <a:gd name="connsiteY6803" fmla="*/ 304324 h 514350"/>
              <a:gd name="connsiteX6804" fmla="*/ 846296 w 6400800"/>
              <a:gd name="connsiteY6804" fmla="*/ 301466 h 514350"/>
              <a:gd name="connsiteX6805" fmla="*/ 846296 w 6400800"/>
              <a:gd name="connsiteY6805" fmla="*/ 299561 h 514350"/>
              <a:gd name="connsiteX6806" fmla="*/ 851059 w 6400800"/>
              <a:gd name="connsiteY6806" fmla="*/ 286226 h 514350"/>
              <a:gd name="connsiteX6807" fmla="*/ 847249 w 6400800"/>
              <a:gd name="connsiteY6807" fmla="*/ 304324 h 514350"/>
              <a:gd name="connsiteX6808" fmla="*/ 880586 w 6400800"/>
              <a:gd name="connsiteY6808" fmla="*/ 300514 h 514350"/>
              <a:gd name="connsiteX6809" fmla="*/ 876776 w 6400800"/>
              <a:gd name="connsiteY6809" fmla="*/ 319564 h 514350"/>
              <a:gd name="connsiteX6810" fmla="*/ 872966 w 6400800"/>
              <a:gd name="connsiteY6810" fmla="*/ 343376 h 514350"/>
              <a:gd name="connsiteX6811" fmla="*/ 869156 w 6400800"/>
              <a:gd name="connsiteY6811" fmla="*/ 350996 h 514350"/>
              <a:gd name="connsiteX6812" fmla="*/ 868204 w 6400800"/>
              <a:gd name="connsiteY6812" fmla="*/ 349091 h 514350"/>
              <a:gd name="connsiteX6813" fmla="*/ 867251 w 6400800"/>
              <a:gd name="connsiteY6813" fmla="*/ 348139 h 514350"/>
              <a:gd name="connsiteX6814" fmla="*/ 867251 w 6400800"/>
              <a:gd name="connsiteY6814" fmla="*/ 335756 h 514350"/>
              <a:gd name="connsiteX6815" fmla="*/ 866299 w 6400800"/>
              <a:gd name="connsiteY6815" fmla="*/ 301466 h 514350"/>
              <a:gd name="connsiteX6816" fmla="*/ 863441 w 6400800"/>
              <a:gd name="connsiteY6816" fmla="*/ 272891 h 514350"/>
              <a:gd name="connsiteX6817" fmla="*/ 861536 w 6400800"/>
              <a:gd name="connsiteY6817" fmla="*/ 257651 h 514350"/>
              <a:gd name="connsiteX6818" fmla="*/ 862489 w 6400800"/>
              <a:gd name="connsiteY6818" fmla="*/ 255746 h 514350"/>
              <a:gd name="connsiteX6819" fmla="*/ 862489 w 6400800"/>
              <a:gd name="connsiteY6819" fmla="*/ 255746 h 514350"/>
              <a:gd name="connsiteX6820" fmla="*/ 876776 w 6400800"/>
              <a:gd name="connsiteY6820" fmla="*/ 286226 h 514350"/>
              <a:gd name="connsiteX6821" fmla="*/ 881539 w 6400800"/>
              <a:gd name="connsiteY6821" fmla="*/ 296704 h 514350"/>
              <a:gd name="connsiteX6822" fmla="*/ 880586 w 6400800"/>
              <a:gd name="connsiteY6822" fmla="*/ 300514 h 514350"/>
              <a:gd name="connsiteX6823" fmla="*/ 885349 w 6400800"/>
              <a:gd name="connsiteY6823" fmla="*/ 318611 h 514350"/>
              <a:gd name="connsiteX6824" fmla="*/ 884396 w 6400800"/>
              <a:gd name="connsiteY6824" fmla="*/ 319564 h 514350"/>
              <a:gd name="connsiteX6825" fmla="*/ 883444 w 6400800"/>
              <a:gd name="connsiteY6825" fmla="*/ 320516 h 514350"/>
              <a:gd name="connsiteX6826" fmla="*/ 884396 w 6400800"/>
              <a:gd name="connsiteY6826" fmla="*/ 303371 h 514350"/>
              <a:gd name="connsiteX6827" fmla="*/ 887254 w 6400800"/>
              <a:gd name="connsiteY6827" fmla="*/ 310039 h 514350"/>
              <a:gd name="connsiteX6828" fmla="*/ 885349 w 6400800"/>
              <a:gd name="connsiteY6828" fmla="*/ 318611 h 514350"/>
              <a:gd name="connsiteX6829" fmla="*/ 900589 w 6400800"/>
              <a:gd name="connsiteY6829" fmla="*/ 246221 h 514350"/>
              <a:gd name="connsiteX6830" fmla="*/ 900589 w 6400800"/>
              <a:gd name="connsiteY6830" fmla="*/ 246221 h 514350"/>
              <a:gd name="connsiteX6831" fmla="*/ 898684 w 6400800"/>
              <a:gd name="connsiteY6831" fmla="*/ 234791 h 514350"/>
              <a:gd name="connsiteX6832" fmla="*/ 897731 w 6400800"/>
              <a:gd name="connsiteY6832" fmla="*/ 252889 h 514350"/>
              <a:gd name="connsiteX6833" fmla="*/ 897731 w 6400800"/>
              <a:gd name="connsiteY6833" fmla="*/ 253841 h 514350"/>
              <a:gd name="connsiteX6834" fmla="*/ 894874 w 6400800"/>
              <a:gd name="connsiteY6834" fmla="*/ 250031 h 514350"/>
              <a:gd name="connsiteX6835" fmla="*/ 897731 w 6400800"/>
              <a:gd name="connsiteY6835" fmla="*/ 254794 h 514350"/>
              <a:gd name="connsiteX6836" fmla="*/ 897731 w 6400800"/>
              <a:gd name="connsiteY6836" fmla="*/ 257651 h 514350"/>
              <a:gd name="connsiteX6837" fmla="*/ 896779 w 6400800"/>
              <a:gd name="connsiteY6837" fmla="*/ 264319 h 514350"/>
              <a:gd name="connsiteX6838" fmla="*/ 896779 w 6400800"/>
              <a:gd name="connsiteY6838" fmla="*/ 264319 h 514350"/>
              <a:gd name="connsiteX6839" fmla="*/ 896779 w 6400800"/>
              <a:gd name="connsiteY6839" fmla="*/ 264319 h 514350"/>
              <a:gd name="connsiteX6840" fmla="*/ 896779 w 6400800"/>
              <a:gd name="connsiteY6840" fmla="*/ 265271 h 514350"/>
              <a:gd name="connsiteX6841" fmla="*/ 896779 w 6400800"/>
              <a:gd name="connsiteY6841" fmla="*/ 270986 h 514350"/>
              <a:gd name="connsiteX6842" fmla="*/ 896779 w 6400800"/>
              <a:gd name="connsiteY6842" fmla="*/ 272891 h 514350"/>
              <a:gd name="connsiteX6843" fmla="*/ 895826 w 6400800"/>
              <a:gd name="connsiteY6843" fmla="*/ 285274 h 514350"/>
              <a:gd name="connsiteX6844" fmla="*/ 895826 w 6400800"/>
              <a:gd name="connsiteY6844" fmla="*/ 287179 h 514350"/>
              <a:gd name="connsiteX6845" fmla="*/ 891064 w 6400800"/>
              <a:gd name="connsiteY6845" fmla="*/ 279559 h 514350"/>
              <a:gd name="connsiteX6846" fmla="*/ 873919 w 6400800"/>
              <a:gd name="connsiteY6846" fmla="*/ 250984 h 514350"/>
              <a:gd name="connsiteX6847" fmla="*/ 869156 w 6400800"/>
              <a:gd name="connsiteY6847" fmla="*/ 243364 h 514350"/>
              <a:gd name="connsiteX6848" fmla="*/ 869156 w 6400800"/>
              <a:gd name="connsiteY6848" fmla="*/ 242411 h 514350"/>
              <a:gd name="connsiteX6849" fmla="*/ 878681 w 6400800"/>
              <a:gd name="connsiteY6849" fmla="*/ 215741 h 514350"/>
              <a:gd name="connsiteX6850" fmla="*/ 887254 w 6400800"/>
              <a:gd name="connsiteY6850" fmla="*/ 200501 h 514350"/>
              <a:gd name="connsiteX6851" fmla="*/ 895826 w 6400800"/>
              <a:gd name="connsiteY6851" fmla="*/ 223361 h 514350"/>
              <a:gd name="connsiteX6852" fmla="*/ 901541 w 6400800"/>
              <a:gd name="connsiteY6852" fmla="*/ 240506 h 514350"/>
              <a:gd name="connsiteX6853" fmla="*/ 900589 w 6400800"/>
              <a:gd name="connsiteY6853" fmla="*/ 246221 h 514350"/>
              <a:gd name="connsiteX6854" fmla="*/ 891064 w 6400800"/>
              <a:gd name="connsiteY6854" fmla="*/ 190976 h 514350"/>
              <a:gd name="connsiteX6855" fmla="*/ 892969 w 6400800"/>
              <a:gd name="connsiteY6855" fmla="*/ 187166 h 514350"/>
              <a:gd name="connsiteX6856" fmla="*/ 896779 w 6400800"/>
              <a:gd name="connsiteY6856" fmla="*/ 202406 h 514350"/>
              <a:gd name="connsiteX6857" fmla="*/ 891064 w 6400800"/>
              <a:gd name="connsiteY6857" fmla="*/ 190976 h 514350"/>
              <a:gd name="connsiteX6858" fmla="*/ 904399 w 6400800"/>
              <a:gd name="connsiteY6858" fmla="*/ 181451 h 514350"/>
              <a:gd name="connsiteX6859" fmla="*/ 904399 w 6400800"/>
              <a:gd name="connsiteY6859" fmla="*/ 183356 h 514350"/>
              <a:gd name="connsiteX6860" fmla="*/ 903446 w 6400800"/>
              <a:gd name="connsiteY6860" fmla="*/ 210979 h 514350"/>
              <a:gd name="connsiteX6861" fmla="*/ 903446 w 6400800"/>
              <a:gd name="connsiteY6861" fmla="*/ 210026 h 514350"/>
              <a:gd name="connsiteX6862" fmla="*/ 894874 w 6400800"/>
              <a:gd name="connsiteY6862" fmla="*/ 188119 h 514350"/>
              <a:gd name="connsiteX6863" fmla="*/ 903446 w 6400800"/>
              <a:gd name="connsiteY6863" fmla="*/ 173831 h 514350"/>
              <a:gd name="connsiteX6864" fmla="*/ 904399 w 6400800"/>
              <a:gd name="connsiteY6864" fmla="*/ 181451 h 514350"/>
              <a:gd name="connsiteX6865" fmla="*/ 888206 w 6400800"/>
              <a:gd name="connsiteY6865" fmla="*/ 137636 h 514350"/>
              <a:gd name="connsiteX6866" fmla="*/ 890111 w 6400800"/>
              <a:gd name="connsiteY6866" fmla="*/ 132874 h 514350"/>
              <a:gd name="connsiteX6867" fmla="*/ 898684 w 6400800"/>
              <a:gd name="connsiteY6867" fmla="*/ 161449 h 514350"/>
              <a:gd name="connsiteX6868" fmla="*/ 893921 w 6400800"/>
              <a:gd name="connsiteY6868" fmla="*/ 168116 h 514350"/>
              <a:gd name="connsiteX6869" fmla="*/ 885349 w 6400800"/>
              <a:gd name="connsiteY6869" fmla="*/ 180499 h 514350"/>
              <a:gd name="connsiteX6870" fmla="*/ 874871 w 6400800"/>
              <a:gd name="connsiteY6870" fmla="*/ 163354 h 514350"/>
              <a:gd name="connsiteX6871" fmla="*/ 888206 w 6400800"/>
              <a:gd name="connsiteY6871" fmla="*/ 137636 h 514350"/>
              <a:gd name="connsiteX6872" fmla="*/ 872966 w 6400800"/>
              <a:gd name="connsiteY6872" fmla="*/ 169069 h 514350"/>
              <a:gd name="connsiteX6873" fmla="*/ 881539 w 6400800"/>
              <a:gd name="connsiteY6873" fmla="*/ 188119 h 514350"/>
              <a:gd name="connsiteX6874" fmla="*/ 878681 w 6400800"/>
              <a:gd name="connsiteY6874" fmla="*/ 191929 h 514350"/>
              <a:gd name="connsiteX6875" fmla="*/ 856774 w 6400800"/>
              <a:gd name="connsiteY6875" fmla="*/ 226219 h 514350"/>
              <a:gd name="connsiteX6876" fmla="*/ 851059 w 6400800"/>
              <a:gd name="connsiteY6876" fmla="*/ 217646 h 514350"/>
              <a:gd name="connsiteX6877" fmla="*/ 872966 w 6400800"/>
              <a:gd name="connsiteY6877" fmla="*/ 169069 h 514350"/>
              <a:gd name="connsiteX6878" fmla="*/ 847249 w 6400800"/>
              <a:gd name="connsiteY6878" fmla="*/ 225266 h 514350"/>
              <a:gd name="connsiteX6879" fmla="*/ 848201 w 6400800"/>
              <a:gd name="connsiteY6879" fmla="*/ 223361 h 514350"/>
              <a:gd name="connsiteX6880" fmla="*/ 852011 w 6400800"/>
              <a:gd name="connsiteY6880" fmla="*/ 232886 h 514350"/>
              <a:gd name="connsiteX6881" fmla="*/ 845344 w 6400800"/>
              <a:gd name="connsiteY6881" fmla="*/ 243364 h 514350"/>
              <a:gd name="connsiteX6882" fmla="*/ 837724 w 6400800"/>
              <a:gd name="connsiteY6882" fmla="*/ 256699 h 514350"/>
              <a:gd name="connsiteX6883" fmla="*/ 836771 w 6400800"/>
              <a:gd name="connsiteY6883" fmla="*/ 250984 h 514350"/>
              <a:gd name="connsiteX6884" fmla="*/ 847249 w 6400800"/>
              <a:gd name="connsiteY6884" fmla="*/ 225266 h 514350"/>
              <a:gd name="connsiteX6885" fmla="*/ 835819 w 6400800"/>
              <a:gd name="connsiteY6885" fmla="*/ 195739 h 514350"/>
              <a:gd name="connsiteX6886" fmla="*/ 835819 w 6400800"/>
              <a:gd name="connsiteY6886" fmla="*/ 195739 h 514350"/>
              <a:gd name="connsiteX6887" fmla="*/ 840581 w 6400800"/>
              <a:gd name="connsiteY6887" fmla="*/ 206216 h 514350"/>
              <a:gd name="connsiteX6888" fmla="*/ 833914 w 6400800"/>
              <a:gd name="connsiteY6888" fmla="*/ 219551 h 514350"/>
              <a:gd name="connsiteX6889" fmla="*/ 832961 w 6400800"/>
              <a:gd name="connsiteY6889" fmla="*/ 221456 h 514350"/>
              <a:gd name="connsiteX6890" fmla="*/ 835819 w 6400800"/>
              <a:gd name="connsiteY6890" fmla="*/ 195739 h 514350"/>
              <a:gd name="connsiteX6891" fmla="*/ 826294 w 6400800"/>
              <a:gd name="connsiteY6891" fmla="*/ 274796 h 514350"/>
              <a:gd name="connsiteX6892" fmla="*/ 828199 w 6400800"/>
              <a:gd name="connsiteY6892" fmla="*/ 270986 h 514350"/>
              <a:gd name="connsiteX6893" fmla="*/ 828199 w 6400800"/>
              <a:gd name="connsiteY6893" fmla="*/ 272891 h 514350"/>
              <a:gd name="connsiteX6894" fmla="*/ 826294 w 6400800"/>
              <a:gd name="connsiteY6894" fmla="*/ 276701 h 514350"/>
              <a:gd name="connsiteX6895" fmla="*/ 826294 w 6400800"/>
              <a:gd name="connsiteY6895" fmla="*/ 274796 h 514350"/>
              <a:gd name="connsiteX6896" fmla="*/ 812006 w 6400800"/>
              <a:gd name="connsiteY6896" fmla="*/ 448151 h 514350"/>
              <a:gd name="connsiteX6897" fmla="*/ 812006 w 6400800"/>
              <a:gd name="connsiteY6897" fmla="*/ 448151 h 514350"/>
              <a:gd name="connsiteX6898" fmla="*/ 812006 w 6400800"/>
              <a:gd name="connsiteY6898" fmla="*/ 448151 h 514350"/>
              <a:gd name="connsiteX6899" fmla="*/ 812006 w 6400800"/>
              <a:gd name="connsiteY6899" fmla="*/ 448151 h 514350"/>
              <a:gd name="connsiteX6900" fmla="*/ 785336 w 6400800"/>
              <a:gd name="connsiteY6900" fmla="*/ 330041 h 514350"/>
              <a:gd name="connsiteX6901" fmla="*/ 782479 w 6400800"/>
              <a:gd name="connsiteY6901" fmla="*/ 325279 h 514350"/>
              <a:gd name="connsiteX6902" fmla="*/ 782479 w 6400800"/>
              <a:gd name="connsiteY6902" fmla="*/ 315754 h 514350"/>
              <a:gd name="connsiteX6903" fmla="*/ 786289 w 6400800"/>
              <a:gd name="connsiteY6903" fmla="*/ 326231 h 514350"/>
              <a:gd name="connsiteX6904" fmla="*/ 785336 w 6400800"/>
              <a:gd name="connsiteY6904" fmla="*/ 330041 h 514350"/>
              <a:gd name="connsiteX6905" fmla="*/ 797719 w 6400800"/>
              <a:gd name="connsiteY6905" fmla="*/ 271939 h 514350"/>
              <a:gd name="connsiteX6906" fmla="*/ 803434 w 6400800"/>
              <a:gd name="connsiteY6906" fmla="*/ 286226 h 514350"/>
              <a:gd name="connsiteX6907" fmla="*/ 802481 w 6400800"/>
              <a:gd name="connsiteY6907" fmla="*/ 288131 h 514350"/>
              <a:gd name="connsiteX6908" fmla="*/ 792956 w 6400800"/>
              <a:gd name="connsiteY6908" fmla="*/ 310039 h 514350"/>
              <a:gd name="connsiteX6909" fmla="*/ 792956 w 6400800"/>
              <a:gd name="connsiteY6909" fmla="*/ 309086 h 514350"/>
              <a:gd name="connsiteX6910" fmla="*/ 787241 w 6400800"/>
              <a:gd name="connsiteY6910" fmla="*/ 296704 h 514350"/>
              <a:gd name="connsiteX6911" fmla="*/ 795814 w 6400800"/>
              <a:gd name="connsiteY6911" fmla="*/ 266224 h 514350"/>
              <a:gd name="connsiteX6912" fmla="*/ 797719 w 6400800"/>
              <a:gd name="connsiteY6912" fmla="*/ 271939 h 514350"/>
              <a:gd name="connsiteX6913" fmla="*/ 790099 w 6400800"/>
              <a:gd name="connsiteY6913" fmla="*/ 253841 h 514350"/>
              <a:gd name="connsiteX6914" fmla="*/ 793909 w 6400800"/>
              <a:gd name="connsiteY6914" fmla="*/ 261461 h 514350"/>
              <a:gd name="connsiteX6915" fmla="*/ 793909 w 6400800"/>
              <a:gd name="connsiteY6915" fmla="*/ 262414 h 514350"/>
              <a:gd name="connsiteX6916" fmla="*/ 784384 w 6400800"/>
              <a:gd name="connsiteY6916" fmla="*/ 286226 h 514350"/>
              <a:gd name="connsiteX6917" fmla="*/ 785336 w 6400800"/>
              <a:gd name="connsiteY6917" fmla="*/ 273844 h 514350"/>
              <a:gd name="connsiteX6918" fmla="*/ 790099 w 6400800"/>
              <a:gd name="connsiteY6918" fmla="*/ 253841 h 514350"/>
              <a:gd name="connsiteX6919" fmla="*/ 773906 w 6400800"/>
              <a:gd name="connsiteY6919" fmla="*/ 236696 h 514350"/>
              <a:gd name="connsiteX6920" fmla="*/ 776764 w 6400800"/>
              <a:gd name="connsiteY6920" fmla="*/ 213836 h 514350"/>
              <a:gd name="connsiteX6921" fmla="*/ 783431 w 6400800"/>
              <a:gd name="connsiteY6921" fmla="*/ 229076 h 514350"/>
              <a:gd name="connsiteX6922" fmla="*/ 780574 w 6400800"/>
              <a:gd name="connsiteY6922" fmla="*/ 235744 h 514350"/>
              <a:gd name="connsiteX6923" fmla="*/ 777716 w 6400800"/>
              <a:gd name="connsiteY6923" fmla="*/ 231934 h 514350"/>
              <a:gd name="connsiteX6924" fmla="*/ 780574 w 6400800"/>
              <a:gd name="connsiteY6924" fmla="*/ 236696 h 514350"/>
              <a:gd name="connsiteX6925" fmla="*/ 773906 w 6400800"/>
              <a:gd name="connsiteY6925" fmla="*/ 255746 h 514350"/>
              <a:gd name="connsiteX6926" fmla="*/ 773906 w 6400800"/>
              <a:gd name="connsiteY6926" fmla="*/ 236696 h 514350"/>
              <a:gd name="connsiteX6927" fmla="*/ 724376 w 6400800"/>
              <a:gd name="connsiteY6927" fmla="*/ 219551 h 514350"/>
              <a:gd name="connsiteX6928" fmla="*/ 726281 w 6400800"/>
              <a:gd name="connsiteY6928" fmla="*/ 203359 h 514350"/>
              <a:gd name="connsiteX6929" fmla="*/ 726281 w 6400800"/>
              <a:gd name="connsiteY6929" fmla="*/ 229076 h 514350"/>
              <a:gd name="connsiteX6930" fmla="*/ 723424 w 6400800"/>
              <a:gd name="connsiteY6930" fmla="*/ 223361 h 514350"/>
              <a:gd name="connsiteX6931" fmla="*/ 724376 w 6400800"/>
              <a:gd name="connsiteY6931" fmla="*/ 219551 h 514350"/>
              <a:gd name="connsiteX6932" fmla="*/ 723424 w 6400800"/>
              <a:gd name="connsiteY6932" fmla="*/ 224314 h 514350"/>
              <a:gd name="connsiteX6933" fmla="*/ 724376 w 6400800"/>
              <a:gd name="connsiteY6933" fmla="*/ 235744 h 514350"/>
              <a:gd name="connsiteX6934" fmla="*/ 726281 w 6400800"/>
              <a:gd name="connsiteY6934" fmla="*/ 250984 h 514350"/>
              <a:gd name="connsiteX6935" fmla="*/ 726281 w 6400800"/>
              <a:gd name="connsiteY6935" fmla="*/ 251936 h 514350"/>
              <a:gd name="connsiteX6936" fmla="*/ 727234 w 6400800"/>
              <a:gd name="connsiteY6936" fmla="*/ 276701 h 514350"/>
              <a:gd name="connsiteX6937" fmla="*/ 727234 w 6400800"/>
              <a:gd name="connsiteY6937" fmla="*/ 288131 h 514350"/>
              <a:gd name="connsiteX6938" fmla="*/ 725329 w 6400800"/>
              <a:gd name="connsiteY6938" fmla="*/ 284321 h 514350"/>
              <a:gd name="connsiteX6939" fmla="*/ 717709 w 6400800"/>
              <a:gd name="connsiteY6939" fmla="*/ 260509 h 514350"/>
              <a:gd name="connsiteX6940" fmla="*/ 723424 w 6400800"/>
              <a:gd name="connsiteY6940" fmla="*/ 224314 h 514350"/>
              <a:gd name="connsiteX6941" fmla="*/ 710089 w 6400800"/>
              <a:gd name="connsiteY6941" fmla="*/ 308134 h 514350"/>
              <a:gd name="connsiteX6942" fmla="*/ 711041 w 6400800"/>
              <a:gd name="connsiteY6942" fmla="*/ 320516 h 514350"/>
              <a:gd name="connsiteX6943" fmla="*/ 717709 w 6400800"/>
              <a:gd name="connsiteY6943" fmla="*/ 373856 h 514350"/>
              <a:gd name="connsiteX6944" fmla="*/ 711041 w 6400800"/>
              <a:gd name="connsiteY6944" fmla="*/ 389096 h 514350"/>
              <a:gd name="connsiteX6945" fmla="*/ 709136 w 6400800"/>
              <a:gd name="connsiteY6945" fmla="*/ 383381 h 514350"/>
              <a:gd name="connsiteX6946" fmla="*/ 711041 w 6400800"/>
              <a:gd name="connsiteY6946" fmla="*/ 372904 h 514350"/>
              <a:gd name="connsiteX6947" fmla="*/ 713899 w 6400800"/>
              <a:gd name="connsiteY6947" fmla="*/ 352901 h 514350"/>
              <a:gd name="connsiteX6948" fmla="*/ 707231 w 6400800"/>
              <a:gd name="connsiteY6948" fmla="*/ 372904 h 514350"/>
              <a:gd name="connsiteX6949" fmla="*/ 706279 w 6400800"/>
              <a:gd name="connsiteY6949" fmla="*/ 374809 h 514350"/>
              <a:gd name="connsiteX6950" fmla="*/ 701516 w 6400800"/>
              <a:gd name="connsiteY6950" fmla="*/ 357664 h 514350"/>
              <a:gd name="connsiteX6951" fmla="*/ 701516 w 6400800"/>
              <a:gd name="connsiteY6951" fmla="*/ 357664 h 514350"/>
              <a:gd name="connsiteX6952" fmla="*/ 710089 w 6400800"/>
              <a:gd name="connsiteY6952" fmla="*/ 308134 h 514350"/>
              <a:gd name="connsiteX6953" fmla="*/ 676751 w 6400800"/>
              <a:gd name="connsiteY6953" fmla="*/ 253841 h 514350"/>
              <a:gd name="connsiteX6954" fmla="*/ 676751 w 6400800"/>
              <a:gd name="connsiteY6954" fmla="*/ 246221 h 514350"/>
              <a:gd name="connsiteX6955" fmla="*/ 679609 w 6400800"/>
              <a:gd name="connsiteY6955" fmla="*/ 220504 h 514350"/>
              <a:gd name="connsiteX6956" fmla="*/ 682466 w 6400800"/>
              <a:gd name="connsiteY6956" fmla="*/ 181451 h 514350"/>
              <a:gd name="connsiteX6957" fmla="*/ 682466 w 6400800"/>
              <a:gd name="connsiteY6957" fmla="*/ 178594 h 514350"/>
              <a:gd name="connsiteX6958" fmla="*/ 696754 w 6400800"/>
              <a:gd name="connsiteY6958" fmla="*/ 231934 h 514350"/>
              <a:gd name="connsiteX6959" fmla="*/ 705326 w 6400800"/>
              <a:gd name="connsiteY6959" fmla="*/ 267176 h 514350"/>
              <a:gd name="connsiteX6960" fmla="*/ 703421 w 6400800"/>
              <a:gd name="connsiteY6960" fmla="*/ 273844 h 514350"/>
              <a:gd name="connsiteX6961" fmla="*/ 694849 w 6400800"/>
              <a:gd name="connsiteY6961" fmla="*/ 307181 h 514350"/>
              <a:gd name="connsiteX6962" fmla="*/ 692944 w 6400800"/>
              <a:gd name="connsiteY6962" fmla="*/ 313849 h 514350"/>
              <a:gd name="connsiteX6963" fmla="*/ 690086 w 6400800"/>
              <a:gd name="connsiteY6963" fmla="*/ 322421 h 514350"/>
              <a:gd name="connsiteX6964" fmla="*/ 673894 w 6400800"/>
              <a:gd name="connsiteY6964" fmla="*/ 274796 h 514350"/>
              <a:gd name="connsiteX6965" fmla="*/ 676751 w 6400800"/>
              <a:gd name="connsiteY6965" fmla="*/ 253841 h 514350"/>
              <a:gd name="connsiteX6966" fmla="*/ 668179 w 6400800"/>
              <a:gd name="connsiteY6966" fmla="*/ 331946 h 514350"/>
              <a:gd name="connsiteX6967" fmla="*/ 668179 w 6400800"/>
              <a:gd name="connsiteY6967" fmla="*/ 330041 h 514350"/>
              <a:gd name="connsiteX6968" fmla="*/ 669131 w 6400800"/>
              <a:gd name="connsiteY6968" fmla="*/ 334804 h 514350"/>
              <a:gd name="connsiteX6969" fmla="*/ 671989 w 6400800"/>
              <a:gd name="connsiteY6969" fmla="*/ 346234 h 514350"/>
              <a:gd name="connsiteX6970" fmla="*/ 674846 w 6400800"/>
              <a:gd name="connsiteY6970" fmla="*/ 359569 h 514350"/>
              <a:gd name="connsiteX6971" fmla="*/ 676751 w 6400800"/>
              <a:gd name="connsiteY6971" fmla="*/ 370999 h 514350"/>
              <a:gd name="connsiteX6972" fmla="*/ 675799 w 6400800"/>
              <a:gd name="connsiteY6972" fmla="*/ 373856 h 514350"/>
              <a:gd name="connsiteX6973" fmla="*/ 674846 w 6400800"/>
              <a:gd name="connsiteY6973" fmla="*/ 377666 h 514350"/>
              <a:gd name="connsiteX6974" fmla="*/ 670084 w 6400800"/>
              <a:gd name="connsiteY6974" fmla="*/ 368141 h 514350"/>
              <a:gd name="connsiteX6975" fmla="*/ 664369 w 6400800"/>
              <a:gd name="connsiteY6975" fmla="*/ 358616 h 514350"/>
              <a:gd name="connsiteX6976" fmla="*/ 668179 w 6400800"/>
              <a:gd name="connsiteY6976" fmla="*/ 331946 h 514350"/>
              <a:gd name="connsiteX6977" fmla="*/ 656749 w 6400800"/>
              <a:gd name="connsiteY6977" fmla="*/ 266224 h 514350"/>
              <a:gd name="connsiteX6978" fmla="*/ 656749 w 6400800"/>
              <a:gd name="connsiteY6978" fmla="*/ 267176 h 514350"/>
              <a:gd name="connsiteX6979" fmla="*/ 656749 w 6400800"/>
              <a:gd name="connsiteY6979" fmla="*/ 269081 h 514350"/>
              <a:gd name="connsiteX6980" fmla="*/ 656749 w 6400800"/>
              <a:gd name="connsiteY6980" fmla="*/ 266224 h 514350"/>
              <a:gd name="connsiteX6981" fmla="*/ 608171 w 6400800"/>
              <a:gd name="connsiteY6981" fmla="*/ 318611 h 514350"/>
              <a:gd name="connsiteX6982" fmla="*/ 611981 w 6400800"/>
              <a:gd name="connsiteY6982" fmla="*/ 279559 h 514350"/>
              <a:gd name="connsiteX6983" fmla="*/ 613886 w 6400800"/>
              <a:gd name="connsiteY6983" fmla="*/ 288131 h 514350"/>
              <a:gd name="connsiteX6984" fmla="*/ 615791 w 6400800"/>
              <a:gd name="connsiteY6984" fmla="*/ 327184 h 514350"/>
              <a:gd name="connsiteX6985" fmla="*/ 615791 w 6400800"/>
              <a:gd name="connsiteY6985" fmla="*/ 331946 h 514350"/>
              <a:gd name="connsiteX6986" fmla="*/ 615791 w 6400800"/>
              <a:gd name="connsiteY6986" fmla="*/ 337661 h 514350"/>
              <a:gd name="connsiteX6987" fmla="*/ 613886 w 6400800"/>
              <a:gd name="connsiteY6987" fmla="*/ 333851 h 514350"/>
              <a:gd name="connsiteX6988" fmla="*/ 607219 w 6400800"/>
              <a:gd name="connsiteY6988" fmla="*/ 321469 h 514350"/>
              <a:gd name="connsiteX6989" fmla="*/ 608171 w 6400800"/>
              <a:gd name="connsiteY6989" fmla="*/ 318611 h 514350"/>
              <a:gd name="connsiteX6990" fmla="*/ 606266 w 6400800"/>
              <a:gd name="connsiteY6990" fmla="*/ 341471 h 514350"/>
              <a:gd name="connsiteX6991" fmla="*/ 615791 w 6400800"/>
              <a:gd name="connsiteY6991" fmla="*/ 364331 h 514350"/>
              <a:gd name="connsiteX6992" fmla="*/ 615791 w 6400800"/>
              <a:gd name="connsiteY6992" fmla="*/ 365284 h 514350"/>
              <a:gd name="connsiteX6993" fmla="*/ 611029 w 6400800"/>
              <a:gd name="connsiteY6993" fmla="*/ 375761 h 514350"/>
              <a:gd name="connsiteX6994" fmla="*/ 608171 w 6400800"/>
              <a:gd name="connsiteY6994" fmla="*/ 363379 h 514350"/>
              <a:gd name="connsiteX6995" fmla="*/ 605314 w 6400800"/>
              <a:gd name="connsiteY6995" fmla="*/ 350996 h 514350"/>
              <a:gd name="connsiteX6996" fmla="*/ 606266 w 6400800"/>
              <a:gd name="connsiteY6996" fmla="*/ 341471 h 514350"/>
              <a:gd name="connsiteX6997" fmla="*/ 606266 w 6400800"/>
              <a:gd name="connsiteY6997" fmla="*/ 424339 h 514350"/>
              <a:gd name="connsiteX6998" fmla="*/ 609124 w 6400800"/>
              <a:gd name="connsiteY6998" fmla="*/ 433864 h 514350"/>
              <a:gd name="connsiteX6999" fmla="*/ 607219 w 6400800"/>
              <a:gd name="connsiteY6999" fmla="*/ 436721 h 514350"/>
              <a:gd name="connsiteX7000" fmla="*/ 601504 w 6400800"/>
              <a:gd name="connsiteY7000" fmla="*/ 435769 h 514350"/>
              <a:gd name="connsiteX7001" fmla="*/ 606266 w 6400800"/>
              <a:gd name="connsiteY7001" fmla="*/ 424339 h 514350"/>
              <a:gd name="connsiteX7002" fmla="*/ 599599 w 6400800"/>
              <a:gd name="connsiteY7002" fmla="*/ 401479 h 514350"/>
              <a:gd name="connsiteX7003" fmla="*/ 599599 w 6400800"/>
              <a:gd name="connsiteY7003" fmla="*/ 401479 h 514350"/>
              <a:gd name="connsiteX7004" fmla="*/ 599599 w 6400800"/>
              <a:gd name="connsiteY7004" fmla="*/ 403384 h 514350"/>
              <a:gd name="connsiteX7005" fmla="*/ 599599 w 6400800"/>
              <a:gd name="connsiteY7005" fmla="*/ 401479 h 514350"/>
              <a:gd name="connsiteX7006" fmla="*/ 587216 w 6400800"/>
              <a:gd name="connsiteY7006" fmla="*/ 300514 h 514350"/>
              <a:gd name="connsiteX7007" fmla="*/ 591979 w 6400800"/>
              <a:gd name="connsiteY7007" fmla="*/ 310039 h 514350"/>
              <a:gd name="connsiteX7008" fmla="*/ 591026 w 6400800"/>
              <a:gd name="connsiteY7008" fmla="*/ 316706 h 514350"/>
              <a:gd name="connsiteX7009" fmla="*/ 591026 w 6400800"/>
              <a:gd name="connsiteY7009" fmla="*/ 316706 h 514350"/>
              <a:gd name="connsiteX7010" fmla="*/ 590074 w 6400800"/>
              <a:gd name="connsiteY7010" fmla="*/ 319564 h 514350"/>
              <a:gd name="connsiteX7011" fmla="*/ 587216 w 6400800"/>
              <a:gd name="connsiteY7011" fmla="*/ 311944 h 514350"/>
              <a:gd name="connsiteX7012" fmla="*/ 586264 w 6400800"/>
              <a:gd name="connsiteY7012" fmla="*/ 299561 h 514350"/>
              <a:gd name="connsiteX7013" fmla="*/ 587216 w 6400800"/>
              <a:gd name="connsiteY7013" fmla="*/ 300514 h 514350"/>
              <a:gd name="connsiteX7014" fmla="*/ 553879 w 6400800"/>
              <a:gd name="connsiteY7014" fmla="*/ 257651 h 514350"/>
              <a:gd name="connsiteX7015" fmla="*/ 555784 w 6400800"/>
              <a:gd name="connsiteY7015" fmla="*/ 233839 h 514350"/>
              <a:gd name="connsiteX7016" fmla="*/ 558641 w 6400800"/>
              <a:gd name="connsiteY7016" fmla="*/ 249079 h 514350"/>
              <a:gd name="connsiteX7017" fmla="*/ 556736 w 6400800"/>
              <a:gd name="connsiteY7017" fmla="*/ 247174 h 514350"/>
              <a:gd name="connsiteX7018" fmla="*/ 558641 w 6400800"/>
              <a:gd name="connsiteY7018" fmla="*/ 250984 h 514350"/>
              <a:gd name="connsiteX7019" fmla="*/ 570071 w 6400800"/>
              <a:gd name="connsiteY7019" fmla="*/ 297656 h 514350"/>
              <a:gd name="connsiteX7020" fmla="*/ 571976 w 6400800"/>
              <a:gd name="connsiteY7020" fmla="*/ 303371 h 514350"/>
              <a:gd name="connsiteX7021" fmla="*/ 569119 w 6400800"/>
              <a:gd name="connsiteY7021" fmla="*/ 312896 h 514350"/>
              <a:gd name="connsiteX7022" fmla="*/ 564356 w 6400800"/>
              <a:gd name="connsiteY7022" fmla="*/ 295751 h 514350"/>
              <a:gd name="connsiteX7023" fmla="*/ 553879 w 6400800"/>
              <a:gd name="connsiteY7023" fmla="*/ 266224 h 514350"/>
              <a:gd name="connsiteX7024" fmla="*/ 553879 w 6400800"/>
              <a:gd name="connsiteY7024" fmla="*/ 257651 h 514350"/>
              <a:gd name="connsiteX7025" fmla="*/ 551974 w 6400800"/>
              <a:gd name="connsiteY7025" fmla="*/ 295751 h 514350"/>
              <a:gd name="connsiteX7026" fmla="*/ 551974 w 6400800"/>
              <a:gd name="connsiteY7026" fmla="*/ 295751 h 514350"/>
              <a:gd name="connsiteX7027" fmla="*/ 552926 w 6400800"/>
              <a:gd name="connsiteY7027" fmla="*/ 298609 h 514350"/>
              <a:gd name="connsiteX7028" fmla="*/ 556736 w 6400800"/>
              <a:gd name="connsiteY7028" fmla="*/ 317659 h 514350"/>
              <a:gd name="connsiteX7029" fmla="*/ 557689 w 6400800"/>
              <a:gd name="connsiteY7029" fmla="*/ 321469 h 514350"/>
              <a:gd name="connsiteX7030" fmla="*/ 557689 w 6400800"/>
              <a:gd name="connsiteY7030" fmla="*/ 322421 h 514350"/>
              <a:gd name="connsiteX7031" fmla="*/ 557689 w 6400800"/>
              <a:gd name="connsiteY7031" fmla="*/ 326231 h 514350"/>
              <a:gd name="connsiteX7032" fmla="*/ 552926 w 6400800"/>
              <a:gd name="connsiteY7032" fmla="*/ 306229 h 514350"/>
              <a:gd name="connsiteX7033" fmla="*/ 551974 w 6400800"/>
              <a:gd name="connsiteY7033" fmla="*/ 295751 h 514350"/>
              <a:gd name="connsiteX7034" fmla="*/ 529114 w 6400800"/>
              <a:gd name="connsiteY7034" fmla="*/ 290036 h 514350"/>
              <a:gd name="connsiteX7035" fmla="*/ 529114 w 6400800"/>
              <a:gd name="connsiteY7035" fmla="*/ 290036 h 514350"/>
              <a:gd name="connsiteX7036" fmla="*/ 529114 w 6400800"/>
              <a:gd name="connsiteY7036" fmla="*/ 290036 h 514350"/>
              <a:gd name="connsiteX7037" fmla="*/ 529114 w 6400800"/>
              <a:gd name="connsiteY7037" fmla="*/ 290036 h 514350"/>
              <a:gd name="connsiteX7038" fmla="*/ 522446 w 6400800"/>
              <a:gd name="connsiteY7038" fmla="*/ 336709 h 514350"/>
              <a:gd name="connsiteX7039" fmla="*/ 523399 w 6400800"/>
              <a:gd name="connsiteY7039" fmla="*/ 329089 h 514350"/>
              <a:gd name="connsiteX7040" fmla="*/ 526256 w 6400800"/>
              <a:gd name="connsiteY7040" fmla="*/ 336709 h 514350"/>
              <a:gd name="connsiteX7041" fmla="*/ 531019 w 6400800"/>
              <a:gd name="connsiteY7041" fmla="*/ 350996 h 514350"/>
              <a:gd name="connsiteX7042" fmla="*/ 531971 w 6400800"/>
              <a:gd name="connsiteY7042" fmla="*/ 374809 h 514350"/>
              <a:gd name="connsiteX7043" fmla="*/ 533876 w 6400800"/>
              <a:gd name="connsiteY7043" fmla="*/ 403384 h 514350"/>
              <a:gd name="connsiteX7044" fmla="*/ 528161 w 6400800"/>
              <a:gd name="connsiteY7044" fmla="*/ 394811 h 514350"/>
              <a:gd name="connsiteX7045" fmla="*/ 532924 w 6400800"/>
              <a:gd name="connsiteY7045" fmla="*/ 410051 h 514350"/>
              <a:gd name="connsiteX7046" fmla="*/ 534829 w 6400800"/>
              <a:gd name="connsiteY7046" fmla="*/ 417671 h 514350"/>
              <a:gd name="connsiteX7047" fmla="*/ 535781 w 6400800"/>
              <a:gd name="connsiteY7047" fmla="*/ 430054 h 514350"/>
              <a:gd name="connsiteX7048" fmla="*/ 523399 w 6400800"/>
              <a:gd name="connsiteY7048" fmla="*/ 428149 h 514350"/>
              <a:gd name="connsiteX7049" fmla="*/ 522446 w 6400800"/>
              <a:gd name="connsiteY7049" fmla="*/ 427196 h 514350"/>
              <a:gd name="connsiteX7050" fmla="*/ 522446 w 6400800"/>
              <a:gd name="connsiteY7050" fmla="*/ 423386 h 514350"/>
              <a:gd name="connsiteX7051" fmla="*/ 527209 w 6400800"/>
              <a:gd name="connsiteY7051" fmla="*/ 410051 h 514350"/>
              <a:gd name="connsiteX7052" fmla="*/ 522446 w 6400800"/>
              <a:gd name="connsiteY7052" fmla="*/ 418624 h 514350"/>
              <a:gd name="connsiteX7053" fmla="*/ 521494 w 6400800"/>
              <a:gd name="connsiteY7053" fmla="*/ 405289 h 514350"/>
              <a:gd name="connsiteX7054" fmla="*/ 517684 w 6400800"/>
              <a:gd name="connsiteY7054" fmla="*/ 369094 h 514350"/>
              <a:gd name="connsiteX7055" fmla="*/ 522446 w 6400800"/>
              <a:gd name="connsiteY7055" fmla="*/ 336709 h 514350"/>
              <a:gd name="connsiteX7056" fmla="*/ 512921 w 6400800"/>
              <a:gd name="connsiteY7056" fmla="*/ 271939 h 514350"/>
              <a:gd name="connsiteX7057" fmla="*/ 509111 w 6400800"/>
              <a:gd name="connsiteY7057" fmla="*/ 287179 h 514350"/>
              <a:gd name="connsiteX7058" fmla="*/ 509111 w 6400800"/>
              <a:gd name="connsiteY7058" fmla="*/ 288131 h 514350"/>
              <a:gd name="connsiteX7059" fmla="*/ 507206 w 6400800"/>
              <a:gd name="connsiteY7059" fmla="*/ 275749 h 514350"/>
              <a:gd name="connsiteX7060" fmla="*/ 508159 w 6400800"/>
              <a:gd name="connsiteY7060" fmla="*/ 262414 h 514350"/>
              <a:gd name="connsiteX7061" fmla="*/ 509111 w 6400800"/>
              <a:gd name="connsiteY7061" fmla="*/ 262414 h 514350"/>
              <a:gd name="connsiteX7062" fmla="*/ 512921 w 6400800"/>
              <a:gd name="connsiteY7062" fmla="*/ 271939 h 514350"/>
              <a:gd name="connsiteX7063" fmla="*/ 497681 w 6400800"/>
              <a:gd name="connsiteY7063" fmla="*/ 207169 h 514350"/>
              <a:gd name="connsiteX7064" fmla="*/ 506254 w 6400800"/>
              <a:gd name="connsiteY7064" fmla="*/ 245269 h 514350"/>
              <a:gd name="connsiteX7065" fmla="*/ 509111 w 6400800"/>
              <a:gd name="connsiteY7065" fmla="*/ 256699 h 514350"/>
              <a:gd name="connsiteX7066" fmla="*/ 506254 w 6400800"/>
              <a:gd name="connsiteY7066" fmla="*/ 256699 h 514350"/>
              <a:gd name="connsiteX7067" fmla="*/ 505301 w 6400800"/>
              <a:gd name="connsiteY7067" fmla="*/ 256699 h 514350"/>
              <a:gd name="connsiteX7068" fmla="*/ 505301 w 6400800"/>
              <a:gd name="connsiteY7068" fmla="*/ 256699 h 514350"/>
              <a:gd name="connsiteX7069" fmla="*/ 497681 w 6400800"/>
              <a:gd name="connsiteY7069" fmla="*/ 207169 h 514350"/>
              <a:gd name="connsiteX7070" fmla="*/ 497681 w 6400800"/>
              <a:gd name="connsiteY7070" fmla="*/ 207169 h 514350"/>
              <a:gd name="connsiteX7071" fmla="*/ 487204 w 6400800"/>
              <a:gd name="connsiteY7071" fmla="*/ 419576 h 514350"/>
              <a:gd name="connsiteX7072" fmla="*/ 486251 w 6400800"/>
              <a:gd name="connsiteY7072" fmla="*/ 422434 h 514350"/>
              <a:gd name="connsiteX7073" fmla="*/ 483394 w 6400800"/>
              <a:gd name="connsiteY7073" fmla="*/ 422434 h 514350"/>
              <a:gd name="connsiteX7074" fmla="*/ 483394 w 6400800"/>
              <a:gd name="connsiteY7074" fmla="*/ 418624 h 514350"/>
              <a:gd name="connsiteX7075" fmla="*/ 481489 w 6400800"/>
              <a:gd name="connsiteY7075" fmla="*/ 401479 h 514350"/>
              <a:gd name="connsiteX7076" fmla="*/ 487204 w 6400800"/>
              <a:gd name="connsiteY7076" fmla="*/ 419576 h 514350"/>
              <a:gd name="connsiteX7077" fmla="*/ 437674 w 6400800"/>
              <a:gd name="connsiteY7077" fmla="*/ 390049 h 514350"/>
              <a:gd name="connsiteX7078" fmla="*/ 437674 w 6400800"/>
              <a:gd name="connsiteY7078" fmla="*/ 390049 h 514350"/>
              <a:gd name="connsiteX7079" fmla="*/ 437674 w 6400800"/>
              <a:gd name="connsiteY7079" fmla="*/ 388144 h 514350"/>
              <a:gd name="connsiteX7080" fmla="*/ 437674 w 6400800"/>
              <a:gd name="connsiteY7080" fmla="*/ 388144 h 514350"/>
              <a:gd name="connsiteX7081" fmla="*/ 437674 w 6400800"/>
              <a:gd name="connsiteY7081" fmla="*/ 390049 h 514350"/>
              <a:gd name="connsiteX7082" fmla="*/ 437674 w 6400800"/>
              <a:gd name="connsiteY7082" fmla="*/ 390049 h 514350"/>
              <a:gd name="connsiteX7083" fmla="*/ 448151 w 6400800"/>
              <a:gd name="connsiteY7083" fmla="*/ 362426 h 514350"/>
              <a:gd name="connsiteX7084" fmla="*/ 446246 w 6400800"/>
              <a:gd name="connsiteY7084" fmla="*/ 356711 h 514350"/>
              <a:gd name="connsiteX7085" fmla="*/ 449104 w 6400800"/>
              <a:gd name="connsiteY7085" fmla="*/ 347186 h 514350"/>
              <a:gd name="connsiteX7086" fmla="*/ 448151 w 6400800"/>
              <a:gd name="connsiteY7086" fmla="*/ 362426 h 514350"/>
              <a:gd name="connsiteX7087" fmla="*/ 436721 w 6400800"/>
              <a:gd name="connsiteY7087" fmla="*/ 227171 h 514350"/>
              <a:gd name="connsiteX7088" fmla="*/ 440531 w 6400800"/>
              <a:gd name="connsiteY7088" fmla="*/ 246221 h 514350"/>
              <a:gd name="connsiteX7089" fmla="*/ 434816 w 6400800"/>
              <a:gd name="connsiteY7089" fmla="*/ 234791 h 514350"/>
              <a:gd name="connsiteX7090" fmla="*/ 436721 w 6400800"/>
              <a:gd name="connsiteY7090" fmla="*/ 227171 h 514350"/>
              <a:gd name="connsiteX7091" fmla="*/ 428149 w 6400800"/>
              <a:gd name="connsiteY7091" fmla="*/ 280511 h 514350"/>
              <a:gd name="connsiteX7092" fmla="*/ 431959 w 6400800"/>
              <a:gd name="connsiteY7092" fmla="*/ 253841 h 514350"/>
              <a:gd name="connsiteX7093" fmla="*/ 432911 w 6400800"/>
              <a:gd name="connsiteY7093" fmla="*/ 258604 h 514350"/>
              <a:gd name="connsiteX7094" fmla="*/ 438626 w 6400800"/>
              <a:gd name="connsiteY7094" fmla="*/ 284321 h 514350"/>
              <a:gd name="connsiteX7095" fmla="*/ 439579 w 6400800"/>
              <a:gd name="connsiteY7095" fmla="*/ 290036 h 514350"/>
              <a:gd name="connsiteX7096" fmla="*/ 432911 w 6400800"/>
              <a:gd name="connsiteY7096" fmla="*/ 281464 h 514350"/>
              <a:gd name="connsiteX7097" fmla="*/ 439579 w 6400800"/>
              <a:gd name="connsiteY7097" fmla="*/ 295751 h 514350"/>
              <a:gd name="connsiteX7098" fmla="*/ 441484 w 6400800"/>
              <a:gd name="connsiteY7098" fmla="*/ 299561 h 514350"/>
              <a:gd name="connsiteX7099" fmla="*/ 443389 w 6400800"/>
              <a:gd name="connsiteY7099" fmla="*/ 312896 h 514350"/>
              <a:gd name="connsiteX7100" fmla="*/ 446246 w 6400800"/>
              <a:gd name="connsiteY7100" fmla="*/ 328136 h 514350"/>
              <a:gd name="connsiteX7101" fmla="*/ 447199 w 6400800"/>
              <a:gd name="connsiteY7101" fmla="*/ 335756 h 514350"/>
              <a:gd name="connsiteX7102" fmla="*/ 445294 w 6400800"/>
              <a:gd name="connsiteY7102" fmla="*/ 341471 h 514350"/>
              <a:gd name="connsiteX7103" fmla="*/ 442436 w 6400800"/>
              <a:gd name="connsiteY7103" fmla="*/ 349091 h 514350"/>
              <a:gd name="connsiteX7104" fmla="*/ 434816 w 6400800"/>
              <a:gd name="connsiteY7104" fmla="*/ 331946 h 514350"/>
              <a:gd name="connsiteX7105" fmla="*/ 434816 w 6400800"/>
              <a:gd name="connsiteY7105" fmla="*/ 317659 h 514350"/>
              <a:gd name="connsiteX7106" fmla="*/ 432911 w 6400800"/>
              <a:gd name="connsiteY7106" fmla="*/ 328136 h 514350"/>
              <a:gd name="connsiteX7107" fmla="*/ 423386 w 6400800"/>
              <a:gd name="connsiteY7107" fmla="*/ 303371 h 514350"/>
              <a:gd name="connsiteX7108" fmla="*/ 428149 w 6400800"/>
              <a:gd name="connsiteY7108" fmla="*/ 280511 h 514350"/>
              <a:gd name="connsiteX7109" fmla="*/ 418624 w 6400800"/>
              <a:gd name="connsiteY7109" fmla="*/ 345281 h 514350"/>
              <a:gd name="connsiteX7110" fmla="*/ 422434 w 6400800"/>
              <a:gd name="connsiteY7110" fmla="*/ 322421 h 514350"/>
              <a:gd name="connsiteX7111" fmla="*/ 427196 w 6400800"/>
              <a:gd name="connsiteY7111" fmla="*/ 339566 h 514350"/>
              <a:gd name="connsiteX7112" fmla="*/ 430054 w 6400800"/>
              <a:gd name="connsiteY7112" fmla="*/ 350996 h 514350"/>
              <a:gd name="connsiteX7113" fmla="*/ 428149 w 6400800"/>
              <a:gd name="connsiteY7113" fmla="*/ 362426 h 514350"/>
              <a:gd name="connsiteX7114" fmla="*/ 426244 w 6400800"/>
              <a:gd name="connsiteY7114" fmla="*/ 356711 h 514350"/>
              <a:gd name="connsiteX7115" fmla="*/ 420529 w 6400800"/>
              <a:gd name="connsiteY7115" fmla="*/ 344329 h 514350"/>
              <a:gd name="connsiteX7116" fmla="*/ 422434 w 6400800"/>
              <a:gd name="connsiteY7116" fmla="*/ 357664 h 514350"/>
              <a:gd name="connsiteX7117" fmla="*/ 424339 w 6400800"/>
              <a:gd name="connsiteY7117" fmla="*/ 372904 h 514350"/>
              <a:gd name="connsiteX7118" fmla="*/ 425291 w 6400800"/>
              <a:gd name="connsiteY7118" fmla="*/ 377666 h 514350"/>
              <a:gd name="connsiteX7119" fmla="*/ 424339 w 6400800"/>
              <a:gd name="connsiteY7119" fmla="*/ 375761 h 514350"/>
              <a:gd name="connsiteX7120" fmla="*/ 424339 w 6400800"/>
              <a:gd name="connsiteY7120" fmla="*/ 374809 h 514350"/>
              <a:gd name="connsiteX7121" fmla="*/ 418624 w 6400800"/>
              <a:gd name="connsiteY7121" fmla="*/ 351949 h 514350"/>
              <a:gd name="connsiteX7122" fmla="*/ 418624 w 6400800"/>
              <a:gd name="connsiteY7122" fmla="*/ 345281 h 514350"/>
              <a:gd name="connsiteX7123" fmla="*/ 406241 w 6400800"/>
              <a:gd name="connsiteY7123" fmla="*/ 261461 h 514350"/>
              <a:gd name="connsiteX7124" fmla="*/ 411956 w 6400800"/>
              <a:gd name="connsiteY7124" fmla="*/ 285274 h 514350"/>
              <a:gd name="connsiteX7125" fmla="*/ 407194 w 6400800"/>
              <a:gd name="connsiteY7125" fmla="*/ 310039 h 514350"/>
              <a:gd name="connsiteX7126" fmla="*/ 405289 w 6400800"/>
              <a:gd name="connsiteY7126" fmla="*/ 302419 h 514350"/>
              <a:gd name="connsiteX7127" fmla="*/ 406241 w 6400800"/>
              <a:gd name="connsiteY7127" fmla="*/ 261461 h 514350"/>
              <a:gd name="connsiteX7128" fmla="*/ 382429 w 6400800"/>
              <a:gd name="connsiteY7128" fmla="*/ 290036 h 514350"/>
              <a:gd name="connsiteX7129" fmla="*/ 381476 w 6400800"/>
              <a:gd name="connsiteY7129" fmla="*/ 293846 h 514350"/>
              <a:gd name="connsiteX7130" fmla="*/ 381476 w 6400800"/>
              <a:gd name="connsiteY7130" fmla="*/ 285274 h 514350"/>
              <a:gd name="connsiteX7131" fmla="*/ 382429 w 6400800"/>
              <a:gd name="connsiteY7131" fmla="*/ 290036 h 514350"/>
              <a:gd name="connsiteX7132" fmla="*/ 361474 w 6400800"/>
              <a:gd name="connsiteY7132" fmla="*/ 394811 h 514350"/>
              <a:gd name="connsiteX7133" fmla="*/ 361474 w 6400800"/>
              <a:gd name="connsiteY7133" fmla="*/ 404336 h 514350"/>
              <a:gd name="connsiteX7134" fmla="*/ 361474 w 6400800"/>
              <a:gd name="connsiteY7134" fmla="*/ 407194 h 514350"/>
              <a:gd name="connsiteX7135" fmla="*/ 354806 w 6400800"/>
              <a:gd name="connsiteY7135" fmla="*/ 383381 h 514350"/>
              <a:gd name="connsiteX7136" fmla="*/ 354806 w 6400800"/>
              <a:gd name="connsiteY7136" fmla="*/ 382429 h 514350"/>
              <a:gd name="connsiteX7137" fmla="*/ 352901 w 6400800"/>
              <a:gd name="connsiteY7137" fmla="*/ 373856 h 514350"/>
              <a:gd name="connsiteX7138" fmla="*/ 361474 w 6400800"/>
              <a:gd name="connsiteY7138" fmla="*/ 394811 h 514350"/>
              <a:gd name="connsiteX7139" fmla="*/ 347186 w 6400800"/>
              <a:gd name="connsiteY7139" fmla="*/ 307181 h 514350"/>
              <a:gd name="connsiteX7140" fmla="*/ 349091 w 6400800"/>
              <a:gd name="connsiteY7140" fmla="*/ 311944 h 514350"/>
              <a:gd name="connsiteX7141" fmla="*/ 347186 w 6400800"/>
              <a:gd name="connsiteY7141" fmla="*/ 309086 h 514350"/>
              <a:gd name="connsiteX7142" fmla="*/ 347186 w 6400800"/>
              <a:gd name="connsiteY7142" fmla="*/ 307181 h 514350"/>
              <a:gd name="connsiteX7143" fmla="*/ 347186 w 6400800"/>
              <a:gd name="connsiteY7143" fmla="*/ 429101 h 514350"/>
              <a:gd name="connsiteX7144" fmla="*/ 348139 w 6400800"/>
              <a:gd name="connsiteY7144" fmla="*/ 432911 h 514350"/>
              <a:gd name="connsiteX7145" fmla="*/ 346234 w 6400800"/>
              <a:gd name="connsiteY7145" fmla="*/ 432911 h 514350"/>
              <a:gd name="connsiteX7146" fmla="*/ 347186 w 6400800"/>
              <a:gd name="connsiteY7146" fmla="*/ 429101 h 514350"/>
              <a:gd name="connsiteX7147" fmla="*/ 310991 w 6400800"/>
              <a:gd name="connsiteY7147" fmla="*/ 439579 h 514350"/>
              <a:gd name="connsiteX7148" fmla="*/ 311944 w 6400800"/>
              <a:gd name="connsiteY7148" fmla="*/ 424339 h 514350"/>
              <a:gd name="connsiteX7149" fmla="*/ 317659 w 6400800"/>
              <a:gd name="connsiteY7149" fmla="*/ 438626 h 514350"/>
              <a:gd name="connsiteX7150" fmla="*/ 310991 w 6400800"/>
              <a:gd name="connsiteY7150" fmla="*/ 439579 h 514350"/>
              <a:gd name="connsiteX7151" fmla="*/ 302419 w 6400800"/>
              <a:gd name="connsiteY7151" fmla="*/ 230981 h 514350"/>
              <a:gd name="connsiteX7152" fmla="*/ 304324 w 6400800"/>
              <a:gd name="connsiteY7152" fmla="*/ 237649 h 514350"/>
              <a:gd name="connsiteX7153" fmla="*/ 307181 w 6400800"/>
              <a:gd name="connsiteY7153" fmla="*/ 252889 h 514350"/>
              <a:gd name="connsiteX7154" fmla="*/ 300514 w 6400800"/>
              <a:gd name="connsiteY7154" fmla="*/ 244316 h 514350"/>
              <a:gd name="connsiteX7155" fmla="*/ 302419 w 6400800"/>
              <a:gd name="connsiteY7155" fmla="*/ 230981 h 514350"/>
              <a:gd name="connsiteX7156" fmla="*/ 295751 w 6400800"/>
              <a:gd name="connsiteY7156" fmla="*/ 269081 h 514350"/>
              <a:gd name="connsiteX7157" fmla="*/ 297656 w 6400800"/>
              <a:gd name="connsiteY7157" fmla="*/ 262414 h 514350"/>
              <a:gd name="connsiteX7158" fmla="*/ 295751 w 6400800"/>
              <a:gd name="connsiteY7158" fmla="*/ 265271 h 514350"/>
              <a:gd name="connsiteX7159" fmla="*/ 297656 w 6400800"/>
              <a:gd name="connsiteY7159" fmla="*/ 251936 h 514350"/>
              <a:gd name="connsiteX7160" fmla="*/ 299561 w 6400800"/>
              <a:gd name="connsiteY7160" fmla="*/ 243364 h 514350"/>
              <a:gd name="connsiteX7161" fmla="*/ 301466 w 6400800"/>
              <a:gd name="connsiteY7161" fmla="*/ 247174 h 514350"/>
              <a:gd name="connsiteX7162" fmla="*/ 310039 w 6400800"/>
              <a:gd name="connsiteY7162" fmla="*/ 270986 h 514350"/>
              <a:gd name="connsiteX7163" fmla="*/ 319564 w 6400800"/>
              <a:gd name="connsiteY7163" fmla="*/ 312896 h 514350"/>
              <a:gd name="connsiteX7164" fmla="*/ 330041 w 6400800"/>
              <a:gd name="connsiteY7164" fmla="*/ 358616 h 514350"/>
              <a:gd name="connsiteX7165" fmla="*/ 330041 w 6400800"/>
              <a:gd name="connsiteY7165" fmla="*/ 362426 h 514350"/>
              <a:gd name="connsiteX7166" fmla="*/ 327184 w 6400800"/>
              <a:gd name="connsiteY7166" fmla="*/ 404336 h 514350"/>
              <a:gd name="connsiteX7167" fmla="*/ 327184 w 6400800"/>
              <a:gd name="connsiteY7167" fmla="*/ 404336 h 514350"/>
              <a:gd name="connsiteX7168" fmla="*/ 321469 w 6400800"/>
              <a:gd name="connsiteY7168" fmla="*/ 392906 h 514350"/>
              <a:gd name="connsiteX7169" fmla="*/ 310991 w 6400800"/>
              <a:gd name="connsiteY7169" fmla="*/ 362426 h 514350"/>
              <a:gd name="connsiteX7170" fmla="*/ 296704 w 6400800"/>
              <a:gd name="connsiteY7170" fmla="*/ 318611 h 514350"/>
              <a:gd name="connsiteX7171" fmla="*/ 291941 w 6400800"/>
              <a:gd name="connsiteY7171" fmla="*/ 302419 h 514350"/>
              <a:gd name="connsiteX7172" fmla="*/ 295751 w 6400800"/>
              <a:gd name="connsiteY7172" fmla="*/ 269081 h 514350"/>
              <a:gd name="connsiteX7173" fmla="*/ 283369 w 6400800"/>
              <a:gd name="connsiteY7173" fmla="*/ 378619 h 514350"/>
              <a:gd name="connsiteX7174" fmla="*/ 284321 w 6400800"/>
              <a:gd name="connsiteY7174" fmla="*/ 365284 h 514350"/>
              <a:gd name="connsiteX7175" fmla="*/ 285274 w 6400800"/>
              <a:gd name="connsiteY7175" fmla="*/ 363379 h 514350"/>
              <a:gd name="connsiteX7176" fmla="*/ 295751 w 6400800"/>
              <a:gd name="connsiteY7176" fmla="*/ 387191 h 514350"/>
              <a:gd name="connsiteX7177" fmla="*/ 302419 w 6400800"/>
              <a:gd name="connsiteY7177" fmla="*/ 400526 h 514350"/>
              <a:gd name="connsiteX7178" fmla="*/ 303371 w 6400800"/>
              <a:gd name="connsiteY7178" fmla="*/ 404336 h 514350"/>
              <a:gd name="connsiteX7179" fmla="*/ 301466 w 6400800"/>
              <a:gd name="connsiteY7179" fmla="*/ 412909 h 514350"/>
              <a:gd name="connsiteX7180" fmla="*/ 295751 w 6400800"/>
              <a:gd name="connsiteY7180" fmla="*/ 442436 h 514350"/>
              <a:gd name="connsiteX7181" fmla="*/ 283369 w 6400800"/>
              <a:gd name="connsiteY7181" fmla="*/ 444341 h 514350"/>
              <a:gd name="connsiteX7182" fmla="*/ 281464 w 6400800"/>
              <a:gd name="connsiteY7182" fmla="*/ 435769 h 514350"/>
              <a:gd name="connsiteX7183" fmla="*/ 281464 w 6400800"/>
              <a:gd name="connsiteY7183" fmla="*/ 407194 h 514350"/>
              <a:gd name="connsiteX7184" fmla="*/ 283369 w 6400800"/>
              <a:gd name="connsiteY7184" fmla="*/ 378619 h 514350"/>
              <a:gd name="connsiteX7185" fmla="*/ 237649 w 6400800"/>
              <a:gd name="connsiteY7185" fmla="*/ 415766 h 514350"/>
              <a:gd name="connsiteX7186" fmla="*/ 228124 w 6400800"/>
              <a:gd name="connsiteY7186" fmla="*/ 395764 h 514350"/>
              <a:gd name="connsiteX7187" fmla="*/ 229076 w 6400800"/>
              <a:gd name="connsiteY7187" fmla="*/ 383381 h 514350"/>
              <a:gd name="connsiteX7188" fmla="*/ 239554 w 6400800"/>
              <a:gd name="connsiteY7188" fmla="*/ 406241 h 514350"/>
              <a:gd name="connsiteX7189" fmla="*/ 237649 w 6400800"/>
              <a:gd name="connsiteY7189" fmla="*/ 415766 h 514350"/>
              <a:gd name="connsiteX7190" fmla="*/ 247174 w 6400800"/>
              <a:gd name="connsiteY7190" fmla="*/ 431006 h 514350"/>
              <a:gd name="connsiteX7191" fmla="*/ 248126 w 6400800"/>
              <a:gd name="connsiteY7191" fmla="*/ 425291 h 514350"/>
              <a:gd name="connsiteX7192" fmla="*/ 248126 w 6400800"/>
              <a:gd name="connsiteY7192" fmla="*/ 425291 h 514350"/>
              <a:gd name="connsiteX7193" fmla="*/ 247174 w 6400800"/>
              <a:gd name="connsiteY7193" fmla="*/ 431006 h 514350"/>
              <a:gd name="connsiteX7194" fmla="*/ 264319 w 6400800"/>
              <a:gd name="connsiteY7194" fmla="*/ 204311 h 514350"/>
              <a:gd name="connsiteX7195" fmla="*/ 270986 w 6400800"/>
              <a:gd name="connsiteY7195" fmla="*/ 185261 h 514350"/>
              <a:gd name="connsiteX7196" fmla="*/ 267176 w 6400800"/>
              <a:gd name="connsiteY7196" fmla="*/ 214789 h 514350"/>
              <a:gd name="connsiteX7197" fmla="*/ 266224 w 6400800"/>
              <a:gd name="connsiteY7197" fmla="*/ 210026 h 514350"/>
              <a:gd name="connsiteX7198" fmla="*/ 264319 w 6400800"/>
              <a:gd name="connsiteY7198" fmla="*/ 204311 h 514350"/>
              <a:gd name="connsiteX7199" fmla="*/ 264319 w 6400800"/>
              <a:gd name="connsiteY7199" fmla="*/ 204311 h 514350"/>
              <a:gd name="connsiteX7200" fmla="*/ 254794 w 6400800"/>
              <a:gd name="connsiteY7200" fmla="*/ 235744 h 514350"/>
              <a:gd name="connsiteX7201" fmla="*/ 258604 w 6400800"/>
              <a:gd name="connsiteY7201" fmla="*/ 220504 h 514350"/>
              <a:gd name="connsiteX7202" fmla="*/ 261461 w 6400800"/>
              <a:gd name="connsiteY7202" fmla="*/ 242411 h 514350"/>
              <a:gd name="connsiteX7203" fmla="*/ 262414 w 6400800"/>
              <a:gd name="connsiteY7203" fmla="*/ 245269 h 514350"/>
              <a:gd name="connsiteX7204" fmla="*/ 260509 w 6400800"/>
              <a:gd name="connsiteY7204" fmla="*/ 270034 h 514350"/>
              <a:gd name="connsiteX7205" fmla="*/ 257651 w 6400800"/>
              <a:gd name="connsiteY7205" fmla="*/ 264319 h 514350"/>
              <a:gd name="connsiteX7206" fmla="*/ 250984 w 6400800"/>
              <a:gd name="connsiteY7206" fmla="*/ 249079 h 514350"/>
              <a:gd name="connsiteX7207" fmla="*/ 254794 w 6400800"/>
              <a:gd name="connsiteY7207" fmla="*/ 235744 h 514350"/>
              <a:gd name="connsiteX7208" fmla="*/ 245269 w 6400800"/>
              <a:gd name="connsiteY7208" fmla="*/ 276701 h 514350"/>
              <a:gd name="connsiteX7209" fmla="*/ 249079 w 6400800"/>
              <a:gd name="connsiteY7209" fmla="*/ 260509 h 514350"/>
              <a:gd name="connsiteX7210" fmla="*/ 250984 w 6400800"/>
              <a:gd name="connsiteY7210" fmla="*/ 268129 h 514350"/>
              <a:gd name="connsiteX7211" fmla="*/ 258604 w 6400800"/>
              <a:gd name="connsiteY7211" fmla="*/ 292894 h 514350"/>
              <a:gd name="connsiteX7212" fmla="*/ 259556 w 6400800"/>
              <a:gd name="connsiteY7212" fmla="*/ 294799 h 514350"/>
              <a:gd name="connsiteX7213" fmla="*/ 259556 w 6400800"/>
              <a:gd name="connsiteY7213" fmla="*/ 297656 h 514350"/>
              <a:gd name="connsiteX7214" fmla="*/ 257651 w 6400800"/>
              <a:gd name="connsiteY7214" fmla="*/ 333851 h 514350"/>
              <a:gd name="connsiteX7215" fmla="*/ 250984 w 6400800"/>
              <a:gd name="connsiteY7215" fmla="*/ 309086 h 514350"/>
              <a:gd name="connsiteX7216" fmla="*/ 253841 w 6400800"/>
              <a:gd name="connsiteY7216" fmla="*/ 301466 h 514350"/>
              <a:gd name="connsiteX7217" fmla="*/ 250984 w 6400800"/>
              <a:gd name="connsiteY7217" fmla="*/ 307181 h 514350"/>
              <a:gd name="connsiteX7218" fmla="*/ 244316 w 6400800"/>
              <a:gd name="connsiteY7218" fmla="*/ 284321 h 514350"/>
              <a:gd name="connsiteX7219" fmla="*/ 245269 w 6400800"/>
              <a:gd name="connsiteY7219" fmla="*/ 276701 h 514350"/>
              <a:gd name="connsiteX7220" fmla="*/ 236696 w 6400800"/>
              <a:gd name="connsiteY7220" fmla="*/ 325279 h 514350"/>
              <a:gd name="connsiteX7221" fmla="*/ 237649 w 6400800"/>
              <a:gd name="connsiteY7221" fmla="*/ 322421 h 514350"/>
              <a:gd name="connsiteX7222" fmla="*/ 238601 w 6400800"/>
              <a:gd name="connsiteY7222" fmla="*/ 329089 h 514350"/>
              <a:gd name="connsiteX7223" fmla="*/ 235744 w 6400800"/>
              <a:gd name="connsiteY7223" fmla="*/ 335756 h 514350"/>
              <a:gd name="connsiteX7224" fmla="*/ 236696 w 6400800"/>
              <a:gd name="connsiteY7224" fmla="*/ 325279 h 514350"/>
              <a:gd name="connsiteX7225" fmla="*/ 234791 w 6400800"/>
              <a:gd name="connsiteY7225" fmla="*/ 353854 h 514350"/>
              <a:gd name="connsiteX7226" fmla="*/ 240506 w 6400800"/>
              <a:gd name="connsiteY7226" fmla="*/ 337661 h 514350"/>
              <a:gd name="connsiteX7227" fmla="*/ 241459 w 6400800"/>
              <a:gd name="connsiteY7227" fmla="*/ 342424 h 514350"/>
              <a:gd name="connsiteX7228" fmla="*/ 248126 w 6400800"/>
              <a:gd name="connsiteY7228" fmla="*/ 372904 h 514350"/>
              <a:gd name="connsiteX7229" fmla="*/ 247174 w 6400800"/>
              <a:gd name="connsiteY7229" fmla="*/ 378619 h 514350"/>
              <a:gd name="connsiteX7230" fmla="*/ 242411 w 6400800"/>
              <a:gd name="connsiteY7230" fmla="*/ 369094 h 514350"/>
              <a:gd name="connsiteX7231" fmla="*/ 234791 w 6400800"/>
              <a:gd name="connsiteY7231" fmla="*/ 353854 h 514350"/>
              <a:gd name="connsiteX7232" fmla="*/ 234791 w 6400800"/>
              <a:gd name="connsiteY7232" fmla="*/ 353854 h 514350"/>
              <a:gd name="connsiteX7233" fmla="*/ 222409 w 6400800"/>
              <a:gd name="connsiteY7233" fmla="*/ 297656 h 514350"/>
              <a:gd name="connsiteX7234" fmla="*/ 227171 w 6400800"/>
              <a:gd name="connsiteY7234" fmla="*/ 278606 h 514350"/>
              <a:gd name="connsiteX7235" fmla="*/ 228124 w 6400800"/>
              <a:gd name="connsiteY7235" fmla="*/ 284321 h 514350"/>
              <a:gd name="connsiteX7236" fmla="*/ 230029 w 6400800"/>
              <a:gd name="connsiteY7236" fmla="*/ 290989 h 514350"/>
              <a:gd name="connsiteX7237" fmla="*/ 222409 w 6400800"/>
              <a:gd name="connsiteY7237" fmla="*/ 324326 h 514350"/>
              <a:gd name="connsiteX7238" fmla="*/ 221456 w 6400800"/>
              <a:gd name="connsiteY7238" fmla="*/ 330041 h 514350"/>
              <a:gd name="connsiteX7239" fmla="*/ 220504 w 6400800"/>
              <a:gd name="connsiteY7239" fmla="*/ 329089 h 514350"/>
              <a:gd name="connsiteX7240" fmla="*/ 218599 w 6400800"/>
              <a:gd name="connsiteY7240" fmla="*/ 312896 h 514350"/>
              <a:gd name="connsiteX7241" fmla="*/ 222409 w 6400800"/>
              <a:gd name="connsiteY7241" fmla="*/ 297656 h 514350"/>
              <a:gd name="connsiteX7242" fmla="*/ 169069 w 6400800"/>
              <a:gd name="connsiteY7242" fmla="*/ 411956 h 514350"/>
              <a:gd name="connsiteX7243" fmla="*/ 169069 w 6400800"/>
              <a:gd name="connsiteY7243" fmla="*/ 412909 h 514350"/>
              <a:gd name="connsiteX7244" fmla="*/ 165259 w 6400800"/>
              <a:gd name="connsiteY7244" fmla="*/ 396716 h 514350"/>
              <a:gd name="connsiteX7245" fmla="*/ 164306 w 6400800"/>
              <a:gd name="connsiteY7245" fmla="*/ 375761 h 514350"/>
              <a:gd name="connsiteX7246" fmla="*/ 161449 w 6400800"/>
              <a:gd name="connsiteY7246" fmla="*/ 345281 h 514350"/>
              <a:gd name="connsiteX7247" fmla="*/ 158591 w 6400800"/>
              <a:gd name="connsiteY7247" fmla="*/ 321469 h 514350"/>
              <a:gd name="connsiteX7248" fmla="*/ 159544 w 6400800"/>
              <a:gd name="connsiteY7248" fmla="*/ 323374 h 514350"/>
              <a:gd name="connsiteX7249" fmla="*/ 162401 w 6400800"/>
              <a:gd name="connsiteY7249" fmla="*/ 328136 h 514350"/>
              <a:gd name="connsiteX7250" fmla="*/ 167164 w 6400800"/>
              <a:gd name="connsiteY7250" fmla="*/ 376714 h 514350"/>
              <a:gd name="connsiteX7251" fmla="*/ 170021 w 6400800"/>
              <a:gd name="connsiteY7251" fmla="*/ 402431 h 514350"/>
              <a:gd name="connsiteX7252" fmla="*/ 169069 w 6400800"/>
              <a:gd name="connsiteY7252" fmla="*/ 411956 h 514350"/>
              <a:gd name="connsiteX7253" fmla="*/ 209074 w 6400800"/>
              <a:gd name="connsiteY7253" fmla="*/ 350044 h 514350"/>
              <a:gd name="connsiteX7254" fmla="*/ 209074 w 6400800"/>
              <a:gd name="connsiteY7254" fmla="*/ 359569 h 514350"/>
              <a:gd name="connsiteX7255" fmla="*/ 207169 w 6400800"/>
              <a:gd name="connsiteY7255" fmla="*/ 356711 h 514350"/>
              <a:gd name="connsiteX7256" fmla="*/ 209074 w 6400800"/>
              <a:gd name="connsiteY7256" fmla="*/ 350044 h 514350"/>
              <a:gd name="connsiteX7257" fmla="*/ 170974 w 6400800"/>
              <a:gd name="connsiteY7257" fmla="*/ 259556 h 514350"/>
              <a:gd name="connsiteX7258" fmla="*/ 178594 w 6400800"/>
              <a:gd name="connsiteY7258" fmla="*/ 274796 h 514350"/>
              <a:gd name="connsiteX7259" fmla="*/ 187166 w 6400800"/>
              <a:gd name="connsiteY7259" fmla="*/ 291941 h 514350"/>
              <a:gd name="connsiteX7260" fmla="*/ 205264 w 6400800"/>
              <a:gd name="connsiteY7260" fmla="*/ 330041 h 514350"/>
              <a:gd name="connsiteX7261" fmla="*/ 200501 w 6400800"/>
              <a:gd name="connsiteY7261" fmla="*/ 343376 h 514350"/>
              <a:gd name="connsiteX7262" fmla="*/ 199549 w 6400800"/>
              <a:gd name="connsiteY7262" fmla="*/ 342424 h 514350"/>
              <a:gd name="connsiteX7263" fmla="*/ 180499 w 6400800"/>
              <a:gd name="connsiteY7263" fmla="*/ 310039 h 514350"/>
              <a:gd name="connsiteX7264" fmla="*/ 176689 w 6400800"/>
              <a:gd name="connsiteY7264" fmla="*/ 296704 h 514350"/>
              <a:gd name="connsiteX7265" fmla="*/ 176689 w 6400800"/>
              <a:gd name="connsiteY7265" fmla="*/ 305276 h 514350"/>
              <a:gd name="connsiteX7266" fmla="*/ 172879 w 6400800"/>
              <a:gd name="connsiteY7266" fmla="*/ 299561 h 514350"/>
              <a:gd name="connsiteX7267" fmla="*/ 171926 w 6400800"/>
              <a:gd name="connsiteY7267" fmla="*/ 298609 h 514350"/>
              <a:gd name="connsiteX7268" fmla="*/ 168116 w 6400800"/>
              <a:gd name="connsiteY7268" fmla="*/ 279559 h 514350"/>
              <a:gd name="connsiteX7269" fmla="*/ 158591 w 6400800"/>
              <a:gd name="connsiteY7269" fmla="*/ 235744 h 514350"/>
              <a:gd name="connsiteX7270" fmla="*/ 170974 w 6400800"/>
              <a:gd name="connsiteY7270" fmla="*/ 259556 h 514350"/>
              <a:gd name="connsiteX7271" fmla="*/ 161449 w 6400800"/>
              <a:gd name="connsiteY7271" fmla="*/ 307181 h 514350"/>
              <a:gd name="connsiteX7272" fmla="*/ 156686 w 6400800"/>
              <a:gd name="connsiteY7272" fmla="*/ 301466 h 514350"/>
              <a:gd name="connsiteX7273" fmla="*/ 155734 w 6400800"/>
              <a:gd name="connsiteY7273" fmla="*/ 297656 h 514350"/>
              <a:gd name="connsiteX7274" fmla="*/ 161449 w 6400800"/>
              <a:gd name="connsiteY7274" fmla="*/ 307181 h 514350"/>
              <a:gd name="connsiteX7275" fmla="*/ 130969 w 6400800"/>
              <a:gd name="connsiteY7275" fmla="*/ 280511 h 514350"/>
              <a:gd name="connsiteX7276" fmla="*/ 133826 w 6400800"/>
              <a:gd name="connsiteY7276" fmla="*/ 284321 h 514350"/>
              <a:gd name="connsiteX7277" fmla="*/ 145256 w 6400800"/>
              <a:gd name="connsiteY7277" fmla="*/ 301466 h 514350"/>
              <a:gd name="connsiteX7278" fmla="*/ 150971 w 6400800"/>
              <a:gd name="connsiteY7278" fmla="*/ 310039 h 514350"/>
              <a:gd name="connsiteX7279" fmla="*/ 150019 w 6400800"/>
              <a:gd name="connsiteY7279" fmla="*/ 341471 h 514350"/>
              <a:gd name="connsiteX7280" fmla="*/ 149066 w 6400800"/>
              <a:gd name="connsiteY7280" fmla="*/ 339566 h 514350"/>
              <a:gd name="connsiteX7281" fmla="*/ 145256 w 6400800"/>
              <a:gd name="connsiteY7281" fmla="*/ 328136 h 514350"/>
              <a:gd name="connsiteX7282" fmla="*/ 140494 w 6400800"/>
              <a:gd name="connsiteY7282" fmla="*/ 317659 h 514350"/>
              <a:gd name="connsiteX7283" fmla="*/ 132874 w 6400800"/>
              <a:gd name="connsiteY7283" fmla="*/ 301466 h 514350"/>
              <a:gd name="connsiteX7284" fmla="*/ 127159 w 6400800"/>
              <a:gd name="connsiteY7284" fmla="*/ 290989 h 514350"/>
              <a:gd name="connsiteX7285" fmla="*/ 130969 w 6400800"/>
              <a:gd name="connsiteY7285" fmla="*/ 280511 h 514350"/>
              <a:gd name="connsiteX7286" fmla="*/ 121444 w 6400800"/>
              <a:gd name="connsiteY7286" fmla="*/ 318611 h 514350"/>
              <a:gd name="connsiteX7287" fmla="*/ 127159 w 6400800"/>
              <a:gd name="connsiteY7287" fmla="*/ 294799 h 514350"/>
              <a:gd name="connsiteX7288" fmla="*/ 127159 w 6400800"/>
              <a:gd name="connsiteY7288" fmla="*/ 293846 h 514350"/>
              <a:gd name="connsiteX7289" fmla="*/ 129064 w 6400800"/>
              <a:gd name="connsiteY7289" fmla="*/ 303371 h 514350"/>
              <a:gd name="connsiteX7290" fmla="*/ 133826 w 6400800"/>
              <a:gd name="connsiteY7290" fmla="*/ 320516 h 514350"/>
              <a:gd name="connsiteX7291" fmla="*/ 138589 w 6400800"/>
              <a:gd name="connsiteY7291" fmla="*/ 342424 h 514350"/>
              <a:gd name="connsiteX7292" fmla="*/ 143351 w 6400800"/>
              <a:gd name="connsiteY7292" fmla="*/ 369094 h 514350"/>
              <a:gd name="connsiteX7293" fmla="*/ 148114 w 6400800"/>
              <a:gd name="connsiteY7293" fmla="*/ 398621 h 514350"/>
              <a:gd name="connsiteX7294" fmla="*/ 149066 w 6400800"/>
              <a:gd name="connsiteY7294" fmla="*/ 403384 h 514350"/>
              <a:gd name="connsiteX7295" fmla="*/ 149066 w 6400800"/>
              <a:gd name="connsiteY7295" fmla="*/ 411004 h 514350"/>
              <a:gd name="connsiteX7296" fmla="*/ 149066 w 6400800"/>
              <a:gd name="connsiteY7296" fmla="*/ 416719 h 514350"/>
              <a:gd name="connsiteX7297" fmla="*/ 138589 w 6400800"/>
              <a:gd name="connsiteY7297" fmla="*/ 388144 h 514350"/>
              <a:gd name="connsiteX7298" fmla="*/ 129064 w 6400800"/>
              <a:gd name="connsiteY7298" fmla="*/ 363379 h 514350"/>
              <a:gd name="connsiteX7299" fmla="*/ 131921 w 6400800"/>
              <a:gd name="connsiteY7299" fmla="*/ 358616 h 514350"/>
              <a:gd name="connsiteX7300" fmla="*/ 129064 w 6400800"/>
              <a:gd name="connsiteY7300" fmla="*/ 361474 h 514350"/>
              <a:gd name="connsiteX7301" fmla="*/ 124301 w 6400800"/>
              <a:gd name="connsiteY7301" fmla="*/ 350044 h 514350"/>
              <a:gd name="connsiteX7302" fmla="*/ 125254 w 6400800"/>
              <a:gd name="connsiteY7302" fmla="*/ 344329 h 514350"/>
              <a:gd name="connsiteX7303" fmla="*/ 129064 w 6400800"/>
              <a:gd name="connsiteY7303" fmla="*/ 328136 h 514350"/>
              <a:gd name="connsiteX7304" fmla="*/ 121444 w 6400800"/>
              <a:gd name="connsiteY7304" fmla="*/ 343376 h 514350"/>
              <a:gd name="connsiteX7305" fmla="*/ 121444 w 6400800"/>
              <a:gd name="connsiteY7305" fmla="*/ 343376 h 514350"/>
              <a:gd name="connsiteX7306" fmla="*/ 120491 w 6400800"/>
              <a:gd name="connsiteY7306" fmla="*/ 341471 h 514350"/>
              <a:gd name="connsiteX7307" fmla="*/ 117634 w 6400800"/>
              <a:gd name="connsiteY7307" fmla="*/ 334804 h 514350"/>
              <a:gd name="connsiteX7308" fmla="*/ 121444 w 6400800"/>
              <a:gd name="connsiteY7308" fmla="*/ 318611 h 514350"/>
              <a:gd name="connsiteX7309" fmla="*/ 116681 w 6400800"/>
              <a:gd name="connsiteY7309" fmla="*/ 393859 h 514350"/>
              <a:gd name="connsiteX7310" fmla="*/ 127159 w 6400800"/>
              <a:gd name="connsiteY7310" fmla="*/ 419576 h 514350"/>
              <a:gd name="connsiteX7311" fmla="*/ 113824 w 6400800"/>
              <a:gd name="connsiteY7311" fmla="*/ 414814 h 514350"/>
              <a:gd name="connsiteX7312" fmla="*/ 116681 w 6400800"/>
              <a:gd name="connsiteY7312" fmla="*/ 393859 h 514350"/>
              <a:gd name="connsiteX7313" fmla="*/ 91916 w 6400800"/>
              <a:gd name="connsiteY7313" fmla="*/ 341471 h 514350"/>
              <a:gd name="connsiteX7314" fmla="*/ 92869 w 6400800"/>
              <a:gd name="connsiteY7314" fmla="*/ 335756 h 514350"/>
              <a:gd name="connsiteX7315" fmla="*/ 94774 w 6400800"/>
              <a:gd name="connsiteY7315" fmla="*/ 340519 h 514350"/>
              <a:gd name="connsiteX7316" fmla="*/ 102394 w 6400800"/>
              <a:gd name="connsiteY7316" fmla="*/ 358616 h 514350"/>
              <a:gd name="connsiteX7317" fmla="*/ 96679 w 6400800"/>
              <a:gd name="connsiteY7317" fmla="*/ 384334 h 514350"/>
              <a:gd name="connsiteX7318" fmla="*/ 94774 w 6400800"/>
              <a:gd name="connsiteY7318" fmla="*/ 399574 h 514350"/>
              <a:gd name="connsiteX7319" fmla="*/ 93821 w 6400800"/>
              <a:gd name="connsiteY7319" fmla="*/ 400526 h 514350"/>
              <a:gd name="connsiteX7320" fmla="*/ 90964 w 6400800"/>
              <a:gd name="connsiteY7320" fmla="*/ 404336 h 514350"/>
              <a:gd name="connsiteX7321" fmla="*/ 88106 w 6400800"/>
              <a:gd name="connsiteY7321" fmla="*/ 382429 h 514350"/>
              <a:gd name="connsiteX7322" fmla="*/ 85249 w 6400800"/>
              <a:gd name="connsiteY7322" fmla="*/ 365284 h 514350"/>
              <a:gd name="connsiteX7323" fmla="*/ 91916 w 6400800"/>
              <a:gd name="connsiteY7323" fmla="*/ 341471 h 514350"/>
              <a:gd name="connsiteX7324" fmla="*/ 72866 w 6400800"/>
              <a:gd name="connsiteY7324" fmla="*/ 407194 h 514350"/>
              <a:gd name="connsiteX7325" fmla="*/ 72866 w 6400800"/>
              <a:gd name="connsiteY7325" fmla="*/ 409099 h 514350"/>
              <a:gd name="connsiteX7326" fmla="*/ 71914 w 6400800"/>
              <a:gd name="connsiteY7326" fmla="*/ 409099 h 514350"/>
              <a:gd name="connsiteX7327" fmla="*/ 72866 w 6400800"/>
              <a:gd name="connsiteY7327" fmla="*/ 40719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</a:cxnLst>
            <a:rect l="l" t="t" r="r" b="b"/>
            <a:pathLst>
              <a:path w="6400800" h="514350">
                <a:moveTo>
                  <a:pt x="7144" y="511016"/>
                </a:moveTo>
                <a:lnTo>
                  <a:pt x="6354604" y="511016"/>
                </a:lnTo>
                <a:lnTo>
                  <a:pt x="6354604" y="409099"/>
                </a:lnTo>
                <a:cubicBezTo>
                  <a:pt x="6346031" y="411004"/>
                  <a:pt x="6337459" y="413861"/>
                  <a:pt x="6327934" y="415766"/>
                </a:cubicBezTo>
                <a:cubicBezTo>
                  <a:pt x="6327934" y="411956"/>
                  <a:pt x="6327934" y="408146"/>
                  <a:pt x="6327934" y="404336"/>
                </a:cubicBezTo>
                <a:cubicBezTo>
                  <a:pt x="6328887" y="396716"/>
                  <a:pt x="6327934" y="389096"/>
                  <a:pt x="6328887" y="383381"/>
                </a:cubicBezTo>
                <a:cubicBezTo>
                  <a:pt x="6329839" y="371951"/>
                  <a:pt x="6329839" y="365284"/>
                  <a:pt x="6329839" y="365284"/>
                </a:cubicBezTo>
                <a:cubicBezTo>
                  <a:pt x="6329839" y="365284"/>
                  <a:pt x="6327934" y="371951"/>
                  <a:pt x="6324124" y="383381"/>
                </a:cubicBezTo>
                <a:cubicBezTo>
                  <a:pt x="6322219" y="389096"/>
                  <a:pt x="6321267" y="395764"/>
                  <a:pt x="6319362" y="404336"/>
                </a:cubicBezTo>
                <a:cubicBezTo>
                  <a:pt x="6318409" y="409099"/>
                  <a:pt x="6317456" y="413861"/>
                  <a:pt x="6316504" y="419576"/>
                </a:cubicBezTo>
                <a:cubicBezTo>
                  <a:pt x="6311742" y="420529"/>
                  <a:pt x="6306979" y="421481"/>
                  <a:pt x="6303169" y="423386"/>
                </a:cubicBezTo>
                <a:cubicBezTo>
                  <a:pt x="6303169" y="416719"/>
                  <a:pt x="6303169" y="411004"/>
                  <a:pt x="6304121" y="405289"/>
                </a:cubicBezTo>
                <a:cubicBezTo>
                  <a:pt x="6308884" y="390049"/>
                  <a:pt x="6314599" y="373856"/>
                  <a:pt x="6319362" y="358616"/>
                </a:cubicBezTo>
                <a:cubicBezTo>
                  <a:pt x="6320314" y="355759"/>
                  <a:pt x="6321267" y="352901"/>
                  <a:pt x="6322219" y="349091"/>
                </a:cubicBezTo>
                <a:cubicBezTo>
                  <a:pt x="6326029" y="336709"/>
                  <a:pt x="6330792" y="325279"/>
                  <a:pt x="6334601" y="312896"/>
                </a:cubicBezTo>
                <a:cubicBezTo>
                  <a:pt x="6340317" y="297656"/>
                  <a:pt x="6345079" y="283369"/>
                  <a:pt x="6349842" y="269081"/>
                </a:cubicBezTo>
                <a:cubicBezTo>
                  <a:pt x="6354604" y="254794"/>
                  <a:pt x="6359367" y="240506"/>
                  <a:pt x="6363176" y="228124"/>
                </a:cubicBezTo>
                <a:cubicBezTo>
                  <a:pt x="6367939" y="214789"/>
                  <a:pt x="6371749" y="202406"/>
                  <a:pt x="6375559" y="190976"/>
                </a:cubicBezTo>
                <a:cubicBezTo>
                  <a:pt x="6383179" y="168116"/>
                  <a:pt x="6388894" y="149066"/>
                  <a:pt x="6393656" y="134779"/>
                </a:cubicBezTo>
                <a:cubicBezTo>
                  <a:pt x="6397467" y="121444"/>
                  <a:pt x="6400324" y="113824"/>
                  <a:pt x="6400324" y="113824"/>
                </a:cubicBezTo>
                <a:cubicBezTo>
                  <a:pt x="6400324" y="113824"/>
                  <a:pt x="6396514" y="121444"/>
                  <a:pt x="6389846" y="133826"/>
                </a:cubicBezTo>
                <a:cubicBezTo>
                  <a:pt x="6386989" y="139541"/>
                  <a:pt x="6384131" y="146209"/>
                  <a:pt x="6380321" y="153829"/>
                </a:cubicBezTo>
                <a:cubicBezTo>
                  <a:pt x="6385084" y="136684"/>
                  <a:pt x="6389846" y="121444"/>
                  <a:pt x="6392704" y="110966"/>
                </a:cubicBezTo>
                <a:cubicBezTo>
                  <a:pt x="6396514" y="95726"/>
                  <a:pt x="6399371" y="87154"/>
                  <a:pt x="6399371" y="87154"/>
                </a:cubicBezTo>
                <a:cubicBezTo>
                  <a:pt x="6399371" y="87154"/>
                  <a:pt x="6395562" y="95726"/>
                  <a:pt x="6388894" y="109061"/>
                </a:cubicBezTo>
                <a:cubicBezTo>
                  <a:pt x="6386037" y="115729"/>
                  <a:pt x="6382226" y="125254"/>
                  <a:pt x="6377464" y="134779"/>
                </a:cubicBezTo>
                <a:cubicBezTo>
                  <a:pt x="6372701" y="144304"/>
                  <a:pt x="6367939" y="155734"/>
                  <a:pt x="6364129" y="168116"/>
                </a:cubicBezTo>
                <a:cubicBezTo>
                  <a:pt x="6354604" y="192881"/>
                  <a:pt x="6343174" y="222409"/>
                  <a:pt x="6332696" y="253841"/>
                </a:cubicBezTo>
                <a:cubicBezTo>
                  <a:pt x="6326981" y="270034"/>
                  <a:pt x="6321267" y="286226"/>
                  <a:pt x="6316504" y="302419"/>
                </a:cubicBezTo>
                <a:cubicBezTo>
                  <a:pt x="6315551" y="304324"/>
                  <a:pt x="6315551" y="306229"/>
                  <a:pt x="6314599" y="308134"/>
                </a:cubicBezTo>
                <a:cubicBezTo>
                  <a:pt x="6315551" y="300514"/>
                  <a:pt x="6316504" y="293846"/>
                  <a:pt x="6317456" y="287179"/>
                </a:cubicBezTo>
                <a:cubicBezTo>
                  <a:pt x="6318409" y="279559"/>
                  <a:pt x="6319362" y="272891"/>
                  <a:pt x="6319362" y="267176"/>
                </a:cubicBezTo>
                <a:cubicBezTo>
                  <a:pt x="6320314" y="256699"/>
                  <a:pt x="6320314" y="250031"/>
                  <a:pt x="6320314" y="250031"/>
                </a:cubicBezTo>
                <a:cubicBezTo>
                  <a:pt x="6320314" y="250031"/>
                  <a:pt x="6318409" y="255746"/>
                  <a:pt x="6314599" y="266224"/>
                </a:cubicBezTo>
                <a:cubicBezTo>
                  <a:pt x="6311742" y="276701"/>
                  <a:pt x="6306979" y="291941"/>
                  <a:pt x="6302217" y="310039"/>
                </a:cubicBezTo>
                <a:cubicBezTo>
                  <a:pt x="6299359" y="318611"/>
                  <a:pt x="6296501" y="329089"/>
                  <a:pt x="6293644" y="339566"/>
                </a:cubicBezTo>
                <a:cubicBezTo>
                  <a:pt x="6291739" y="347186"/>
                  <a:pt x="6288881" y="354806"/>
                  <a:pt x="6286976" y="362426"/>
                </a:cubicBezTo>
                <a:cubicBezTo>
                  <a:pt x="6286024" y="352901"/>
                  <a:pt x="6285071" y="343376"/>
                  <a:pt x="6284119" y="335756"/>
                </a:cubicBezTo>
                <a:cubicBezTo>
                  <a:pt x="6286024" y="330041"/>
                  <a:pt x="6286976" y="324326"/>
                  <a:pt x="6288881" y="318611"/>
                </a:cubicBezTo>
                <a:cubicBezTo>
                  <a:pt x="6293644" y="303371"/>
                  <a:pt x="6298406" y="289084"/>
                  <a:pt x="6302217" y="274796"/>
                </a:cubicBezTo>
                <a:cubicBezTo>
                  <a:pt x="6304121" y="268129"/>
                  <a:pt x="6306026" y="261461"/>
                  <a:pt x="6307931" y="255746"/>
                </a:cubicBezTo>
                <a:cubicBezTo>
                  <a:pt x="6309837" y="250031"/>
                  <a:pt x="6311742" y="244316"/>
                  <a:pt x="6313646" y="238601"/>
                </a:cubicBezTo>
                <a:cubicBezTo>
                  <a:pt x="6317456" y="228124"/>
                  <a:pt x="6320314" y="218599"/>
                  <a:pt x="6323171" y="210026"/>
                </a:cubicBezTo>
                <a:cubicBezTo>
                  <a:pt x="6327934" y="193834"/>
                  <a:pt x="6330792" y="185261"/>
                  <a:pt x="6330792" y="185261"/>
                </a:cubicBezTo>
                <a:cubicBezTo>
                  <a:pt x="6330792" y="185261"/>
                  <a:pt x="6326981" y="193834"/>
                  <a:pt x="6319362" y="208121"/>
                </a:cubicBezTo>
                <a:cubicBezTo>
                  <a:pt x="6315551" y="215741"/>
                  <a:pt x="6311742" y="224314"/>
                  <a:pt x="6306026" y="234791"/>
                </a:cubicBezTo>
                <a:cubicBezTo>
                  <a:pt x="6303169" y="239554"/>
                  <a:pt x="6301264" y="245269"/>
                  <a:pt x="6298406" y="250984"/>
                </a:cubicBezTo>
                <a:cubicBezTo>
                  <a:pt x="6295549" y="256699"/>
                  <a:pt x="6293644" y="263366"/>
                  <a:pt x="6290787" y="270034"/>
                </a:cubicBezTo>
                <a:cubicBezTo>
                  <a:pt x="6286976" y="279559"/>
                  <a:pt x="6282214" y="290036"/>
                  <a:pt x="6278404" y="301466"/>
                </a:cubicBezTo>
                <a:cubicBezTo>
                  <a:pt x="6277451" y="295751"/>
                  <a:pt x="6277451" y="292894"/>
                  <a:pt x="6277451" y="292894"/>
                </a:cubicBezTo>
                <a:cubicBezTo>
                  <a:pt x="6277451" y="292894"/>
                  <a:pt x="6277451" y="297656"/>
                  <a:pt x="6276499" y="306229"/>
                </a:cubicBezTo>
                <a:cubicBezTo>
                  <a:pt x="6275546" y="308134"/>
                  <a:pt x="6274594" y="310991"/>
                  <a:pt x="6273642" y="312896"/>
                </a:cubicBezTo>
                <a:cubicBezTo>
                  <a:pt x="6272689" y="315754"/>
                  <a:pt x="6271737" y="319564"/>
                  <a:pt x="6269831" y="322421"/>
                </a:cubicBezTo>
                <a:cubicBezTo>
                  <a:pt x="6270784" y="314801"/>
                  <a:pt x="6272689" y="308134"/>
                  <a:pt x="6273642" y="300514"/>
                </a:cubicBezTo>
                <a:cubicBezTo>
                  <a:pt x="6277451" y="283369"/>
                  <a:pt x="6280309" y="267176"/>
                  <a:pt x="6283167" y="252889"/>
                </a:cubicBezTo>
                <a:cubicBezTo>
                  <a:pt x="6285071" y="245269"/>
                  <a:pt x="6286024" y="238601"/>
                  <a:pt x="6287929" y="231934"/>
                </a:cubicBezTo>
                <a:cubicBezTo>
                  <a:pt x="6289834" y="225266"/>
                  <a:pt x="6290787" y="218599"/>
                  <a:pt x="6292692" y="212884"/>
                </a:cubicBezTo>
                <a:cubicBezTo>
                  <a:pt x="6295549" y="200501"/>
                  <a:pt x="6298406" y="190024"/>
                  <a:pt x="6300312" y="181451"/>
                </a:cubicBezTo>
                <a:cubicBezTo>
                  <a:pt x="6304121" y="164306"/>
                  <a:pt x="6306026" y="153829"/>
                  <a:pt x="6306026" y="153829"/>
                </a:cubicBezTo>
                <a:cubicBezTo>
                  <a:pt x="6306026" y="153829"/>
                  <a:pt x="6302217" y="163354"/>
                  <a:pt x="6296501" y="180499"/>
                </a:cubicBezTo>
                <a:cubicBezTo>
                  <a:pt x="6293644" y="189071"/>
                  <a:pt x="6289834" y="199549"/>
                  <a:pt x="6286024" y="210979"/>
                </a:cubicBezTo>
                <a:cubicBezTo>
                  <a:pt x="6284119" y="216694"/>
                  <a:pt x="6282214" y="223361"/>
                  <a:pt x="6279356" y="230029"/>
                </a:cubicBezTo>
                <a:cubicBezTo>
                  <a:pt x="6277451" y="236696"/>
                  <a:pt x="6275546" y="243364"/>
                  <a:pt x="6273642" y="250984"/>
                </a:cubicBezTo>
                <a:cubicBezTo>
                  <a:pt x="6269831" y="265271"/>
                  <a:pt x="6265069" y="281464"/>
                  <a:pt x="6260306" y="298609"/>
                </a:cubicBezTo>
                <a:cubicBezTo>
                  <a:pt x="6255544" y="315754"/>
                  <a:pt x="6251734" y="333851"/>
                  <a:pt x="6246971" y="351949"/>
                </a:cubicBezTo>
                <a:cubicBezTo>
                  <a:pt x="6244114" y="366236"/>
                  <a:pt x="6240304" y="381476"/>
                  <a:pt x="6236494" y="396716"/>
                </a:cubicBezTo>
                <a:cubicBezTo>
                  <a:pt x="6236494" y="395764"/>
                  <a:pt x="6235542" y="395764"/>
                  <a:pt x="6235542" y="394811"/>
                </a:cubicBezTo>
                <a:cubicBezTo>
                  <a:pt x="6235542" y="379571"/>
                  <a:pt x="6234589" y="370046"/>
                  <a:pt x="6234589" y="370046"/>
                </a:cubicBezTo>
                <a:cubicBezTo>
                  <a:pt x="6234589" y="370046"/>
                  <a:pt x="6233637" y="376714"/>
                  <a:pt x="6230779" y="389096"/>
                </a:cubicBezTo>
                <a:cubicBezTo>
                  <a:pt x="6229826" y="387191"/>
                  <a:pt x="6228874" y="386239"/>
                  <a:pt x="6227921" y="384334"/>
                </a:cubicBezTo>
                <a:cubicBezTo>
                  <a:pt x="6224112" y="378619"/>
                  <a:pt x="6220301" y="372904"/>
                  <a:pt x="6216492" y="367189"/>
                </a:cubicBezTo>
                <a:cubicBezTo>
                  <a:pt x="6218396" y="360521"/>
                  <a:pt x="6220301" y="354806"/>
                  <a:pt x="6223159" y="348139"/>
                </a:cubicBezTo>
                <a:cubicBezTo>
                  <a:pt x="6227921" y="334804"/>
                  <a:pt x="6232684" y="322421"/>
                  <a:pt x="6236494" y="310991"/>
                </a:cubicBezTo>
                <a:cubicBezTo>
                  <a:pt x="6240304" y="299561"/>
                  <a:pt x="6244114" y="289084"/>
                  <a:pt x="6247924" y="279559"/>
                </a:cubicBezTo>
                <a:cubicBezTo>
                  <a:pt x="6251734" y="270034"/>
                  <a:pt x="6254592" y="262414"/>
                  <a:pt x="6256496" y="254794"/>
                </a:cubicBezTo>
                <a:cubicBezTo>
                  <a:pt x="6261259" y="241459"/>
                  <a:pt x="6264117" y="233839"/>
                  <a:pt x="6264117" y="233839"/>
                </a:cubicBezTo>
                <a:cubicBezTo>
                  <a:pt x="6264117" y="233839"/>
                  <a:pt x="6260306" y="241459"/>
                  <a:pt x="6252687" y="253841"/>
                </a:cubicBezTo>
                <a:cubicBezTo>
                  <a:pt x="6248876" y="260509"/>
                  <a:pt x="6245067" y="268129"/>
                  <a:pt x="6240304" y="276701"/>
                </a:cubicBezTo>
                <a:cubicBezTo>
                  <a:pt x="6235542" y="285274"/>
                  <a:pt x="6230779" y="295751"/>
                  <a:pt x="6225064" y="307181"/>
                </a:cubicBezTo>
                <a:cubicBezTo>
                  <a:pt x="6220301" y="318611"/>
                  <a:pt x="6214587" y="330994"/>
                  <a:pt x="6208871" y="343376"/>
                </a:cubicBezTo>
                <a:cubicBezTo>
                  <a:pt x="6207919" y="346234"/>
                  <a:pt x="6206014" y="349091"/>
                  <a:pt x="6205062" y="351949"/>
                </a:cubicBezTo>
                <a:cubicBezTo>
                  <a:pt x="6205062" y="351949"/>
                  <a:pt x="6204109" y="350996"/>
                  <a:pt x="6204109" y="350996"/>
                </a:cubicBezTo>
                <a:cubicBezTo>
                  <a:pt x="6206967" y="340519"/>
                  <a:pt x="6208871" y="330041"/>
                  <a:pt x="6210776" y="320516"/>
                </a:cubicBezTo>
                <a:cubicBezTo>
                  <a:pt x="6214587" y="298609"/>
                  <a:pt x="6219349" y="280511"/>
                  <a:pt x="6222206" y="268129"/>
                </a:cubicBezTo>
                <a:cubicBezTo>
                  <a:pt x="6225064" y="255746"/>
                  <a:pt x="6226017" y="248126"/>
                  <a:pt x="6226017" y="248126"/>
                </a:cubicBezTo>
                <a:cubicBezTo>
                  <a:pt x="6226017" y="248126"/>
                  <a:pt x="6223159" y="254794"/>
                  <a:pt x="6218396" y="267176"/>
                </a:cubicBezTo>
                <a:cubicBezTo>
                  <a:pt x="6216492" y="272891"/>
                  <a:pt x="6213634" y="280511"/>
                  <a:pt x="6209824" y="289084"/>
                </a:cubicBezTo>
                <a:cubicBezTo>
                  <a:pt x="6206967" y="297656"/>
                  <a:pt x="6203156" y="307181"/>
                  <a:pt x="6199346" y="317659"/>
                </a:cubicBezTo>
                <a:cubicBezTo>
                  <a:pt x="6197442" y="323374"/>
                  <a:pt x="6195537" y="330041"/>
                  <a:pt x="6193631" y="335756"/>
                </a:cubicBezTo>
                <a:cubicBezTo>
                  <a:pt x="6190774" y="330994"/>
                  <a:pt x="6186964" y="326231"/>
                  <a:pt x="6184106" y="322421"/>
                </a:cubicBezTo>
                <a:cubicBezTo>
                  <a:pt x="6183154" y="321469"/>
                  <a:pt x="6182201" y="320516"/>
                  <a:pt x="6181249" y="318611"/>
                </a:cubicBezTo>
                <a:cubicBezTo>
                  <a:pt x="6182201" y="312896"/>
                  <a:pt x="6183154" y="307181"/>
                  <a:pt x="6184106" y="302419"/>
                </a:cubicBezTo>
                <a:cubicBezTo>
                  <a:pt x="6186012" y="291941"/>
                  <a:pt x="6186964" y="282416"/>
                  <a:pt x="6189821" y="274796"/>
                </a:cubicBezTo>
                <a:cubicBezTo>
                  <a:pt x="6193631" y="259556"/>
                  <a:pt x="6195537" y="250984"/>
                  <a:pt x="6195537" y="250984"/>
                </a:cubicBezTo>
                <a:cubicBezTo>
                  <a:pt x="6195537" y="250984"/>
                  <a:pt x="6191726" y="259556"/>
                  <a:pt x="6186012" y="273844"/>
                </a:cubicBezTo>
                <a:cubicBezTo>
                  <a:pt x="6183154" y="280511"/>
                  <a:pt x="6180296" y="290036"/>
                  <a:pt x="6176487" y="300514"/>
                </a:cubicBezTo>
                <a:cubicBezTo>
                  <a:pt x="6175534" y="303371"/>
                  <a:pt x="6174581" y="306229"/>
                  <a:pt x="6173629" y="309086"/>
                </a:cubicBezTo>
                <a:cubicBezTo>
                  <a:pt x="6173629" y="309086"/>
                  <a:pt x="6172676" y="308134"/>
                  <a:pt x="6172676" y="308134"/>
                </a:cubicBezTo>
                <a:cubicBezTo>
                  <a:pt x="6173629" y="303371"/>
                  <a:pt x="6174581" y="298609"/>
                  <a:pt x="6174581" y="294799"/>
                </a:cubicBezTo>
                <a:cubicBezTo>
                  <a:pt x="6176487" y="283369"/>
                  <a:pt x="6178392" y="272891"/>
                  <a:pt x="6180296" y="263366"/>
                </a:cubicBezTo>
                <a:cubicBezTo>
                  <a:pt x="6182201" y="253841"/>
                  <a:pt x="6184106" y="244316"/>
                  <a:pt x="6185059" y="236696"/>
                </a:cubicBezTo>
                <a:cubicBezTo>
                  <a:pt x="6186964" y="229076"/>
                  <a:pt x="6187917" y="221456"/>
                  <a:pt x="6188869" y="215741"/>
                </a:cubicBezTo>
                <a:cubicBezTo>
                  <a:pt x="6190774" y="204311"/>
                  <a:pt x="6192679" y="197644"/>
                  <a:pt x="6192679" y="197644"/>
                </a:cubicBezTo>
                <a:cubicBezTo>
                  <a:pt x="6192679" y="197644"/>
                  <a:pt x="6189821" y="203359"/>
                  <a:pt x="6185059" y="214789"/>
                </a:cubicBezTo>
                <a:cubicBezTo>
                  <a:pt x="6180296" y="225266"/>
                  <a:pt x="6174581" y="241459"/>
                  <a:pt x="6168867" y="260509"/>
                </a:cubicBezTo>
                <a:cubicBezTo>
                  <a:pt x="6166962" y="267176"/>
                  <a:pt x="6165056" y="273844"/>
                  <a:pt x="6163151" y="280511"/>
                </a:cubicBezTo>
                <a:cubicBezTo>
                  <a:pt x="6161246" y="270034"/>
                  <a:pt x="6160294" y="261461"/>
                  <a:pt x="6159342" y="253841"/>
                </a:cubicBezTo>
                <a:cubicBezTo>
                  <a:pt x="6156484" y="235744"/>
                  <a:pt x="6154579" y="225266"/>
                  <a:pt x="6154579" y="225266"/>
                </a:cubicBezTo>
                <a:cubicBezTo>
                  <a:pt x="6154579" y="225266"/>
                  <a:pt x="6155531" y="248126"/>
                  <a:pt x="6156484" y="285274"/>
                </a:cubicBezTo>
                <a:cubicBezTo>
                  <a:pt x="6151721" y="278606"/>
                  <a:pt x="6146959" y="272891"/>
                  <a:pt x="6143149" y="268129"/>
                </a:cubicBezTo>
                <a:cubicBezTo>
                  <a:pt x="6143149" y="268129"/>
                  <a:pt x="6143149" y="267176"/>
                  <a:pt x="6143149" y="267176"/>
                </a:cubicBezTo>
                <a:cubicBezTo>
                  <a:pt x="6144101" y="263366"/>
                  <a:pt x="6145054" y="259556"/>
                  <a:pt x="6146006" y="256699"/>
                </a:cubicBezTo>
                <a:cubicBezTo>
                  <a:pt x="6156484" y="210026"/>
                  <a:pt x="6161246" y="178594"/>
                  <a:pt x="6161246" y="178594"/>
                </a:cubicBezTo>
                <a:cubicBezTo>
                  <a:pt x="6161246" y="178594"/>
                  <a:pt x="6158389" y="186214"/>
                  <a:pt x="6152674" y="200501"/>
                </a:cubicBezTo>
                <a:cubicBezTo>
                  <a:pt x="6152674" y="199549"/>
                  <a:pt x="6152674" y="198596"/>
                  <a:pt x="6152674" y="197644"/>
                </a:cubicBezTo>
                <a:cubicBezTo>
                  <a:pt x="6154579" y="188119"/>
                  <a:pt x="6155531" y="179546"/>
                  <a:pt x="6156484" y="172879"/>
                </a:cubicBezTo>
                <a:cubicBezTo>
                  <a:pt x="6158389" y="158591"/>
                  <a:pt x="6160294" y="150971"/>
                  <a:pt x="6160294" y="150971"/>
                </a:cubicBezTo>
                <a:cubicBezTo>
                  <a:pt x="6160294" y="150971"/>
                  <a:pt x="6157437" y="158591"/>
                  <a:pt x="6152674" y="171926"/>
                </a:cubicBezTo>
                <a:cubicBezTo>
                  <a:pt x="6150769" y="178594"/>
                  <a:pt x="6147912" y="187166"/>
                  <a:pt x="6145054" y="196691"/>
                </a:cubicBezTo>
                <a:cubicBezTo>
                  <a:pt x="6143149" y="204311"/>
                  <a:pt x="6140292" y="211931"/>
                  <a:pt x="6138387" y="220504"/>
                </a:cubicBezTo>
                <a:cubicBezTo>
                  <a:pt x="6136481" y="209074"/>
                  <a:pt x="6135529" y="202406"/>
                  <a:pt x="6135529" y="202406"/>
                </a:cubicBezTo>
                <a:cubicBezTo>
                  <a:pt x="6135529" y="202406"/>
                  <a:pt x="6135529" y="209074"/>
                  <a:pt x="6134576" y="221456"/>
                </a:cubicBezTo>
                <a:cubicBezTo>
                  <a:pt x="6134576" y="227171"/>
                  <a:pt x="6132671" y="234791"/>
                  <a:pt x="6132671" y="242411"/>
                </a:cubicBezTo>
                <a:cubicBezTo>
                  <a:pt x="6132671" y="244316"/>
                  <a:pt x="6131719" y="246221"/>
                  <a:pt x="6131719" y="249079"/>
                </a:cubicBezTo>
                <a:cubicBezTo>
                  <a:pt x="6131719" y="250984"/>
                  <a:pt x="6130767" y="251936"/>
                  <a:pt x="6130767" y="253841"/>
                </a:cubicBezTo>
                <a:cubicBezTo>
                  <a:pt x="6129814" y="252889"/>
                  <a:pt x="6129814" y="251936"/>
                  <a:pt x="6129814" y="251936"/>
                </a:cubicBezTo>
                <a:cubicBezTo>
                  <a:pt x="6129814" y="251936"/>
                  <a:pt x="6129814" y="252889"/>
                  <a:pt x="6130767" y="254794"/>
                </a:cubicBezTo>
                <a:cubicBezTo>
                  <a:pt x="6130767" y="256699"/>
                  <a:pt x="6129814" y="258604"/>
                  <a:pt x="6129814" y="261461"/>
                </a:cubicBezTo>
                <a:cubicBezTo>
                  <a:pt x="6129814" y="250031"/>
                  <a:pt x="6129814" y="243364"/>
                  <a:pt x="6129814" y="243364"/>
                </a:cubicBezTo>
                <a:cubicBezTo>
                  <a:pt x="6129814" y="243364"/>
                  <a:pt x="6127909" y="254794"/>
                  <a:pt x="6126004" y="274796"/>
                </a:cubicBezTo>
                <a:cubicBezTo>
                  <a:pt x="6126004" y="276701"/>
                  <a:pt x="6126004" y="279559"/>
                  <a:pt x="6125051" y="281464"/>
                </a:cubicBezTo>
                <a:cubicBezTo>
                  <a:pt x="6124099" y="275749"/>
                  <a:pt x="6123146" y="270986"/>
                  <a:pt x="6122194" y="267176"/>
                </a:cubicBezTo>
                <a:cubicBezTo>
                  <a:pt x="6119337" y="251936"/>
                  <a:pt x="6117431" y="243364"/>
                  <a:pt x="6117431" y="243364"/>
                </a:cubicBezTo>
                <a:cubicBezTo>
                  <a:pt x="6117431" y="243364"/>
                  <a:pt x="6117431" y="251936"/>
                  <a:pt x="6118384" y="267176"/>
                </a:cubicBezTo>
                <a:cubicBezTo>
                  <a:pt x="6118384" y="275749"/>
                  <a:pt x="6119337" y="287179"/>
                  <a:pt x="6119337" y="300514"/>
                </a:cubicBezTo>
                <a:cubicBezTo>
                  <a:pt x="6117431" y="306229"/>
                  <a:pt x="6115526" y="311944"/>
                  <a:pt x="6114574" y="317659"/>
                </a:cubicBezTo>
                <a:cubicBezTo>
                  <a:pt x="6114574" y="313849"/>
                  <a:pt x="6114574" y="310991"/>
                  <a:pt x="6114574" y="307181"/>
                </a:cubicBezTo>
                <a:cubicBezTo>
                  <a:pt x="6113621" y="299561"/>
                  <a:pt x="6113621" y="292894"/>
                  <a:pt x="6112669" y="286226"/>
                </a:cubicBezTo>
                <a:cubicBezTo>
                  <a:pt x="6111717" y="279559"/>
                  <a:pt x="6110764" y="274796"/>
                  <a:pt x="6109812" y="270986"/>
                </a:cubicBezTo>
                <a:cubicBezTo>
                  <a:pt x="6106954" y="262414"/>
                  <a:pt x="6105049" y="258604"/>
                  <a:pt x="6105049" y="258604"/>
                </a:cubicBezTo>
                <a:cubicBezTo>
                  <a:pt x="6105049" y="258604"/>
                  <a:pt x="6105049" y="263366"/>
                  <a:pt x="6106001" y="272891"/>
                </a:cubicBezTo>
                <a:cubicBezTo>
                  <a:pt x="6106001" y="275749"/>
                  <a:pt x="6106001" y="278606"/>
                  <a:pt x="6106001" y="282416"/>
                </a:cubicBezTo>
                <a:cubicBezTo>
                  <a:pt x="6105049" y="279559"/>
                  <a:pt x="6105049" y="276701"/>
                  <a:pt x="6104096" y="273844"/>
                </a:cubicBezTo>
                <a:cubicBezTo>
                  <a:pt x="6103144" y="271939"/>
                  <a:pt x="6103144" y="270034"/>
                  <a:pt x="6102192" y="268129"/>
                </a:cubicBezTo>
                <a:cubicBezTo>
                  <a:pt x="6102192" y="263366"/>
                  <a:pt x="6101239" y="258604"/>
                  <a:pt x="6101239" y="253841"/>
                </a:cubicBezTo>
                <a:cubicBezTo>
                  <a:pt x="6102192" y="251936"/>
                  <a:pt x="6102192" y="249079"/>
                  <a:pt x="6103144" y="247174"/>
                </a:cubicBezTo>
                <a:cubicBezTo>
                  <a:pt x="6105049" y="238601"/>
                  <a:pt x="6106954" y="230981"/>
                  <a:pt x="6107906" y="225266"/>
                </a:cubicBezTo>
                <a:cubicBezTo>
                  <a:pt x="6110764" y="212884"/>
                  <a:pt x="6111717" y="205264"/>
                  <a:pt x="6111717" y="205264"/>
                </a:cubicBezTo>
                <a:cubicBezTo>
                  <a:pt x="6111717" y="205264"/>
                  <a:pt x="6108859" y="211931"/>
                  <a:pt x="6104096" y="223361"/>
                </a:cubicBezTo>
                <a:cubicBezTo>
                  <a:pt x="6103144" y="227171"/>
                  <a:pt x="6101239" y="230981"/>
                  <a:pt x="6099334" y="234791"/>
                </a:cubicBezTo>
                <a:cubicBezTo>
                  <a:pt x="6098381" y="220504"/>
                  <a:pt x="6097429" y="210026"/>
                  <a:pt x="6096476" y="206216"/>
                </a:cubicBezTo>
                <a:cubicBezTo>
                  <a:pt x="6096476" y="204311"/>
                  <a:pt x="6097429" y="201454"/>
                  <a:pt x="6097429" y="199549"/>
                </a:cubicBezTo>
                <a:cubicBezTo>
                  <a:pt x="6099334" y="191929"/>
                  <a:pt x="6100287" y="184309"/>
                  <a:pt x="6101239" y="177641"/>
                </a:cubicBezTo>
                <a:cubicBezTo>
                  <a:pt x="6102192" y="170974"/>
                  <a:pt x="6103144" y="163354"/>
                  <a:pt x="6104096" y="157639"/>
                </a:cubicBezTo>
                <a:cubicBezTo>
                  <a:pt x="6106001" y="145256"/>
                  <a:pt x="6106954" y="133826"/>
                  <a:pt x="6107906" y="124301"/>
                </a:cubicBezTo>
                <a:cubicBezTo>
                  <a:pt x="6109812" y="106204"/>
                  <a:pt x="6110764" y="95726"/>
                  <a:pt x="6110764" y="95726"/>
                </a:cubicBezTo>
                <a:cubicBezTo>
                  <a:pt x="6110764" y="95726"/>
                  <a:pt x="6107906" y="106204"/>
                  <a:pt x="6104096" y="124301"/>
                </a:cubicBezTo>
                <a:cubicBezTo>
                  <a:pt x="6102192" y="132874"/>
                  <a:pt x="6099334" y="144304"/>
                  <a:pt x="6096476" y="156686"/>
                </a:cubicBezTo>
                <a:cubicBezTo>
                  <a:pt x="6095524" y="163354"/>
                  <a:pt x="6093619" y="170021"/>
                  <a:pt x="6091714" y="176689"/>
                </a:cubicBezTo>
                <a:cubicBezTo>
                  <a:pt x="6089809" y="183356"/>
                  <a:pt x="6087904" y="190976"/>
                  <a:pt x="6085999" y="198596"/>
                </a:cubicBezTo>
                <a:cubicBezTo>
                  <a:pt x="6085046" y="203359"/>
                  <a:pt x="6083142" y="209074"/>
                  <a:pt x="6081237" y="214789"/>
                </a:cubicBezTo>
                <a:cubicBezTo>
                  <a:pt x="6077426" y="206216"/>
                  <a:pt x="6074569" y="201454"/>
                  <a:pt x="6074569" y="201454"/>
                </a:cubicBezTo>
                <a:cubicBezTo>
                  <a:pt x="6074569" y="201454"/>
                  <a:pt x="6076474" y="208121"/>
                  <a:pt x="6079331" y="219551"/>
                </a:cubicBezTo>
                <a:cubicBezTo>
                  <a:pt x="6078379" y="222409"/>
                  <a:pt x="6076474" y="225266"/>
                  <a:pt x="6073617" y="230029"/>
                </a:cubicBezTo>
                <a:cubicBezTo>
                  <a:pt x="6072664" y="231934"/>
                  <a:pt x="6071712" y="234791"/>
                  <a:pt x="6069806" y="237649"/>
                </a:cubicBezTo>
                <a:cubicBezTo>
                  <a:pt x="6069806" y="233839"/>
                  <a:pt x="6069806" y="230981"/>
                  <a:pt x="6069806" y="228124"/>
                </a:cubicBezTo>
                <a:cubicBezTo>
                  <a:pt x="6069806" y="213836"/>
                  <a:pt x="6069806" y="205264"/>
                  <a:pt x="6069806" y="205264"/>
                </a:cubicBezTo>
                <a:cubicBezTo>
                  <a:pt x="6069806" y="205264"/>
                  <a:pt x="6067901" y="213836"/>
                  <a:pt x="6065996" y="228124"/>
                </a:cubicBezTo>
                <a:cubicBezTo>
                  <a:pt x="6065044" y="235744"/>
                  <a:pt x="6063139" y="243364"/>
                  <a:pt x="6061234" y="253841"/>
                </a:cubicBezTo>
                <a:cubicBezTo>
                  <a:pt x="6060281" y="256699"/>
                  <a:pt x="6060281" y="259556"/>
                  <a:pt x="6059329" y="263366"/>
                </a:cubicBezTo>
                <a:cubicBezTo>
                  <a:pt x="6058376" y="265271"/>
                  <a:pt x="6058376" y="267176"/>
                  <a:pt x="6057424" y="268129"/>
                </a:cubicBezTo>
                <a:cubicBezTo>
                  <a:pt x="6054567" y="275749"/>
                  <a:pt x="6051709" y="285274"/>
                  <a:pt x="6048851" y="294799"/>
                </a:cubicBezTo>
                <a:cubicBezTo>
                  <a:pt x="6045994" y="304324"/>
                  <a:pt x="6044089" y="313849"/>
                  <a:pt x="6041231" y="324326"/>
                </a:cubicBezTo>
                <a:cubicBezTo>
                  <a:pt x="6041231" y="324326"/>
                  <a:pt x="6041231" y="325279"/>
                  <a:pt x="6041231" y="325279"/>
                </a:cubicBezTo>
                <a:cubicBezTo>
                  <a:pt x="6038374" y="318611"/>
                  <a:pt x="6036469" y="311944"/>
                  <a:pt x="6033612" y="306229"/>
                </a:cubicBezTo>
                <a:cubicBezTo>
                  <a:pt x="6032659" y="303371"/>
                  <a:pt x="6030754" y="299561"/>
                  <a:pt x="6029801" y="296704"/>
                </a:cubicBezTo>
                <a:cubicBezTo>
                  <a:pt x="6029801" y="296704"/>
                  <a:pt x="6029801" y="295751"/>
                  <a:pt x="6029801" y="295751"/>
                </a:cubicBezTo>
                <a:cubicBezTo>
                  <a:pt x="6030754" y="290036"/>
                  <a:pt x="6031706" y="285274"/>
                  <a:pt x="6031706" y="281464"/>
                </a:cubicBezTo>
                <a:cubicBezTo>
                  <a:pt x="6032659" y="272891"/>
                  <a:pt x="6033612" y="269081"/>
                  <a:pt x="6033612" y="269081"/>
                </a:cubicBezTo>
                <a:cubicBezTo>
                  <a:pt x="6033612" y="269081"/>
                  <a:pt x="6031706" y="272891"/>
                  <a:pt x="6027896" y="280511"/>
                </a:cubicBezTo>
                <a:cubicBezTo>
                  <a:pt x="6026944" y="282416"/>
                  <a:pt x="6025992" y="284321"/>
                  <a:pt x="6025039" y="286226"/>
                </a:cubicBezTo>
                <a:cubicBezTo>
                  <a:pt x="6023134" y="281464"/>
                  <a:pt x="6021229" y="276701"/>
                  <a:pt x="6020276" y="272891"/>
                </a:cubicBezTo>
                <a:cubicBezTo>
                  <a:pt x="6013609" y="254794"/>
                  <a:pt x="6008846" y="244316"/>
                  <a:pt x="6008846" y="244316"/>
                </a:cubicBezTo>
                <a:cubicBezTo>
                  <a:pt x="6008846" y="244316"/>
                  <a:pt x="6011704" y="254794"/>
                  <a:pt x="6016467" y="273844"/>
                </a:cubicBezTo>
                <a:cubicBezTo>
                  <a:pt x="6018371" y="279559"/>
                  <a:pt x="6020276" y="286226"/>
                  <a:pt x="6022181" y="293846"/>
                </a:cubicBezTo>
                <a:cubicBezTo>
                  <a:pt x="6021229" y="296704"/>
                  <a:pt x="6020276" y="299561"/>
                  <a:pt x="6019324" y="302419"/>
                </a:cubicBezTo>
                <a:cubicBezTo>
                  <a:pt x="6018371" y="305276"/>
                  <a:pt x="6017419" y="309086"/>
                  <a:pt x="6016467" y="311944"/>
                </a:cubicBezTo>
                <a:cubicBezTo>
                  <a:pt x="6014562" y="318611"/>
                  <a:pt x="6012656" y="326231"/>
                  <a:pt x="6010751" y="333851"/>
                </a:cubicBezTo>
                <a:cubicBezTo>
                  <a:pt x="6010751" y="333851"/>
                  <a:pt x="6010751" y="334804"/>
                  <a:pt x="6010751" y="334804"/>
                </a:cubicBezTo>
                <a:cubicBezTo>
                  <a:pt x="6007894" y="330041"/>
                  <a:pt x="6005989" y="325279"/>
                  <a:pt x="6003131" y="320516"/>
                </a:cubicBezTo>
                <a:cubicBezTo>
                  <a:pt x="6001226" y="316706"/>
                  <a:pt x="5999321" y="312896"/>
                  <a:pt x="5996464" y="308134"/>
                </a:cubicBezTo>
                <a:cubicBezTo>
                  <a:pt x="5997417" y="306229"/>
                  <a:pt x="5998369" y="304324"/>
                  <a:pt x="5999321" y="302419"/>
                </a:cubicBezTo>
                <a:cubicBezTo>
                  <a:pt x="6002179" y="294799"/>
                  <a:pt x="6005037" y="289084"/>
                  <a:pt x="6007894" y="283369"/>
                </a:cubicBezTo>
                <a:cubicBezTo>
                  <a:pt x="6012656" y="272891"/>
                  <a:pt x="6014562" y="267176"/>
                  <a:pt x="6014562" y="267176"/>
                </a:cubicBezTo>
                <a:cubicBezTo>
                  <a:pt x="6014562" y="267176"/>
                  <a:pt x="6010751" y="272891"/>
                  <a:pt x="6004084" y="281464"/>
                </a:cubicBezTo>
                <a:cubicBezTo>
                  <a:pt x="6001226" y="286226"/>
                  <a:pt x="5997417" y="291941"/>
                  <a:pt x="5993606" y="297656"/>
                </a:cubicBezTo>
                <a:cubicBezTo>
                  <a:pt x="5992654" y="289084"/>
                  <a:pt x="5990749" y="281464"/>
                  <a:pt x="5989796" y="273844"/>
                </a:cubicBezTo>
                <a:cubicBezTo>
                  <a:pt x="5990749" y="266224"/>
                  <a:pt x="5990749" y="258604"/>
                  <a:pt x="5991701" y="250984"/>
                </a:cubicBezTo>
                <a:cubicBezTo>
                  <a:pt x="5992654" y="235744"/>
                  <a:pt x="5995512" y="223361"/>
                  <a:pt x="5997417" y="212884"/>
                </a:cubicBezTo>
                <a:cubicBezTo>
                  <a:pt x="6001226" y="191929"/>
                  <a:pt x="6003131" y="179546"/>
                  <a:pt x="6003131" y="179546"/>
                </a:cubicBezTo>
                <a:cubicBezTo>
                  <a:pt x="6003131" y="179546"/>
                  <a:pt x="5999321" y="190976"/>
                  <a:pt x="5993606" y="211931"/>
                </a:cubicBezTo>
                <a:cubicBezTo>
                  <a:pt x="5990749" y="222409"/>
                  <a:pt x="5986939" y="233839"/>
                  <a:pt x="5985034" y="248126"/>
                </a:cubicBezTo>
                <a:cubicBezTo>
                  <a:pt x="5981224" y="233839"/>
                  <a:pt x="5978367" y="219551"/>
                  <a:pt x="5974556" y="206216"/>
                </a:cubicBezTo>
                <a:cubicBezTo>
                  <a:pt x="5974556" y="206216"/>
                  <a:pt x="5974556" y="206216"/>
                  <a:pt x="5974556" y="206216"/>
                </a:cubicBezTo>
                <a:cubicBezTo>
                  <a:pt x="5975509" y="195739"/>
                  <a:pt x="5976462" y="186214"/>
                  <a:pt x="5977414" y="178594"/>
                </a:cubicBezTo>
                <a:cubicBezTo>
                  <a:pt x="5978367" y="163354"/>
                  <a:pt x="5979319" y="153829"/>
                  <a:pt x="5979319" y="153829"/>
                </a:cubicBezTo>
                <a:cubicBezTo>
                  <a:pt x="5979319" y="153829"/>
                  <a:pt x="5977414" y="162401"/>
                  <a:pt x="5973604" y="177641"/>
                </a:cubicBezTo>
                <a:cubicBezTo>
                  <a:pt x="5972651" y="181451"/>
                  <a:pt x="5971699" y="186214"/>
                  <a:pt x="5969794" y="191929"/>
                </a:cubicBezTo>
                <a:cubicBezTo>
                  <a:pt x="5965984" y="180499"/>
                  <a:pt x="5963126" y="170021"/>
                  <a:pt x="5959317" y="160496"/>
                </a:cubicBezTo>
                <a:cubicBezTo>
                  <a:pt x="5954554" y="148114"/>
                  <a:pt x="5950744" y="137636"/>
                  <a:pt x="5946934" y="130016"/>
                </a:cubicBezTo>
                <a:cubicBezTo>
                  <a:pt x="5939314" y="112871"/>
                  <a:pt x="5934551" y="104299"/>
                  <a:pt x="5934551" y="104299"/>
                </a:cubicBezTo>
                <a:cubicBezTo>
                  <a:pt x="5934551" y="104299"/>
                  <a:pt x="5937409" y="113824"/>
                  <a:pt x="5943124" y="131921"/>
                </a:cubicBezTo>
                <a:cubicBezTo>
                  <a:pt x="5945981" y="140494"/>
                  <a:pt x="5948839" y="150971"/>
                  <a:pt x="5951696" y="163354"/>
                </a:cubicBezTo>
                <a:cubicBezTo>
                  <a:pt x="5955506" y="175736"/>
                  <a:pt x="5957412" y="189071"/>
                  <a:pt x="5961221" y="204311"/>
                </a:cubicBezTo>
                <a:cubicBezTo>
                  <a:pt x="5962174" y="208121"/>
                  <a:pt x="5963126" y="212884"/>
                  <a:pt x="5964079" y="216694"/>
                </a:cubicBezTo>
                <a:cubicBezTo>
                  <a:pt x="5964079" y="218599"/>
                  <a:pt x="5963126" y="220504"/>
                  <a:pt x="5962174" y="222409"/>
                </a:cubicBezTo>
                <a:cubicBezTo>
                  <a:pt x="5961221" y="226219"/>
                  <a:pt x="5959317" y="230981"/>
                  <a:pt x="5958364" y="235744"/>
                </a:cubicBezTo>
                <a:cubicBezTo>
                  <a:pt x="5957412" y="234791"/>
                  <a:pt x="5957412" y="233839"/>
                  <a:pt x="5956459" y="232886"/>
                </a:cubicBezTo>
                <a:cubicBezTo>
                  <a:pt x="5956459" y="231934"/>
                  <a:pt x="5956459" y="231934"/>
                  <a:pt x="5956459" y="231934"/>
                </a:cubicBezTo>
                <a:cubicBezTo>
                  <a:pt x="5956459" y="231934"/>
                  <a:pt x="5956459" y="231934"/>
                  <a:pt x="5956459" y="232886"/>
                </a:cubicBezTo>
                <a:cubicBezTo>
                  <a:pt x="5948839" y="219551"/>
                  <a:pt x="5943124" y="208121"/>
                  <a:pt x="5938362" y="199549"/>
                </a:cubicBezTo>
                <a:cubicBezTo>
                  <a:pt x="5931694" y="187166"/>
                  <a:pt x="5927884" y="180499"/>
                  <a:pt x="5927884" y="180499"/>
                </a:cubicBezTo>
                <a:cubicBezTo>
                  <a:pt x="5927884" y="180499"/>
                  <a:pt x="5937409" y="209074"/>
                  <a:pt x="5953601" y="250984"/>
                </a:cubicBezTo>
                <a:cubicBezTo>
                  <a:pt x="5953601" y="252889"/>
                  <a:pt x="5952649" y="253841"/>
                  <a:pt x="5952649" y="255746"/>
                </a:cubicBezTo>
                <a:cubicBezTo>
                  <a:pt x="5949792" y="264319"/>
                  <a:pt x="5947887" y="272891"/>
                  <a:pt x="5945029" y="282416"/>
                </a:cubicBezTo>
                <a:cubicBezTo>
                  <a:pt x="5945029" y="283369"/>
                  <a:pt x="5944076" y="284321"/>
                  <a:pt x="5944076" y="285274"/>
                </a:cubicBezTo>
                <a:cubicBezTo>
                  <a:pt x="5943124" y="280511"/>
                  <a:pt x="5941219" y="275749"/>
                  <a:pt x="5940267" y="271939"/>
                </a:cubicBezTo>
                <a:cubicBezTo>
                  <a:pt x="5936456" y="259556"/>
                  <a:pt x="5932646" y="247174"/>
                  <a:pt x="5928837" y="237649"/>
                </a:cubicBezTo>
                <a:cubicBezTo>
                  <a:pt x="5925979" y="230981"/>
                  <a:pt x="5924074" y="225266"/>
                  <a:pt x="5922169" y="220504"/>
                </a:cubicBezTo>
                <a:cubicBezTo>
                  <a:pt x="5923121" y="217646"/>
                  <a:pt x="5923121" y="216694"/>
                  <a:pt x="5923121" y="216694"/>
                </a:cubicBezTo>
                <a:cubicBezTo>
                  <a:pt x="5923121" y="216694"/>
                  <a:pt x="5922169" y="217646"/>
                  <a:pt x="5921217" y="219551"/>
                </a:cubicBezTo>
                <a:cubicBezTo>
                  <a:pt x="5920264" y="216694"/>
                  <a:pt x="5919312" y="213836"/>
                  <a:pt x="5917406" y="211931"/>
                </a:cubicBezTo>
                <a:cubicBezTo>
                  <a:pt x="5913596" y="204311"/>
                  <a:pt x="5910739" y="198596"/>
                  <a:pt x="5908834" y="194786"/>
                </a:cubicBezTo>
                <a:cubicBezTo>
                  <a:pt x="5908834" y="190976"/>
                  <a:pt x="5907881" y="187166"/>
                  <a:pt x="5907881" y="183356"/>
                </a:cubicBezTo>
                <a:cubicBezTo>
                  <a:pt x="5905976" y="168116"/>
                  <a:pt x="5905024" y="159544"/>
                  <a:pt x="5905024" y="159544"/>
                </a:cubicBezTo>
                <a:cubicBezTo>
                  <a:pt x="5905024" y="159544"/>
                  <a:pt x="5904071" y="168116"/>
                  <a:pt x="5904071" y="184309"/>
                </a:cubicBezTo>
                <a:cubicBezTo>
                  <a:pt x="5904071" y="191929"/>
                  <a:pt x="5903119" y="201454"/>
                  <a:pt x="5903119" y="211931"/>
                </a:cubicBezTo>
                <a:cubicBezTo>
                  <a:pt x="5903119" y="217646"/>
                  <a:pt x="5903119" y="223361"/>
                  <a:pt x="5902167" y="229076"/>
                </a:cubicBezTo>
                <a:cubicBezTo>
                  <a:pt x="5902167" y="234791"/>
                  <a:pt x="5902167" y="241459"/>
                  <a:pt x="5902167" y="248126"/>
                </a:cubicBezTo>
                <a:cubicBezTo>
                  <a:pt x="5902167" y="254794"/>
                  <a:pt x="5902167" y="262414"/>
                  <a:pt x="5903119" y="270034"/>
                </a:cubicBezTo>
                <a:cubicBezTo>
                  <a:pt x="5902167" y="274796"/>
                  <a:pt x="5901214" y="279559"/>
                  <a:pt x="5900262" y="285274"/>
                </a:cubicBezTo>
                <a:cubicBezTo>
                  <a:pt x="5900262" y="284321"/>
                  <a:pt x="5900262" y="283369"/>
                  <a:pt x="5899309" y="282416"/>
                </a:cubicBezTo>
                <a:cubicBezTo>
                  <a:pt x="5897404" y="274796"/>
                  <a:pt x="5896451" y="268129"/>
                  <a:pt x="5895499" y="263366"/>
                </a:cubicBezTo>
                <a:cubicBezTo>
                  <a:pt x="5893594" y="255746"/>
                  <a:pt x="5892642" y="250031"/>
                  <a:pt x="5891689" y="248126"/>
                </a:cubicBezTo>
                <a:cubicBezTo>
                  <a:pt x="5891689" y="246221"/>
                  <a:pt x="5891689" y="245269"/>
                  <a:pt x="5891689" y="245269"/>
                </a:cubicBezTo>
                <a:cubicBezTo>
                  <a:pt x="5891689" y="245269"/>
                  <a:pt x="5891689" y="246221"/>
                  <a:pt x="5890737" y="247174"/>
                </a:cubicBezTo>
                <a:cubicBezTo>
                  <a:pt x="5890737" y="247174"/>
                  <a:pt x="5890737" y="247174"/>
                  <a:pt x="5890737" y="247174"/>
                </a:cubicBezTo>
                <a:cubicBezTo>
                  <a:pt x="5890737" y="247174"/>
                  <a:pt x="5890737" y="247174"/>
                  <a:pt x="5890737" y="248126"/>
                </a:cubicBezTo>
                <a:cubicBezTo>
                  <a:pt x="5889784" y="251936"/>
                  <a:pt x="5885974" y="261461"/>
                  <a:pt x="5881212" y="275749"/>
                </a:cubicBezTo>
                <a:cubicBezTo>
                  <a:pt x="5880259" y="270986"/>
                  <a:pt x="5879306" y="266224"/>
                  <a:pt x="5878354" y="262414"/>
                </a:cubicBezTo>
                <a:cubicBezTo>
                  <a:pt x="5875496" y="248126"/>
                  <a:pt x="5874544" y="240506"/>
                  <a:pt x="5874544" y="240506"/>
                </a:cubicBezTo>
                <a:cubicBezTo>
                  <a:pt x="5874544" y="240506"/>
                  <a:pt x="5874544" y="248126"/>
                  <a:pt x="5874544" y="262414"/>
                </a:cubicBezTo>
                <a:cubicBezTo>
                  <a:pt x="5874544" y="270034"/>
                  <a:pt x="5875496" y="279559"/>
                  <a:pt x="5875496" y="290989"/>
                </a:cubicBezTo>
                <a:cubicBezTo>
                  <a:pt x="5874544" y="293846"/>
                  <a:pt x="5873592" y="295751"/>
                  <a:pt x="5873592" y="298609"/>
                </a:cubicBezTo>
                <a:cubicBezTo>
                  <a:pt x="5872639" y="290036"/>
                  <a:pt x="5872639" y="280511"/>
                  <a:pt x="5870734" y="271939"/>
                </a:cubicBezTo>
                <a:cubicBezTo>
                  <a:pt x="5869781" y="278606"/>
                  <a:pt x="5868829" y="286226"/>
                  <a:pt x="5867876" y="292894"/>
                </a:cubicBezTo>
                <a:cubicBezTo>
                  <a:pt x="5867876" y="285274"/>
                  <a:pt x="5867876" y="276701"/>
                  <a:pt x="5866924" y="269081"/>
                </a:cubicBezTo>
                <a:cubicBezTo>
                  <a:pt x="5866924" y="260509"/>
                  <a:pt x="5865971" y="251936"/>
                  <a:pt x="5865971" y="243364"/>
                </a:cubicBezTo>
                <a:cubicBezTo>
                  <a:pt x="5870734" y="231934"/>
                  <a:pt x="5873592" y="225266"/>
                  <a:pt x="5873592" y="225266"/>
                </a:cubicBezTo>
                <a:cubicBezTo>
                  <a:pt x="5873592" y="225266"/>
                  <a:pt x="5870734" y="230029"/>
                  <a:pt x="5865971" y="237649"/>
                </a:cubicBezTo>
                <a:cubicBezTo>
                  <a:pt x="5865971" y="234791"/>
                  <a:pt x="5865971" y="232886"/>
                  <a:pt x="5865971" y="230029"/>
                </a:cubicBezTo>
                <a:cubicBezTo>
                  <a:pt x="5865971" y="217646"/>
                  <a:pt x="5865019" y="205264"/>
                  <a:pt x="5865019" y="194786"/>
                </a:cubicBezTo>
                <a:cubicBezTo>
                  <a:pt x="5864067" y="172879"/>
                  <a:pt x="5863114" y="154781"/>
                  <a:pt x="5863114" y="141446"/>
                </a:cubicBezTo>
                <a:cubicBezTo>
                  <a:pt x="5862162" y="128111"/>
                  <a:pt x="5862162" y="121444"/>
                  <a:pt x="5862162" y="121444"/>
                </a:cubicBezTo>
                <a:cubicBezTo>
                  <a:pt x="5862162" y="121444"/>
                  <a:pt x="5861209" y="129064"/>
                  <a:pt x="5859304" y="141446"/>
                </a:cubicBezTo>
                <a:cubicBezTo>
                  <a:pt x="5858351" y="147161"/>
                  <a:pt x="5857399" y="153829"/>
                  <a:pt x="5856446" y="161449"/>
                </a:cubicBezTo>
                <a:cubicBezTo>
                  <a:pt x="5855494" y="145256"/>
                  <a:pt x="5854542" y="130969"/>
                  <a:pt x="5853589" y="120491"/>
                </a:cubicBezTo>
                <a:cubicBezTo>
                  <a:pt x="5852637" y="106204"/>
                  <a:pt x="5851684" y="98584"/>
                  <a:pt x="5851684" y="98584"/>
                </a:cubicBezTo>
                <a:cubicBezTo>
                  <a:pt x="5851684" y="98584"/>
                  <a:pt x="5850731" y="106204"/>
                  <a:pt x="5849779" y="120491"/>
                </a:cubicBezTo>
                <a:cubicBezTo>
                  <a:pt x="5848826" y="127159"/>
                  <a:pt x="5848826" y="135731"/>
                  <a:pt x="5847874" y="146209"/>
                </a:cubicBezTo>
                <a:cubicBezTo>
                  <a:pt x="5846921" y="155734"/>
                  <a:pt x="5846921" y="167164"/>
                  <a:pt x="5846921" y="179546"/>
                </a:cubicBezTo>
                <a:cubicBezTo>
                  <a:pt x="5845969" y="203359"/>
                  <a:pt x="5845969" y="231934"/>
                  <a:pt x="5846921" y="262414"/>
                </a:cubicBezTo>
                <a:cubicBezTo>
                  <a:pt x="5846921" y="264319"/>
                  <a:pt x="5846921" y="267176"/>
                  <a:pt x="5846921" y="269081"/>
                </a:cubicBezTo>
                <a:cubicBezTo>
                  <a:pt x="5845969" y="270986"/>
                  <a:pt x="5844064" y="272891"/>
                  <a:pt x="5843112" y="274796"/>
                </a:cubicBezTo>
                <a:cubicBezTo>
                  <a:pt x="5842159" y="270034"/>
                  <a:pt x="5841206" y="265271"/>
                  <a:pt x="5840254" y="261461"/>
                </a:cubicBezTo>
                <a:cubicBezTo>
                  <a:pt x="5840254" y="254794"/>
                  <a:pt x="5840254" y="248126"/>
                  <a:pt x="5841206" y="242411"/>
                </a:cubicBezTo>
                <a:cubicBezTo>
                  <a:pt x="5841206" y="230029"/>
                  <a:pt x="5841206" y="223361"/>
                  <a:pt x="5841206" y="223361"/>
                </a:cubicBezTo>
                <a:cubicBezTo>
                  <a:pt x="5841206" y="223361"/>
                  <a:pt x="5839301" y="230029"/>
                  <a:pt x="5837396" y="242411"/>
                </a:cubicBezTo>
                <a:cubicBezTo>
                  <a:pt x="5837396" y="243364"/>
                  <a:pt x="5837396" y="244316"/>
                  <a:pt x="5836444" y="245269"/>
                </a:cubicBezTo>
                <a:cubicBezTo>
                  <a:pt x="5833587" y="233839"/>
                  <a:pt x="5831681" y="224314"/>
                  <a:pt x="5829776" y="215741"/>
                </a:cubicBezTo>
                <a:cubicBezTo>
                  <a:pt x="5825967" y="198596"/>
                  <a:pt x="5824062" y="189071"/>
                  <a:pt x="5824062" y="189071"/>
                </a:cubicBezTo>
                <a:cubicBezTo>
                  <a:pt x="5824062" y="189071"/>
                  <a:pt x="5825014" y="198596"/>
                  <a:pt x="5825967" y="215741"/>
                </a:cubicBezTo>
                <a:cubicBezTo>
                  <a:pt x="5826919" y="224314"/>
                  <a:pt x="5827871" y="234791"/>
                  <a:pt x="5828824" y="246221"/>
                </a:cubicBezTo>
                <a:cubicBezTo>
                  <a:pt x="5829776" y="252889"/>
                  <a:pt x="5830729" y="260509"/>
                  <a:pt x="5831681" y="268129"/>
                </a:cubicBezTo>
                <a:cubicBezTo>
                  <a:pt x="5830729" y="270034"/>
                  <a:pt x="5828824" y="272891"/>
                  <a:pt x="5826919" y="276701"/>
                </a:cubicBezTo>
                <a:cubicBezTo>
                  <a:pt x="5826919" y="274796"/>
                  <a:pt x="5825967" y="272891"/>
                  <a:pt x="5825967" y="270986"/>
                </a:cubicBezTo>
                <a:cubicBezTo>
                  <a:pt x="5825014" y="263366"/>
                  <a:pt x="5823109" y="255746"/>
                  <a:pt x="5822156" y="250031"/>
                </a:cubicBezTo>
                <a:cubicBezTo>
                  <a:pt x="5820251" y="238601"/>
                  <a:pt x="5818346" y="231934"/>
                  <a:pt x="5818346" y="231934"/>
                </a:cubicBezTo>
                <a:cubicBezTo>
                  <a:pt x="5818346" y="231934"/>
                  <a:pt x="5818346" y="238601"/>
                  <a:pt x="5818346" y="250031"/>
                </a:cubicBezTo>
                <a:cubicBezTo>
                  <a:pt x="5818346" y="255746"/>
                  <a:pt x="5818346" y="262414"/>
                  <a:pt x="5818346" y="270986"/>
                </a:cubicBezTo>
                <a:cubicBezTo>
                  <a:pt x="5816442" y="267176"/>
                  <a:pt x="5814537" y="264319"/>
                  <a:pt x="5812631" y="262414"/>
                </a:cubicBezTo>
                <a:lnTo>
                  <a:pt x="5812631" y="246221"/>
                </a:lnTo>
                <a:lnTo>
                  <a:pt x="5814537" y="220504"/>
                </a:lnTo>
                <a:cubicBezTo>
                  <a:pt x="5815489" y="220504"/>
                  <a:pt x="5815489" y="220504"/>
                  <a:pt x="5816442" y="221456"/>
                </a:cubicBezTo>
                <a:cubicBezTo>
                  <a:pt x="5817394" y="222409"/>
                  <a:pt x="5818346" y="222409"/>
                  <a:pt x="5819299" y="224314"/>
                </a:cubicBezTo>
                <a:cubicBezTo>
                  <a:pt x="5821204" y="226219"/>
                  <a:pt x="5821204" y="229076"/>
                  <a:pt x="5822156" y="231934"/>
                </a:cubicBezTo>
                <a:cubicBezTo>
                  <a:pt x="5822156" y="229076"/>
                  <a:pt x="5822156" y="226219"/>
                  <a:pt x="5821204" y="223361"/>
                </a:cubicBezTo>
                <a:cubicBezTo>
                  <a:pt x="5820251" y="222409"/>
                  <a:pt x="5819299" y="220504"/>
                  <a:pt x="5818346" y="219551"/>
                </a:cubicBezTo>
                <a:cubicBezTo>
                  <a:pt x="5817394" y="218599"/>
                  <a:pt x="5815489" y="217646"/>
                  <a:pt x="5813584" y="217646"/>
                </a:cubicBezTo>
                <a:lnTo>
                  <a:pt x="5811679" y="217646"/>
                </a:lnTo>
                <a:lnTo>
                  <a:pt x="5811679" y="219551"/>
                </a:lnTo>
                <a:cubicBezTo>
                  <a:pt x="5809774" y="228124"/>
                  <a:pt x="5806917" y="237649"/>
                  <a:pt x="5805012" y="246221"/>
                </a:cubicBezTo>
                <a:cubicBezTo>
                  <a:pt x="5804059" y="250031"/>
                  <a:pt x="5804059" y="252889"/>
                  <a:pt x="5803106" y="256699"/>
                </a:cubicBezTo>
                <a:cubicBezTo>
                  <a:pt x="5801201" y="258604"/>
                  <a:pt x="5799296" y="261461"/>
                  <a:pt x="5796439" y="264319"/>
                </a:cubicBezTo>
                <a:cubicBezTo>
                  <a:pt x="5796439" y="259556"/>
                  <a:pt x="5795487" y="256699"/>
                  <a:pt x="5795487" y="253841"/>
                </a:cubicBezTo>
                <a:cubicBezTo>
                  <a:pt x="5794534" y="250031"/>
                  <a:pt x="5794534" y="248126"/>
                  <a:pt x="5794534" y="248126"/>
                </a:cubicBezTo>
                <a:cubicBezTo>
                  <a:pt x="5794534" y="248126"/>
                  <a:pt x="5794534" y="250031"/>
                  <a:pt x="5794534" y="253841"/>
                </a:cubicBezTo>
                <a:cubicBezTo>
                  <a:pt x="5794534" y="257651"/>
                  <a:pt x="5794534" y="262414"/>
                  <a:pt x="5793581" y="268129"/>
                </a:cubicBezTo>
                <a:cubicBezTo>
                  <a:pt x="5792629" y="269081"/>
                  <a:pt x="5792629" y="269081"/>
                  <a:pt x="5791676" y="270034"/>
                </a:cubicBezTo>
                <a:cubicBezTo>
                  <a:pt x="5791676" y="270034"/>
                  <a:pt x="5791676" y="270034"/>
                  <a:pt x="5791676" y="270034"/>
                </a:cubicBezTo>
                <a:lnTo>
                  <a:pt x="5787867" y="239554"/>
                </a:lnTo>
                <a:cubicBezTo>
                  <a:pt x="5791676" y="229076"/>
                  <a:pt x="5793581" y="224314"/>
                  <a:pt x="5793581" y="224314"/>
                </a:cubicBezTo>
                <a:cubicBezTo>
                  <a:pt x="5793581" y="224314"/>
                  <a:pt x="5791676" y="228124"/>
                  <a:pt x="5786914" y="234791"/>
                </a:cubicBezTo>
                <a:lnTo>
                  <a:pt x="5785009" y="205264"/>
                </a:lnTo>
                <a:cubicBezTo>
                  <a:pt x="5788819" y="197644"/>
                  <a:pt x="5791676" y="190024"/>
                  <a:pt x="5795487" y="183356"/>
                </a:cubicBezTo>
                <a:cubicBezTo>
                  <a:pt x="5795487" y="183356"/>
                  <a:pt x="5795487" y="184309"/>
                  <a:pt x="5795487" y="184309"/>
                </a:cubicBezTo>
                <a:cubicBezTo>
                  <a:pt x="5795487" y="184309"/>
                  <a:pt x="5795487" y="183356"/>
                  <a:pt x="5795487" y="183356"/>
                </a:cubicBezTo>
                <a:cubicBezTo>
                  <a:pt x="5796439" y="181451"/>
                  <a:pt x="5797392" y="179546"/>
                  <a:pt x="5797392" y="178594"/>
                </a:cubicBezTo>
                <a:cubicBezTo>
                  <a:pt x="5803106" y="165259"/>
                  <a:pt x="5808821" y="153829"/>
                  <a:pt x="5812631" y="145256"/>
                </a:cubicBezTo>
                <a:cubicBezTo>
                  <a:pt x="5821204" y="126206"/>
                  <a:pt x="5825967" y="115729"/>
                  <a:pt x="5825967" y="115729"/>
                </a:cubicBezTo>
                <a:cubicBezTo>
                  <a:pt x="5825967" y="115729"/>
                  <a:pt x="5820251" y="125254"/>
                  <a:pt x="5809774" y="143351"/>
                </a:cubicBezTo>
                <a:cubicBezTo>
                  <a:pt x="5805012" y="151924"/>
                  <a:pt x="5798344" y="162401"/>
                  <a:pt x="5791676" y="173831"/>
                </a:cubicBezTo>
                <a:cubicBezTo>
                  <a:pt x="5790724" y="172879"/>
                  <a:pt x="5789771" y="171926"/>
                  <a:pt x="5788819" y="170974"/>
                </a:cubicBezTo>
                <a:cubicBezTo>
                  <a:pt x="5786914" y="170021"/>
                  <a:pt x="5785009" y="169069"/>
                  <a:pt x="5783104" y="169069"/>
                </a:cubicBezTo>
                <a:lnTo>
                  <a:pt x="5781199" y="169069"/>
                </a:lnTo>
                <a:lnTo>
                  <a:pt x="5781199" y="170974"/>
                </a:lnTo>
                <a:lnTo>
                  <a:pt x="5777389" y="197644"/>
                </a:lnTo>
                <a:cubicBezTo>
                  <a:pt x="5774531" y="204311"/>
                  <a:pt x="5770721" y="210026"/>
                  <a:pt x="5766912" y="217646"/>
                </a:cubicBezTo>
                <a:cubicBezTo>
                  <a:pt x="5762149" y="226219"/>
                  <a:pt x="5757387" y="234791"/>
                  <a:pt x="5752624" y="244316"/>
                </a:cubicBezTo>
                <a:cubicBezTo>
                  <a:pt x="5752624" y="240506"/>
                  <a:pt x="5751671" y="236696"/>
                  <a:pt x="5751671" y="233839"/>
                </a:cubicBezTo>
                <a:cubicBezTo>
                  <a:pt x="5750719" y="228124"/>
                  <a:pt x="5749767" y="222409"/>
                  <a:pt x="5749767" y="216694"/>
                </a:cubicBezTo>
                <a:cubicBezTo>
                  <a:pt x="5754529" y="199549"/>
                  <a:pt x="5757387" y="190024"/>
                  <a:pt x="5757387" y="190024"/>
                </a:cubicBezTo>
                <a:cubicBezTo>
                  <a:pt x="5757387" y="190024"/>
                  <a:pt x="5754529" y="197644"/>
                  <a:pt x="5749767" y="210979"/>
                </a:cubicBezTo>
                <a:cubicBezTo>
                  <a:pt x="5749767" y="209074"/>
                  <a:pt x="5748814" y="206216"/>
                  <a:pt x="5748814" y="204311"/>
                </a:cubicBezTo>
                <a:cubicBezTo>
                  <a:pt x="5746909" y="188119"/>
                  <a:pt x="5745004" y="178594"/>
                  <a:pt x="5745004" y="178594"/>
                </a:cubicBezTo>
                <a:cubicBezTo>
                  <a:pt x="5745004" y="178594"/>
                  <a:pt x="5745004" y="188119"/>
                  <a:pt x="5745004" y="204311"/>
                </a:cubicBezTo>
                <a:cubicBezTo>
                  <a:pt x="5745004" y="210026"/>
                  <a:pt x="5745004" y="215741"/>
                  <a:pt x="5745004" y="222409"/>
                </a:cubicBezTo>
                <a:cubicBezTo>
                  <a:pt x="5745004" y="223361"/>
                  <a:pt x="5744051" y="224314"/>
                  <a:pt x="5744051" y="225266"/>
                </a:cubicBezTo>
                <a:cubicBezTo>
                  <a:pt x="5740242" y="234791"/>
                  <a:pt x="5736431" y="247174"/>
                  <a:pt x="5731669" y="259556"/>
                </a:cubicBezTo>
                <a:cubicBezTo>
                  <a:pt x="5731669" y="259556"/>
                  <a:pt x="5731669" y="258604"/>
                  <a:pt x="5731669" y="258604"/>
                </a:cubicBezTo>
                <a:cubicBezTo>
                  <a:pt x="5733574" y="245269"/>
                  <a:pt x="5734526" y="238601"/>
                  <a:pt x="5734526" y="238601"/>
                </a:cubicBezTo>
                <a:cubicBezTo>
                  <a:pt x="5734526" y="238601"/>
                  <a:pt x="5732621" y="246221"/>
                  <a:pt x="5727859" y="258604"/>
                </a:cubicBezTo>
                <a:cubicBezTo>
                  <a:pt x="5726906" y="260509"/>
                  <a:pt x="5726906" y="262414"/>
                  <a:pt x="5725954" y="264319"/>
                </a:cubicBezTo>
                <a:cubicBezTo>
                  <a:pt x="5725954" y="264319"/>
                  <a:pt x="5725954" y="263366"/>
                  <a:pt x="5725954" y="263366"/>
                </a:cubicBezTo>
                <a:cubicBezTo>
                  <a:pt x="5725954" y="263366"/>
                  <a:pt x="5725954" y="262414"/>
                  <a:pt x="5725954" y="262414"/>
                </a:cubicBezTo>
                <a:cubicBezTo>
                  <a:pt x="5725954" y="260509"/>
                  <a:pt x="5726906" y="258604"/>
                  <a:pt x="5726906" y="256699"/>
                </a:cubicBezTo>
                <a:cubicBezTo>
                  <a:pt x="5727859" y="251936"/>
                  <a:pt x="5728812" y="247174"/>
                  <a:pt x="5729764" y="242411"/>
                </a:cubicBezTo>
                <a:cubicBezTo>
                  <a:pt x="5730717" y="237649"/>
                  <a:pt x="5731669" y="233839"/>
                  <a:pt x="5732621" y="230029"/>
                </a:cubicBezTo>
                <a:cubicBezTo>
                  <a:pt x="5734526" y="222409"/>
                  <a:pt x="5736431" y="215741"/>
                  <a:pt x="5737384" y="210026"/>
                </a:cubicBezTo>
                <a:cubicBezTo>
                  <a:pt x="5740242" y="198596"/>
                  <a:pt x="5741194" y="191929"/>
                  <a:pt x="5741194" y="191929"/>
                </a:cubicBezTo>
                <a:cubicBezTo>
                  <a:pt x="5741194" y="191929"/>
                  <a:pt x="5740242" y="193834"/>
                  <a:pt x="5739289" y="196691"/>
                </a:cubicBezTo>
                <a:cubicBezTo>
                  <a:pt x="5740242" y="192881"/>
                  <a:pt x="5740242" y="190024"/>
                  <a:pt x="5740242" y="190024"/>
                </a:cubicBezTo>
                <a:cubicBezTo>
                  <a:pt x="5740242" y="190024"/>
                  <a:pt x="5737384" y="197644"/>
                  <a:pt x="5731669" y="211931"/>
                </a:cubicBezTo>
                <a:cubicBezTo>
                  <a:pt x="5730717" y="215741"/>
                  <a:pt x="5728812" y="219551"/>
                  <a:pt x="5726906" y="224314"/>
                </a:cubicBezTo>
                <a:cubicBezTo>
                  <a:pt x="5725954" y="225266"/>
                  <a:pt x="5725954" y="227171"/>
                  <a:pt x="5725001" y="228124"/>
                </a:cubicBezTo>
                <a:cubicBezTo>
                  <a:pt x="5723096" y="231934"/>
                  <a:pt x="5722144" y="235744"/>
                  <a:pt x="5720239" y="240506"/>
                </a:cubicBezTo>
                <a:cubicBezTo>
                  <a:pt x="5719287" y="243364"/>
                  <a:pt x="5718334" y="246221"/>
                  <a:pt x="5717381" y="250031"/>
                </a:cubicBezTo>
                <a:cubicBezTo>
                  <a:pt x="5716429" y="251936"/>
                  <a:pt x="5716429" y="252889"/>
                  <a:pt x="5715476" y="254794"/>
                </a:cubicBezTo>
                <a:cubicBezTo>
                  <a:pt x="5713571" y="260509"/>
                  <a:pt x="5711667" y="266224"/>
                  <a:pt x="5709762" y="272891"/>
                </a:cubicBezTo>
                <a:cubicBezTo>
                  <a:pt x="5707856" y="278606"/>
                  <a:pt x="5705951" y="284321"/>
                  <a:pt x="5704046" y="290989"/>
                </a:cubicBezTo>
                <a:cubicBezTo>
                  <a:pt x="5701189" y="285274"/>
                  <a:pt x="5699284" y="280511"/>
                  <a:pt x="5696426" y="275749"/>
                </a:cubicBezTo>
                <a:cubicBezTo>
                  <a:pt x="5695474" y="271939"/>
                  <a:pt x="5695474" y="269081"/>
                  <a:pt x="5695474" y="269081"/>
                </a:cubicBezTo>
                <a:cubicBezTo>
                  <a:pt x="5695474" y="269081"/>
                  <a:pt x="5695474" y="270034"/>
                  <a:pt x="5695474" y="272891"/>
                </a:cubicBezTo>
                <a:cubicBezTo>
                  <a:pt x="5692617" y="268129"/>
                  <a:pt x="5690712" y="263366"/>
                  <a:pt x="5688806" y="259556"/>
                </a:cubicBezTo>
                <a:cubicBezTo>
                  <a:pt x="5683092" y="249079"/>
                  <a:pt x="5680234" y="243364"/>
                  <a:pt x="5680234" y="243364"/>
                </a:cubicBezTo>
                <a:cubicBezTo>
                  <a:pt x="5680234" y="243364"/>
                  <a:pt x="5682139" y="250031"/>
                  <a:pt x="5684996" y="260509"/>
                </a:cubicBezTo>
                <a:cubicBezTo>
                  <a:pt x="5687854" y="269081"/>
                  <a:pt x="5690712" y="279559"/>
                  <a:pt x="5694521" y="292894"/>
                </a:cubicBezTo>
                <a:cubicBezTo>
                  <a:pt x="5694521" y="297656"/>
                  <a:pt x="5694521" y="302419"/>
                  <a:pt x="5694521" y="309086"/>
                </a:cubicBezTo>
                <a:cubicBezTo>
                  <a:pt x="5694521" y="313849"/>
                  <a:pt x="5694521" y="318611"/>
                  <a:pt x="5694521" y="323374"/>
                </a:cubicBezTo>
                <a:cubicBezTo>
                  <a:pt x="5693569" y="326231"/>
                  <a:pt x="5692617" y="329089"/>
                  <a:pt x="5691664" y="331946"/>
                </a:cubicBezTo>
                <a:cubicBezTo>
                  <a:pt x="5690712" y="330994"/>
                  <a:pt x="5690712" y="330041"/>
                  <a:pt x="5689759" y="329089"/>
                </a:cubicBezTo>
                <a:lnTo>
                  <a:pt x="5689759" y="320516"/>
                </a:lnTo>
                <a:cubicBezTo>
                  <a:pt x="5688806" y="309086"/>
                  <a:pt x="5688806" y="297656"/>
                  <a:pt x="5687854" y="286226"/>
                </a:cubicBezTo>
                <a:cubicBezTo>
                  <a:pt x="5686901" y="297656"/>
                  <a:pt x="5685949" y="308134"/>
                  <a:pt x="5684996" y="319564"/>
                </a:cubicBezTo>
                <a:cubicBezTo>
                  <a:pt x="5684044" y="317659"/>
                  <a:pt x="5683092" y="315754"/>
                  <a:pt x="5681187" y="312896"/>
                </a:cubicBezTo>
                <a:cubicBezTo>
                  <a:pt x="5679281" y="299561"/>
                  <a:pt x="5677376" y="286226"/>
                  <a:pt x="5675471" y="273844"/>
                </a:cubicBezTo>
                <a:cubicBezTo>
                  <a:pt x="5674519" y="267176"/>
                  <a:pt x="5673567" y="260509"/>
                  <a:pt x="5672614" y="253841"/>
                </a:cubicBezTo>
                <a:cubicBezTo>
                  <a:pt x="5671662" y="247174"/>
                  <a:pt x="5671662" y="241459"/>
                  <a:pt x="5670709" y="235744"/>
                </a:cubicBezTo>
                <a:cubicBezTo>
                  <a:pt x="5669756" y="224314"/>
                  <a:pt x="5668804" y="214789"/>
                  <a:pt x="5667851" y="207169"/>
                </a:cubicBezTo>
                <a:cubicBezTo>
                  <a:pt x="5666899" y="198596"/>
                  <a:pt x="5665946" y="192881"/>
                  <a:pt x="5665946" y="188119"/>
                </a:cubicBezTo>
                <a:cubicBezTo>
                  <a:pt x="5666899" y="185261"/>
                  <a:pt x="5666899" y="183356"/>
                  <a:pt x="5666899" y="183356"/>
                </a:cubicBezTo>
                <a:cubicBezTo>
                  <a:pt x="5666899" y="183356"/>
                  <a:pt x="5665946" y="184309"/>
                  <a:pt x="5665946" y="186214"/>
                </a:cubicBezTo>
                <a:cubicBezTo>
                  <a:pt x="5665946" y="183356"/>
                  <a:pt x="5664994" y="181451"/>
                  <a:pt x="5664994" y="181451"/>
                </a:cubicBezTo>
                <a:cubicBezTo>
                  <a:pt x="5664994" y="181451"/>
                  <a:pt x="5664994" y="184309"/>
                  <a:pt x="5664994" y="188119"/>
                </a:cubicBezTo>
                <a:cubicBezTo>
                  <a:pt x="5663089" y="192881"/>
                  <a:pt x="5659279" y="201454"/>
                  <a:pt x="5654517" y="211931"/>
                </a:cubicBezTo>
                <a:cubicBezTo>
                  <a:pt x="5654517" y="210026"/>
                  <a:pt x="5654517" y="207169"/>
                  <a:pt x="5653564" y="205264"/>
                </a:cubicBezTo>
                <a:cubicBezTo>
                  <a:pt x="5652612" y="199549"/>
                  <a:pt x="5652612" y="193834"/>
                  <a:pt x="5652612" y="189071"/>
                </a:cubicBezTo>
                <a:cubicBezTo>
                  <a:pt x="5655469" y="183356"/>
                  <a:pt x="5657374" y="179546"/>
                  <a:pt x="5657374" y="179546"/>
                </a:cubicBezTo>
                <a:cubicBezTo>
                  <a:pt x="5657374" y="179546"/>
                  <a:pt x="5655469" y="182404"/>
                  <a:pt x="5652612" y="187166"/>
                </a:cubicBezTo>
                <a:cubicBezTo>
                  <a:pt x="5652612" y="186214"/>
                  <a:pt x="5652612" y="186214"/>
                  <a:pt x="5652612" y="185261"/>
                </a:cubicBezTo>
                <a:cubicBezTo>
                  <a:pt x="5651659" y="173831"/>
                  <a:pt x="5651659" y="167164"/>
                  <a:pt x="5651659" y="167164"/>
                </a:cubicBezTo>
                <a:cubicBezTo>
                  <a:pt x="5651659" y="167164"/>
                  <a:pt x="5650706" y="171926"/>
                  <a:pt x="5649754" y="179546"/>
                </a:cubicBezTo>
                <a:cubicBezTo>
                  <a:pt x="5649754" y="179546"/>
                  <a:pt x="5649754" y="178594"/>
                  <a:pt x="5649754" y="178594"/>
                </a:cubicBezTo>
                <a:cubicBezTo>
                  <a:pt x="5648801" y="171926"/>
                  <a:pt x="5648801" y="166211"/>
                  <a:pt x="5647849" y="159544"/>
                </a:cubicBezTo>
                <a:cubicBezTo>
                  <a:pt x="5647849" y="153829"/>
                  <a:pt x="5646896" y="148114"/>
                  <a:pt x="5646896" y="142399"/>
                </a:cubicBezTo>
                <a:cubicBezTo>
                  <a:pt x="5645944" y="131921"/>
                  <a:pt x="5644992" y="122396"/>
                  <a:pt x="5645944" y="114776"/>
                </a:cubicBezTo>
                <a:cubicBezTo>
                  <a:pt x="5645944" y="99536"/>
                  <a:pt x="5644992" y="90011"/>
                  <a:pt x="5644992" y="90011"/>
                </a:cubicBezTo>
                <a:cubicBezTo>
                  <a:pt x="5644992" y="90011"/>
                  <a:pt x="5644039" y="98584"/>
                  <a:pt x="5641181" y="113824"/>
                </a:cubicBezTo>
                <a:cubicBezTo>
                  <a:pt x="5640229" y="121444"/>
                  <a:pt x="5639276" y="130969"/>
                  <a:pt x="5639276" y="141446"/>
                </a:cubicBezTo>
                <a:cubicBezTo>
                  <a:pt x="5639276" y="147161"/>
                  <a:pt x="5638324" y="152876"/>
                  <a:pt x="5638324" y="158591"/>
                </a:cubicBezTo>
                <a:cubicBezTo>
                  <a:pt x="5638324" y="164306"/>
                  <a:pt x="5638324" y="170974"/>
                  <a:pt x="5638324" y="177641"/>
                </a:cubicBezTo>
                <a:cubicBezTo>
                  <a:pt x="5638324" y="186214"/>
                  <a:pt x="5638324" y="195739"/>
                  <a:pt x="5639276" y="205264"/>
                </a:cubicBezTo>
                <a:cubicBezTo>
                  <a:pt x="5638324" y="206216"/>
                  <a:pt x="5638324" y="207169"/>
                  <a:pt x="5637371" y="208121"/>
                </a:cubicBezTo>
                <a:cubicBezTo>
                  <a:pt x="5637371" y="208121"/>
                  <a:pt x="5636419" y="209074"/>
                  <a:pt x="5636419" y="209074"/>
                </a:cubicBezTo>
                <a:cubicBezTo>
                  <a:pt x="5636419" y="208121"/>
                  <a:pt x="5636419" y="208121"/>
                  <a:pt x="5636419" y="208121"/>
                </a:cubicBezTo>
                <a:cubicBezTo>
                  <a:pt x="5636419" y="208121"/>
                  <a:pt x="5636419" y="208121"/>
                  <a:pt x="5636419" y="209074"/>
                </a:cubicBezTo>
                <a:cubicBezTo>
                  <a:pt x="5635467" y="210979"/>
                  <a:pt x="5633562" y="212884"/>
                  <a:pt x="5631656" y="215741"/>
                </a:cubicBezTo>
                <a:cubicBezTo>
                  <a:pt x="5628799" y="201454"/>
                  <a:pt x="5626894" y="192881"/>
                  <a:pt x="5626894" y="192881"/>
                </a:cubicBezTo>
                <a:cubicBezTo>
                  <a:pt x="5626894" y="192881"/>
                  <a:pt x="5626894" y="204311"/>
                  <a:pt x="5626894" y="222409"/>
                </a:cubicBezTo>
                <a:cubicBezTo>
                  <a:pt x="5626894" y="222409"/>
                  <a:pt x="5626894" y="222409"/>
                  <a:pt x="5626894" y="223361"/>
                </a:cubicBezTo>
                <a:cubicBezTo>
                  <a:pt x="5624037" y="219551"/>
                  <a:pt x="5621179" y="215741"/>
                  <a:pt x="5618321" y="211931"/>
                </a:cubicBezTo>
                <a:cubicBezTo>
                  <a:pt x="5608796" y="199549"/>
                  <a:pt x="5601176" y="189071"/>
                  <a:pt x="5593556" y="181451"/>
                </a:cubicBezTo>
                <a:cubicBezTo>
                  <a:pt x="5579269" y="165259"/>
                  <a:pt x="5570696" y="155734"/>
                  <a:pt x="5570696" y="155734"/>
                </a:cubicBezTo>
                <a:cubicBezTo>
                  <a:pt x="5570696" y="155734"/>
                  <a:pt x="5577364" y="166211"/>
                  <a:pt x="5590699" y="184309"/>
                </a:cubicBezTo>
                <a:cubicBezTo>
                  <a:pt x="5597367" y="192881"/>
                  <a:pt x="5604034" y="204311"/>
                  <a:pt x="5612606" y="217646"/>
                </a:cubicBezTo>
                <a:cubicBezTo>
                  <a:pt x="5613559" y="219551"/>
                  <a:pt x="5614512" y="221456"/>
                  <a:pt x="5616417" y="223361"/>
                </a:cubicBezTo>
                <a:cubicBezTo>
                  <a:pt x="5617369" y="226219"/>
                  <a:pt x="5618321" y="230029"/>
                  <a:pt x="5620226" y="233839"/>
                </a:cubicBezTo>
                <a:cubicBezTo>
                  <a:pt x="5620226" y="233839"/>
                  <a:pt x="5620226" y="233839"/>
                  <a:pt x="5620226" y="234791"/>
                </a:cubicBezTo>
                <a:cubicBezTo>
                  <a:pt x="5619274" y="236696"/>
                  <a:pt x="5618321" y="238601"/>
                  <a:pt x="5616417" y="241459"/>
                </a:cubicBezTo>
                <a:cubicBezTo>
                  <a:pt x="5616417" y="241459"/>
                  <a:pt x="5616417" y="240506"/>
                  <a:pt x="5616417" y="240506"/>
                </a:cubicBezTo>
                <a:cubicBezTo>
                  <a:pt x="5616417" y="240506"/>
                  <a:pt x="5616417" y="240506"/>
                  <a:pt x="5616417" y="241459"/>
                </a:cubicBezTo>
                <a:cubicBezTo>
                  <a:pt x="5615464" y="242411"/>
                  <a:pt x="5614512" y="244316"/>
                  <a:pt x="5614512" y="245269"/>
                </a:cubicBezTo>
                <a:cubicBezTo>
                  <a:pt x="5608796" y="255746"/>
                  <a:pt x="5602129" y="267176"/>
                  <a:pt x="5594509" y="280511"/>
                </a:cubicBezTo>
                <a:cubicBezTo>
                  <a:pt x="5594509" y="278606"/>
                  <a:pt x="5594509" y="277654"/>
                  <a:pt x="5594509" y="275749"/>
                </a:cubicBezTo>
                <a:cubicBezTo>
                  <a:pt x="5594509" y="272891"/>
                  <a:pt x="5594509" y="270986"/>
                  <a:pt x="5594509" y="268129"/>
                </a:cubicBezTo>
                <a:cubicBezTo>
                  <a:pt x="5595462" y="260509"/>
                  <a:pt x="5596414" y="256699"/>
                  <a:pt x="5596414" y="256699"/>
                </a:cubicBezTo>
                <a:cubicBezTo>
                  <a:pt x="5596414" y="256699"/>
                  <a:pt x="5595462" y="258604"/>
                  <a:pt x="5594509" y="263366"/>
                </a:cubicBezTo>
                <a:cubicBezTo>
                  <a:pt x="5594509" y="263366"/>
                  <a:pt x="5594509" y="262414"/>
                  <a:pt x="5594509" y="262414"/>
                </a:cubicBezTo>
                <a:cubicBezTo>
                  <a:pt x="5593556" y="257651"/>
                  <a:pt x="5593556" y="253841"/>
                  <a:pt x="5592604" y="250031"/>
                </a:cubicBezTo>
                <a:cubicBezTo>
                  <a:pt x="5591651" y="243364"/>
                  <a:pt x="5590699" y="238601"/>
                  <a:pt x="5590699" y="232886"/>
                </a:cubicBezTo>
                <a:cubicBezTo>
                  <a:pt x="5594509" y="223361"/>
                  <a:pt x="5596414" y="217646"/>
                  <a:pt x="5596414" y="217646"/>
                </a:cubicBezTo>
                <a:cubicBezTo>
                  <a:pt x="5596414" y="217646"/>
                  <a:pt x="5593556" y="221456"/>
                  <a:pt x="5589746" y="230029"/>
                </a:cubicBezTo>
                <a:cubicBezTo>
                  <a:pt x="5589746" y="230029"/>
                  <a:pt x="5589746" y="230029"/>
                  <a:pt x="5589746" y="230029"/>
                </a:cubicBezTo>
                <a:cubicBezTo>
                  <a:pt x="5587842" y="218599"/>
                  <a:pt x="5586889" y="211931"/>
                  <a:pt x="5586889" y="211931"/>
                </a:cubicBezTo>
                <a:cubicBezTo>
                  <a:pt x="5586889" y="211931"/>
                  <a:pt x="5585937" y="218599"/>
                  <a:pt x="5585937" y="230029"/>
                </a:cubicBezTo>
                <a:cubicBezTo>
                  <a:pt x="5585937" y="230029"/>
                  <a:pt x="5585937" y="230981"/>
                  <a:pt x="5585937" y="230981"/>
                </a:cubicBezTo>
                <a:cubicBezTo>
                  <a:pt x="5584984" y="225266"/>
                  <a:pt x="5584031" y="219551"/>
                  <a:pt x="5583079" y="213836"/>
                </a:cubicBezTo>
                <a:cubicBezTo>
                  <a:pt x="5583079" y="223361"/>
                  <a:pt x="5583079" y="232886"/>
                  <a:pt x="5583079" y="242411"/>
                </a:cubicBezTo>
                <a:cubicBezTo>
                  <a:pt x="5582126" y="243364"/>
                  <a:pt x="5582126" y="245269"/>
                  <a:pt x="5581174" y="246221"/>
                </a:cubicBezTo>
                <a:cubicBezTo>
                  <a:pt x="5580221" y="247174"/>
                  <a:pt x="5579269" y="249079"/>
                  <a:pt x="5579269" y="250031"/>
                </a:cubicBezTo>
                <a:cubicBezTo>
                  <a:pt x="5576412" y="235744"/>
                  <a:pt x="5574506" y="221456"/>
                  <a:pt x="5571649" y="209074"/>
                </a:cubicBezTo>
                <a:cubicBezTo>
                  <a:pt x="5570696" y="202406"/>
                  <a:pt x="5568792" y="194786"/>
                  <a:pt x="5567839" y="189071"/>
                </a:cubicBezTo>
                <a:cubicBezTo>
                  <a:pt x="5565934" y="182404"/>
                  <a:pt x="5564981" y="176689"/>
                  <a:pt x="5563076" y="170974"/>
                </a:cubicBezTo>
                <a:cubicBezTo>
                  <a:pt x="5560219" y="159544"/>
                  <a:pt x="5557362" y="150019"/>
                  <a:pt x="5555456" y="141446"/>
                </a:cubicBezTo>
                <a:cubicBezTo>
                  <a:pt x="5550694" y="125254"/>
                  <a:pt x="5548789" y="115729"/>
                  <a:pt x="5548789" y="115729"/>
                </a:cubicBezTo>
                <a:cubicBezTo>
                  <a:pt x="5548789" y="115729"/>
                  <a:pt x="5549742" y="125254"/>
                  <a:pt x="5551646" y="142399"/>
                </a:cubicBezTo>
                <a:cubicBezTo>
                  <a:pt x="5552599" y="150971"/>
                  <a:pt x="5554504" y="160496"/>
                  <a:pt x="5555456" y="172879"/>
                </a:cubicBezTo>
                <a:cubicBezTo>
                  <a:pt x="5556409" y="178594"/>
                  <a:pt x="5557362" y="185261"/>
                  <a:pt x="5558314" y="190976"/>
                </a:cubicBezTo>
                <a:cubicBezTo>
                  <a:pt x="5559267" y="197644"/>
                  <a:pt x="5559267" y="204311"/>
                  <a:pt x="5560219" y="211931"/>
                </a:cubicBezTo>
                <a:cubicBezTo>
                  <a:pt x="5561171" y="226219"/>
                  <a:pt x="5563076" y="241459"/>
                  <a:pt x="5564981" y="257651"/>
                </a:cubicBezTo>
                <a:cubicBezTo>
                  <a:pt x="5565934" y="263366"/>
                  <a:pt x="5565934" y="269081"/>
                  <a:pt x="5565934" y="274796"/>
                </a:cubicBezTo>
                <a:cubicBezTo>
                  <a:pt x="5564981" y="275749"/>
                  <a:pt x="5564981" y="277654"/>
                  <a:pt x="5564029" y="278606"/>
                </a:cubicBezTo>
                <a:cubicBezTo>
                  <a:pt x="5563076" y="280511"/>
                  <a:pt x="5562124" y="282416"/>
                  <a:pt x="5561171" y="284321"/>
                </a:cubicBezTo>
                <a:cubicBezTo>
                  <a:pt x="5557362" y="277654"/>
                  <a:pt x="5553551" y="270034"/>
                  <a:pt x="5549742" y="264319"/>
                </a:cubicBezTo>
                <a:cubicBezTo>
                  <a:pt x="5549742" y="263366"/>
                  <a:pt x="5548789" y="262414"/>
                  <a:pt x="5548789" y="261461"/>
                </a:cubicBezTo>
                <a:cubicBezTo>
                  <a:pt x="5546884" y="255746"/>
                  <a:pt x="5545931" y="250984"/>
                  <a:pt x="5544026" y="247174"/>
                </a:cubicBezTo>
                <a:cubicBezTo>
                  <a:pt x="5545931" y="234791"/>
                  <a:pt x="5547837" y="228124"/>
                  <a:pt x="5547837" y="228124"/>
                </a:cubicBezTo>
                <a:cubicBezTo>
                  <a:pt x="5547837" y="228124"/>
                  <a:pt x="5545931" y="232886"/>
                  <a:pt x="5542121" y="241459"/>
                </a:cubicBezTo>
                <a:cubicBezTo>
                  <a:pt x="5542121" y="240506"/>
                  <a:pt x="5541169" y="239554"/>
                  <a:pt x="5541169" y="238601"/>
                </a:cubicBezTo>
                <a:cubicBezTo>
                  <a:pt x="5540217" y="235744"/>
                  <a:pt x="5539264" y="232886"/>
                  <a:pt x="5538312" y="230029"/>
                </a:cubicBezTo>
                <a:cubicBezTo>
                  <a:pt x="5546884" y="192881"/>
                  <a:pt x="5551646" y="167164"/>
                  <a:pt x="5551646" y="167164"/>
                </a:cubicBezTo>
                <a:cubicBezTo>
                  <a:pt x="5551646" y="167164"/>
                  <a:pt x="5542121" y="190024"/>
                  <a:pt x="5528787" y="225266"/>
                </a:cubicBezTo>
                <a:cubicBezTo>
                  <a:pt x="5526881" y="221456"/>
                  <a:pt x="5524976" y="219551"/>
                  <a:pt x="5524976" y="217646"/>
                </a:cubicBezTo>
                <a:cubicBezTo>
                  <a:pt x="5524024" y="213836"/>
                  <a:pt x="5524024" y="210026"/>
                  <a:pt x="5524024" y="207169"/>
                </a:cubicBezTo>
                <a:cubicBezTo>
                  <a:pt x="5522119" y="192881"/>
                  <a:pt x="5521167" y="185261"/>
                  <a:pt x="5521167" y="185261"/>
                </a:cubicBezTo>
                <a:cubicBezTo>
                  <a:pt x="5521167" y="185261"/>
                  <a:pt x="5521167" y="192881"/>
                  <a:pt x="5520214" y="207169"/>
                </a:cubicBezTo>
                <a:cubicBezTo>
                  <a:pt x="5520214" y="213836"/>
                  <a:pt x="5520214" y="222409"/>
                  <a:pt x="5520214" y="232886"/>
                </a:cubicBezTo>
                <a:cubicBezTo>
                  <a:pt x="5520214" y="237649"/>
                  <a:pt x="5520214" y="243364"/>
                  <a:pt x="5520214" y="248126"/>
                </a:cubicBezTo>
                <a:cubicBezTo>
                  <a:pt x="5520214" y="249079"/>
                  <a:pt x="5520214" y="250031"/>
                  <a:pt x="5520214" y="250984"/>
                </a:cubicBezTo>
                <a:cubicBezTo>
                  <a:pt x="5515451" y="264319"/>
                  <a:pt x="5510689" y="277654"/>
                  <a:pt x="5505926" y="291941"/>
                </a:cubicBezTo>
                <a:cubicBezTo>
                  <a:pt x="5504974" y="294799"/>
                  <a:pt x="5504021" y="297656"/>
                  <a:pt x="5503069" y="300514"/>
                </a:cubicBezTo>
                <a:cubicBezTo>
                  <a:pt x="5501164" y="297656"/>
                  <a:pt x="5500212" y="293846"/>
                  <a:pt x="5498306" y="290989"/>
                </a:cubicBezTo>
                <a:cubicBezTo>
                  <a:pt x="5498306" y="289084"/>
                  <a:pt x="5498306" y="287179"/>
                  <a:pt x="5498306" y="285274"/>
                </a:cubicBezTo>
                <a:cubicBezTo>
                  <a:pt x="5499259" y="274796"/>
                  <a:pt x="5499259" y="269081"/>
                  <a:pt x="5499259" y="269081"/>
                </a:cubicBezTo>
                <a:cubicBezTo>
                  <a:pt x="5499259" y="269081"/>
                  <a:pt x="5497354" y="274796"/>
                  <a:pt x="5494496" y="284321"/>
                </a:cubicBezTo>
                <a:cubicBezTo>
                  <a:pt x="5489734" y="273844"/>
                  <a:pt x="5484971" y="265271"/>
                  <a:pt x="5481162" y="257651"/>
                </a:cubicBezTo>
                <a:cubicBezTo>
                  <a:pt x="5482114" y="255746"/>
                  <a:pt x="5482114" y="253841"/>
                  <a:pt x="5483067" y="251936"/>
                </a:cubicBezTo>
                <a:cubicBezTo>
                  <a:pt x="5486876" y="241459"/>
                  <a:pt x="5489734" y="231934"/>
                  <a:pt x="5492592" y="224314"/>
                </a:cubicBezTo>
                <a:cubicBezTo>
                  <a:pt x="5497354" y="209074"/>
                  <a:pt x="5500212" y="200501"/>
                  <a:pt x="5500212" y="200501"/>
                </a:cubicBezTo>
                <a:cubicBezTo>
                  <a:pt x="5500212" y="200501"/>
                  <a:pt x="5498306" y="205264"/>
                  <a:pt x="5493544" y="212884"/>
                </a:cubicBezTo>
                <a:cubicBezTo>
                  <a:pt x="5496401" y="203359"/>
                  <a:pt x="5500212" y="194786"/>
                  <a:pt x="5502117" y="188119"/>
                </a:cubicBezTo>
                <a:cubicBezTo>
                  <a:pt x="5507831" y="170974"/>
                  <a:pt x="5511642" y="160496"/>
                  <a:pt x="5511642" y="160496"/>
                </a:cubicBezTo>
                <a:cubicBezTo>
                  <a:pt x="5511642" y="160496"/>
                  <a:pt x="5506879" y="170021"/>
                  <a:pt x="5498306" y="186214"/>
                </a:cubicBezTo>
                <a:cubicBezTo>
                  <a:pt x="5494496" y="194786"/>
                  <a:pt x="5489734" y="204311"/>
                  <a:pt x="5484019" y="215741"/>
                </a:cubicBezTo>
                <a:cubicBezTo>
                  <a:pt x="5481162" y="221456"/>
                  <a:pt x="5478304" y="227171"/>
                  <a:pt x="5475446" y="233839"/>
                </a:cubicBezTo>
                <a:cubicBezTo>
                  <a:pt x="5474494" y="236696"/>
                  <a:pt x="5473542" y="238601"/>
                  <a:pt x="5472589" y="241459"/>
                </a:cubicBezTo>
                <a:cubicBezTo>
                  <a:pt x="5465921" y="228124"/>
                  <a:pt x="5461159" y="221456"/>
                  <a:pt x="5461159" y="221456"/>
                </a:cubicBezTo>
                <a:cubicBezTo>
                  <a:pt x="5461159" y="221456"/>
                  <a:pt x="5464017" y="231934"/>
                  <a:pt x="5469731" y="248126"/>
                </a:cubicBezTo>
                <a:cubicBezTo>
                  <a:pt x="5468779" y="250031"/>
                  <a:pt x="5467826" y="252889"/>
                  <a:pt x="5466874" y="254794"/>
                </a:cubicBezTo>
                <a:cubicBezTo>
                  <a:pt x="5466874" y="255746"/>
                  <a:pt x="5465921" y="256699"/>
                  <a:pt x="5465921" y="257651"/>
                </a:cubicBezTo>
                <a:cubicBezTo>
                  <a:pt x="5465921" y="257651"/>
                  <a:pt x="5464969" y="256699"/>
                  <a:pt x="5464969" y="256699"/>
                </a:cubicBezTo>
                <a:cubicBezTo>
                  <a:pt x="5461159" y="252889"/>
                  <a:pt x="5458301" y="249079"/>
                  <a:pt x="5455444" y="246221"/>
                </a:cubicBezTo>
                <a:cubicBezTo>
                  <a:pt x="5454492" y="240506"/>
                  <a:pt x="5453539" y="234791"/>
                  <a:pt x="5452587" y="230029"/>
                </a:cubicBezTo>
                <a:cubicBezTo>
                  <a:pt x="5451634" y="224314"/>
                  <a:pt x="5449729" y="219551"/>
                  <a:pt x="5448776" y="214789"/>
                </a:cubicBezTo>
                <a:cubicBezTo>
                  <a:pt x="5445919" y="205264"/>
                  <a:pt x="5444014" y="196691"/>
                  <a:pt x="5442109" y="190024"/>
                </a:cubicBezTo>
                <a:cubicBezTo>
                  <a:pt x="5442109" y="190024"/>
                  <a:pt x="5442109" y="190024"/>
                  <a:pt x="5442109" y="190024"/>
                </a:cubicBezTo>
                <a:cubicBezTo>
                  <a:pt x="5442109" y="184309"/>
                  <a:pt x="5442109" y="180499"/>
                  <a:pt x="5442109" y="180499"/>
                </a:cubicBezTo>
                <a:cubicBezTo>
                  <a:pt x="5442109" y="180499"/>
                  <a:pt x="5442109" y="182404"/>
                  <a:pt x="5441156" y="186214"/>
                </a:cubicBezTo>
                <a:cubicBezTo>
                  <a:pt x="5438299" y="174784"/>
                  <a:pt x="5436394" y="169069"/>
                  <a:pt x="5436394" y="169069"/>
                </a:cubicBezTo>
                <a:cubicBezTo>
                  <a:pt x="5436394" y="169069"/>
                  <a:pt x="5437346" y="176689"/>
                  <a:pt x="5438299" y="190976"/>
                </a:cubicBezTo>
                <a:cubicBezTo>
                  <a:pt x="5438299" y="192881"/>
                  <a:pt x="5438299" y="193834"/>
                  <a:pt x="5439251" y="195739"/>
                </a:cubicBezTo>
                <a:cubicBezTo>
                  <a:pt x="5437346" y="203359"/>
                  <a:pt x="5435442" y="212884"/>
                  <a:pt x="5433537" y="225266"/>
                </a:cubicBezTo>
                <a:cubicBezTo>
                  <a:pt x="5430679" y="223361"/>
                  <a:pt x="5429726" y="221456"/>
                  <a:pt x="5429726" y="221456"/>
                </a:cubicBezTo>
                <a:cubicBezTo>
                  <a:pt x="5429726" y="221456"/>
                  <a:pt x="5430679" y="223361"/>
                  <a:pt x="5433537" y="225266"/>
                </a:cubicBezTo>
                <a:cubicBezTo>
                  <a:pt x="5432584" y="230029"/>
                  <a:pt x="5431631" y="235744"/>
                  <a:pt x="5430679" y="240506"/>
                </a:cubicBezTo>
                <a:cubicBezTo>
                  <a:pt x="5429726" y="232886"/>
                  <a:pt x="5428774" y="228124"/>
                  <a:pt x="5428774" y="228124"/>
                </a:cubicBezTo>
                <a:cubicBezTo>
                  <a:pt x="5428774" y="228124"/>
                  <a:pt x="5428774" y="232886"/>
                  <a:pt x="5428774" y="242411"/>
                </a:cubicBezTo>
                <a:cubicBezTo>
                  <a:pt x="5426869" y="234791"/>
                  <a:pt x="5425917" y="228124"/>
                  <a:pt x="5424012" y="222409"/>
                </a:cubicBezTo>
                <a:cubicBezTo>
                  <a:pt x="5421154" y="208121"/>
                  <a:pt x="5419249" y="200501"/>
                  <a:pt x="5419249" y="200501"/>
                </a:cubicBezTo>
                <a:cubicBezTo>
                  <a:pt x="5419249" y="200501"/>
                  <a:pt x="5419249" y="209074"/>
                  <a:pt x="5420201" y="223361"/>
                </a:cubicBezTo>
                <a:cubicBezTo>
                  <a:pt x="5421154" y="235744"/>
                  <a:pt x="5422106" y="253841"/>
                  <a:pt x="5424964" y="274796"/>
                </a:cubicBezTo>
                <a:cubicBezTo>
                  <a:pt x="5424012" y="282416"/>
                  <a:pt x="5422106" y="290989"/>
                  <a:pt x="5420201" y="299561"/>
                </a:cubicBezTo>
                <a:cubicBezTo>
                  <a:pt x="5419249" y="301466"/>
                  <a:pt x="5419249" y="303371"/>
                  <a:pt x="5418296" y="305276"/>
                </a:cubicBezTo>
                <a:cubicBezTo>
                  <a:pt x="5417344" y="302419"/>
                  <a:pt x="5416392" y="300514"/>
                  <a:pt x="5415439" y="298609"/>
                </a:cubicBezTo>
                <a:cubicBezTo>
                  <a:pt x="5416392" y="294799"/>
                  <a:pt x="5417344" y="291941"/>
                  <a:pt x="5417344" y="291941"/>
                </a:cubicBezTo>
                <a:cubicBezTo>
                  <a:pt x="5417344" y="291941"/>
                  <a:pt x="5416392" y="293846"/>
                  <a:pt x="5414487" y="296704"/>
                </a:cubicBezTo>
                <a:cubicBezTo>
                  <a:pt x="5414487" y="296704"/>
                  <a:pt x="5414487" y="295751"/>
                  <a:pt x="5414487" y="295751"/>
                </a:cubicBezTo>
                <a:cubicBezTo>
                  <a:pt x="5413534" y="292894"/>
                  <a:pt x="5412581" y="290036"/>
                  <a:pt x="5411629" y="287179"/>
                </a:cubicBezTo>
                <a:cubicBezTo>
                  <a:pt x="5413534" y="274796"/>
                  <a:pt x="5414487" y="268129"/>
                  <a:pt x="5414487" y="268129"/>
                </a:cubicBezTo>
                <a:cubicBezTo>
                  <a:pt x="5414487" y="268129"/>
                  <a:pt x="5412581" y="272891"/>
                  <a:pt x="5409724" y="282416"/>
                </a:cubicBezTo>
                <a:cubicBezTo>
                  <a:pt x="5407819" y="276701"/>
                  <a:pt x="5405914" y="271939"/>
                  <a:pt x="5404009" y="267176"/>
                </a:cubicBezTo>
                <a:cubicBezTo>
                  <a:pt x="5402104" y="262414"/>
                  <a:pt x="5401151" y="258604"/>
                  <a:pt x="5399246" y="253841"/>
                </a:cubicBezTo>
                <a:cubicBezTo>
                  <a:pt x="5400199" y="240506"/>
                  <a:pt x="5400199" y="232886"/>
                  <a:pt x="5400199" y="232886"/>
                </a:cubicBezTo>
                <a:cubicBezTo>
                  <a:pt x="5400199" y="232886"/>
                  <a:pt x="5399246" y="237649"/>
                  <a:pt x="5396389" y="247174"/>
                </a:cubicBezTo>
                <a:cubicBezTo>
                  <a:pt x="5396389" y="246221"/>
                  <a:pt x="5395437" y="245269"/>
                  <a:pt x="5395437" y="244316"/>
                </a:cubicBezTo>
                <a:cubicBezTo>
                  <a:pt x="5390674" y="231934"/>
                  <a:pt x="5387817" y="224314"/>
                  <a:pt x="5387817" y="224314"/>
                </a:cubicBezTo>
                <a:cubicBezTo>
                  <a:pt x="5387817" y="224314"/>
                  <a:pt x="5388769" y="231934"/>
                  <a:pt x="5391626" y="245269"/>
                </a:cubicBezTo>
                <a:cubicBezTo>
                  <a:pt x="5392579" y="249079"/>
                  <a:pt x="5393531" y="252889"/>
                  <a:pt x="5394484" y="257651"/>
                </a:cubicBezTo>
                <a:cubicBezTo>
                  <a:pt x="5391626" y="269081"/>
                  <a:pt x="5388769" y="283369"/>
                  <a:pt x="5384959" y="300514"/>
                </a:cubicBezTo>
                <a:cubicBezTo>
                  <a:pt x="5384959" y="299561"/>
                  <a:pt x="5384959" y="298609"/>
                  <a:pt x="5384006" y="297656"/>
                </a:cubicBezTo>
                <a:cubicBezTo>
                  <a:pt x="5383054" y="288131"/>
                  <a:pt x="5382101" y="283369"/>
                  <a:pt x="5382101" y="283369"/>
                </a:cubicBezTo>
                <a:cubicBezTo>
                  <a:pt x="5382101" y="283369"/>
                  <a:pt x="5382101" y="284321"/>
                  <a:pt x="5382101" y="287179"/>
                </a:cubicBezTo>
                <a:cubicBezTo>
                  <a:pt x="5381149" y="283369"/>
                  <a:pt x="5380196" y="280511"/>
                  <a:pt x="5380196" y="276701"/>
                </a:cubicBezTo>
                <a:cubicBezTo>
                  <a:pt x="5380196" y="275749"/>
                  <a:pt x="5379244" y="273844"/>
                  <a:pt x="5379244" y="272891"/>
                </a:cubicBezTo>
                <a:cubicBezTo>
                  <a:pt x="5380196" y="270986"/>
                  <a:pt x="5380196" y="269081"/>
                  <a:pt x="5380196" y="269081"/>
                </a:cubicBezTo>
                <a:cubicBezTo>
                  <a:pt x="5380196" y="269081"/>
                  <a:pt x="5380196" y="270034"/>
                  <a:pt x="5379244" y="271939"/>
                </a:cubicBezTo>
                <a:cubicBezTo>
                  <a:pt x="5376387" y="260509"/>
                  <a:pt x="5374481" y="250984"/>
                  <a:pt x="5372576" y="241459"/>
                </a:cubicBezTo>
                <a:cubicBezTo>
                  <a:pt x="5372576" y="238601"/>
                  <a:pt x="5372576" y="235744"/>
                  <a:pt x="5373529" y="232886"/>
                </a:cubicBezTo>
                <a:cubicBezTo>
                  <a:pt x="5374481" y="217646"/>
                  <a:pt x="5376387" y="203359"/>
                  <a:pt x="5378292" y="190024"/>
                </a:cubicBezTo>
                <a:cubicBezTo>
                  <a:pt x="5379244" y="176689"/>
                  <a:pt x="5382101" y="165259"/>
                  <a:pt x="5384006" y="153829"/>
                </a:cubicBezTo>
                <a:cubicBezTo>
                  <a:pt x="5384959" y="148114"/>
                  <a:pt x="5385912" y="143351"/>
                  <a:pt x="5386864" y="138589"/>
                </a:cubicBezTo>
                <a:cubicBezTo>
                  <a:pt x="5387817" y="133826"/>
                  <a:pt x="5388769" y="130016"/>
                  <a:pt x="5389721" y="126206"/>
                </a:cubicBezTo>
                <a:cubicBezTo>
                  <a:pt x="5392579" y="110966"/>
                  <a:pt x="5394484" y="102394"/>
                  <a:pt x="5394484" y="102394"/>
                </a:cubicBezTo>
                <a:cubicBezTo>
                  <a:pt x="5394484" y="102394"/>
                  <a:pt x="5391626" y="110966"/>
                  <a:pt x="5385912" y="125254"/>
                </a:cubicBezTo>
                <a:cubicBezTo>
                  <a:pt x="5384959" y="129064"/>
                  <a:pt x="5383054" y="132874"/>
                  <a:pt x="5381149" y="137636"/>
                </a:cubicBezTo>
                <a:cubicBezTo>
                  <a:pt x="5379244" y="142399"/>
                  <a:pt x="5378292" y="147161"/>
                  <a:pt x="5376387" y="151924"/>
                </a:cubicBezTo>
                <a:cubicBezTo>
                  <a:pt x="5373529" y="162401"/>
                  <a:pt x="5369719" y="174784"/>
                  <a:pt x="5366862" y="188119"/>
                </a:cubicBezTo>
                <a:cubicBezTo>
                  <a:pt x="5365909" y="193834"/>
                  <a:pt x="5364004" y="199549"/>
                  <a:pt x="5363051" y="205264"/>
                </a:cubicBezTo>
                <a:cubicBezTo>
                  <a:pt x="5361146" y="199549"/>
                  <a:pt x="5360194" y="196691"/>
                  <a:pt x="5360194" y="196691"/>
                </a:cubicBezTo>
                <a:cubicBezTo>
                  <a:pt x="5360194" y="196691"/>
                  <a:pt x="5361146" y="201454"/>
                  <a:pt x="5361146" y="210979"/>
                </a:cubicBezTo>
                <a:cubicBezTo>
                  <a:pt x="5360194" y="217646"/>
                  <a:pt x="5358289" y="224314"/>
                  <a:pt x="5357337" y="230981"/>
                </a:cubicBezTo>
                <a:cubicBezTo>
                  <a:pt x="5356384" y="235744"/>
                  <a:pt x="5355431" y="240506"/>
                  <a:pt x="5355431" y="245269"/>
                </a:cubicBezTo>
                <a:cubicBezTo>
                  <a:pt x="5355431" y="241459"/>
                  <a:pt x="5354479" y="238601"/>
                  <a:pt x="5354479" y="235744"/>
                </a:cubicBezTo>
                <a:cubicBezTo>
                  <a:pt x="5354479" y="233839"/>
                  <a:pt x="5354479" y="231934"/>
                  <a:pt x="5354479" y="230029"/>
                </a:cubicBezTo>
                <a:cubicBezTo>
                  <a:pt x="5355431" y="217646"/>
                  <a:pt x="5355431" y="210979"/>
                  <a:pt x="5355431" y="210979"/>
                </a:cubicBezTo>
                <a:cubicBezTo>
                  <a:pt x="5355431" y="210979"/>
                  <a:pt x="5354479" y="214789"/>
                  <a:pt x="5352574" y="222409"/>
                </a:cubicBezTo>
                <a:cubicBezTo>
                  <a:pt x="5350669" y="210026"/>
                  <a:pt x="5348764" y="199549"/>
                  <a:pt x="5347812" y="190024"/>
                </a:cubicBezTo>
                <a:cubicBezTo>
                  <a:pt x="5347812" y="186214"/>
                  <a:pt x="5347812" y="182404"/>
                  <a:pt x="5347812" y="179546"/>
                </a:cubicBezTo>
                <a:cubicBezTo>
                  <a:pt x="5347812" y="167164"/>
                  <a:pt x="5347812" y="160496"/>
                  <a:pt x="5347812" y="160496"/>
                </a:cubicBezTo>
                <a:cubicBezTo>
                  <a:pt x="5347812" y="160496"/>
                  <a:pt x="5346859" y="165259"/>
                  <a:pt x="5344954" y="173831"/>
                </a:cubicBezTo>
                <a:cubicBezTo>
                  <a:pt x="5342096" y="158591"/>
                  <a:pt x="5341144" y="150019"/>
                  <a:pt x="5341144" y="150019"/>
                </a:cubicBezTo>
                <a:cubicBezTo>
                  <a:pt x="5341144" y="150019"/>
                  <a:pt x="5341144" y="160496"/>
                  <a:pt x="5342096" y="177641"/>
                </a:cubicBezTo>
                <a:cubicBezTo>
                  <a:pt x="5342096" y="180499"/>
                  <a:pt x="5342096" y="184309"/>
                  <a:pt x="5342096" y="187166"/>
                </a:cubicBezTo>
                <a:cubicBezTo>
                  <a:pt x="5341144" y="190976"/>
                  <a:pt x="5341144" y="195739"/>
                  <a:pt x="5340192" y="200501"/>
                </a:cubicBezTo>
                <a:cubicBezTo>
                  <a:pt x="5339239" y="209074"/>
                  <a:pt x="5337334" y="218599"/>
                  <a:pt x="5337334" y="229076"/>
                </a:cubicBezTo>
                <a:cubicBezTo>
                  <a:pt x="5337334" y="239554"/>
                  <a:pt x="5336381" y="250984"/>
                  <a:pt x="5336381" y="263366"/>
                </a:cubicBezTo>
                <a:cubicBezTo>
                  <a:pt x="5336381" y="269081"/>
                  <a:pt x="5336381" y="275749"/>
                  <a:pt x="5336381" y="282416"/>
                </a:cubicBezTo>
                <a:cubicBezTo>
                  <a:pt x="5336381" y="282416"/>
                  <a:pt x="5336381" y="282416"/>
                  <a:pt x="5336381" y="282416"/>
                </a:cubicBezTo>
                <a:cubicBezTo>
                  <a:pt x="5335429" y="286226"/>
                  <a:pt x="5334476" y="290036"/>
                  <a:pt x="5333524" y="293846"/>
                </a:cubicBezTo>
                <a:cubicBezTo>
                  <a:pt x="5333524" y="292894"/>
                  <a:pt x="5332571" y="291941"/>
                  <a:pt x="5332571" y="291941"/>
                </a:cubicBezTo>
                <a:cubicBezTo>
                  <a:pt x="5330667" y="287179"/>
                  <a:pt x="5329714" y="282416"/>
                  <a:pt x="5327809" y="278606"/>
                </a:cubicBezTo>
                <a:cubicBezTo>
                  <a:pt x="5323999" y="269081"/>
                  <a:pt x="5321142" y="259556"/>
                  <a:pt x="5319237" y="252889"/>
                </a:cubicBezTo>
                <a:cubicBezTo>
                  <a:pt x="5313521" y="238601"/>
                  <a:pt x="5310664" y="230029"/>
                  <a:pt x="5310664" y="230029"/>
                </a:cubicBezTo>
                <a:cubicBezTo>
                  <a:pt x="5310664" y="230029"/>
                  <a:pt x="5312569" y="238601"/>
                  <a:pt x="5315426" y="253841"/>
                </a:cubicBezTo>
                <a:cubicBezTo>
                  <a:pt x="5316379" y="257651"/>
                  <a:pt x="5317331" y="262414"/>
                  <a:pt x="5318284" y="267176"/>
                </a:cubicBezTo>
                <a:cubicBezTo>
                  <a:pt x="5316379" y="264319"/>
                  <a:pt x="5315426" y="263366"/>
                  <a:pt x="5315426" y="263366"/>
                </a:cubicBezTo>
                <a:cubicBezTo>
                  <a:pt x="5315426" y="263366"/>
                  <a:pt x="5317331" y="268129"/>
                  <a:pt x="5320189" y="276701"/>
                </a:cubicBezTo>
                <a:cubicBezTo>
                  <a:pt x="5320189" y="278606"/>
                  <a:pt x="5321142" y="279559"/>
                  <a:pt x="5321142" y="281464"/>
                </a:cubicBezTo>
                <a:cubicBezTo>
                  <a:pt x="5322094" y="286226"/>
                  <a:pt x="5323046" y="291941"/>
                  <a:pt x="5324951" y="297656"/>
                </a:cubicBezTo>
                <a:cubicBezTo>
                  <a:pt x="5325904" y="300514"/>
                  <a:pt x="5326856" y="303371"/>
                  <a:pt x="5326856" y="306229"/>
                </a:cubicBezTo>
                <a:cubicBezTo>
                  <a:pt x="5323999" y="310991"/>
                  <a:pt x="5320189" y="316706"/>
                  <a:pt x="5316379" y="322421"/>
                </a:cubicBezTo>
                <a:cubicBezTo>
                  <a:pt x="5313521" y="327184"/>
                  <a:pt x="5309712" y="332899"/>
                  <a:pt x="5306854" y="338614"/>
                </a:cubicBezTo>
                <a:cubicBezTo>
                  <a:pt x="5303996" y="343376"/>
                  <a:pt x="5301139" y="349091"/>
                  <a:pt x="5298281" y="354806"/>
                </a:cubicBezTo>
                <a:cubicBezTo>
                  <a:pt x="5298281" y="350996"/>
                  <a:pt x="5298281" y="347186"/>
                  <a:pt x="5298281" y="344329"/>
                </a:cubicBezTo>
                <a:cubicBezTo>
                  <a:pt x="5299234" y="334804"/>
                  <a:pt x="5300187" y="326231"/>
                  <a:pt x="5301139" y="318611"/>
                </a:cubicBezTo>
                <a:cubicBezTo>
                  <a:pt x="5303044" y="308134"/>
                  <a:pt x="5303996" y="299561"/>
                  <a:pt x="5305901" y="291941"/>
                </a:cubicBezTo>
                <a:cubicBezTo>
                  <a:pt x="5309712" y="276701"/>
                  <a:pt x="5311617" y="269081"/>
                  <a:pt x="5311617" y="269081"/>
                </a:cubicBezTo>
                <a:cubicBezTo>
                  <a:pt x="5311617" y="269081"/>
                  <a:pt x="5307806" y="276701"/>
                  <a:pt x="5302092" y="290989"/>
                </a:cubicBezTo>
                <a:cubicBezTo>
                  <a:pt x="5301139" y="293846"/>
                  <a:pt x="5300187" y="295751"/>
                  <a:pt x="5299234" y="298609"/>
                </a:cubicBezTo>
                <a:cubicBezTo>
                  <a:pt x="5299234" y="276701"/>
                  <a:pt x="5299234" y="263366"/>
                  <a:pt x="5299234" y="263366"/>
                </a:cubicBezTo>
                <a:cubicBezTo>
                  <a:pt x="5299234" y="263366"/>
                  <a:pt x="5295424" y="284321"/>
                  <a:pt x="5290662" y="317659"/>
                </a:cubicBezTo>
                <a:cubicBezTo>
                  <a:pt x="5290662" y="315754"/>
                  <a:pt x="5289709" y="314801"/>
                  <a:pt x="5289709" y="312896"/>
                </a:cubicBezTo>
                <a:cubicBezTo>
                  <a:pt x="5287804" y="306229"/>
                  <a:pt x="5286851" y="300514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3994" y="291941"/>
                  <a:pt x="5283042" y="288131"/>
                  <a:pt x="5282089" y="284321"/>
                </a:cubicBezTo>
                <a:cubicBezTo>
                  <a:pt x="5282089" y="283369"/>
                  <a:pt x="5282089" y="283369"/>
                  <a:pt x="5281137" y="282416"/>
                </a:cubicBezTo>
                <a:cubicBezTo>
                  <a:pt x="5285899" y="264319"/>
                  <a:pt x="5288756" y="252889"/>
                  <a:pt x="5288756" y="252889"/>
                </a:cubicBezTo>
                <a:cubicBezTo>
                  <a:pt x="5288756" y="252889"/>
                  <a:pt x="5284946" y="260509"/>
                  <a:pt x="5279231" y="273844"/>
                </a:cubicBezTo>
                <a:cubicBezTo>
                  <a:pt x="5278279" y="269081"/>
                  <a:pt x="5276374" y="265271"/>
                  <a:pt x="5275421" y="262414"/>
                </a:cubicBezTo>
                <a:cubicBezTo>
                  <a:pt x="5270659" y="250031"/>
                  <a:pt x="5268754" y="243364"/>
                  <a:pt x="5268754" y="243364"/>
                </a:cubicBezTo>
                <a:cubicBezTo>
                  <a:pt x="5268754" y="243364"/>
                  <a:pt x="5269706" y="250031"/>
                  <a:pt x="5271612" y="262414"/>
                </a:cubicBezTo>
                <a:cubicBezTo>
                  <a:pt x="5272564" y="268129"/>
                  <a:pt x="5273517" y="275749"/>
                  <a:pt x="5274469" y="283369"/>
                </a:cubicBezTo>
                <a:cubicBezTo>
                  <a:pt x="5270659" y="290989"/>
                  <a:pt x="5266849" y="300514"/>
                  <a:pt x="5263039" y="310039"/>
                </a:cubicBezTo>
                <a:cubicBezTo>
                  <a:pt x="5263039" y="305276"/>
                  <a:pt x="5263039" y="302419"/>
                  <a:pt x="5263039" y="302419"/>
                </a:cubicBezTo>
                <a:cubicBezTo>
                  <a:pt x="5263039" y="302419"/>
                  <a:pt x="5262087" y="305276"/>
                  <a:pt x="5260181" y="310039"/>
                </a:cubicBezTo>
                <a:cubicBezTo>
                  <a:pt x="5260181" y="310039"/>
                  <a:pt x="5260181" y="309086"/>
                  <a:pt x="5260181" y="309086"/>
                </a:cubicBezTo>
                <a:cubicBezTo>
                  <a:pt x="5260181" y="306229"/>
                  <a:pt x="5260181" y="303371"/>
                  <a:pt x="5261134" y="301466"/>
                </a:cubicBezTo>
                <a:cubicBezTo>
                  <a:pt x="5261134" y="294799"/>
                  <a:pt x="5262087" y="289084"/>
                  <a:pt x="5262087" y="284321"/>
                </a:cubicBezTo>
                <a:cubicBezTo>
                  <a:pt x="5263039" y="274796"/>
                  <a:pt x="5263039" y="269081"/>
                  <a:pt x="5263039" y="269081"/>
                </a:cubicBezTo>
                <a:cubicBezTo>
                  <a:pt x="5263039" y="269081"/>
                  <a:pt x="5261134" y="273844"/>
                  <a:pt x="5258276" y="283369"/>
                </a:cubicBezTo>
                <a:cubicBezTo>
                  <a:pt x="5258276" y="284321"/>
                  <a:pt x="5257324" y="286226"/>
                  <a:pt x="5257324" y="287179"/>
                </a:cubicBezTo>
                <a:cubicBezTo>
                  <a:pt x="5256371" y="282416"/>
                  <a:pt x="5256371" y="277654"/>
                  <a:pt x="5255419" y="273844"/>
                </a:cubicBezTo>
                <a:cubicBezTo>
                  <a:pt x="5255419" y="272891"/>
                  <a:pt x="5255419" y="271939"/>
                  <a:pt x="5255419" y="271939"/>
                </a:cubicBezTo>
                <a:cubicBezTo>
                  <a:pt x="5255419" y="271939"/>
                  <a:pt x="5255419" y="271939"/>
                  <a:pt x="5255419" y="270986"/>
                </a:cubicBezTo>
                <a:cubicBezTo>
                  <a:pt x="5256371" y="268129"/>
                  <a:pt x="5256371" y="266224"/>
                  <a:pt x="5256371" y="266224"/>
                </a:cubicBezTo>
                <a:cubicBezTo>
                  <a:pt x="5256371" y="266224"/>
                  <a:pt x="5256371" y="267176"/>
                  <a:pt x="5255419" y="268129"/>
                </a:cubicBezTo>
                <a:cubicBezTo>
                  <a:pt x="5256371" y="255746"/>
                  <a:pt x="5257324" y="244316"/>
                  <a:pt x="5258276" y="232886"/>
                </a:cubicBezTo>
                <a:cubicBezTo>
                  <a:pt x="5262087" y="188119"/>
                  <a:pt x="5263039" y="158591"/>
                  <a:pt x="5263039" y="158591"/>
                </a:cubicBezTo>
                <a:cubicBezTo>
                  <a:pt x="5263039" y="158591"/>
                  <a:pt x="5258276" y="175736"/>
                  <a:pt x="5252562" y="204311"/>
                </a:cubicBezTo>
                <a:cubicBezTo>
                  <a:pt x="5253514" y="193834"/>
                  <a:pt x="5254467" y="183356"/>
                  <a:pt x="5255419" y="173831"/>
                </a:cubicBezTo>
                <a:cubicBezTo>
                  <a:pt x="5256371" y="160496"/>
                  <a:pt x="5257324" y="150019"/>
                  <a:pt x="5258276" y="140494"/>
                </a:cubicBezTo>
                <a:cubicBezTo>
                  <a:pt x="5260181" y="121444"/>
                  <a:pt x="5260181" y="110966"/>
                  <a:pt x="5260181" y="110966"/>
                </a:cubicBezTo>
                <a:cubicBezTo>
                  <a:pt x="5260181" y="110966"/>
                  <a:pt x="5257324" y="121444"/>
                  <a:pt x="5254467" y="139541"/>
                </a:cubicBezTo>
                <a:cubicBezTo>
                  <a:pt x="5252562" y="149066"/>
                  <a:pt x="5250656" y="159544"/>
                  <a:pt x="5247799" y="172879"/>
                </a:cubicBezTo>
                <a:cubicBezTo>
                  <a:pt x="5246846" y="179546"/>
                  <a:pt x="5244942" y="186214"/>
                  <a:pt x="5243989" y="192881"/>
                </a:cubicBezTo>
                <a:cubicBezTo>
                  <a:pt x="5243989" y="195739"/>
                  <a:pt x="5243037" y="198596"/>
                  <a:pt x="5243037" y="201454"/>
                </a:cubicBezTo>
                <a:cubicBezTo>
                  <a:pt x="5242084" y="197644"/>
                  <a:pt x="5241131" y="194786"/>
                  <a:pt x="5241131" y="194786"/>
                </a:cubicBezTo>
                <a:cubicBezTo>
                  <a:pt x="5241131" y="194786"/>
                  <a:pt x="5241131" y="199549"/>
                  <a:pt x="5241131" y="209074"/>
                </a:cubicBezTo>
                <a:cubicBezTo>
                  <a:pt x="5241131" y="210979"/>
                  <a:pt x="5240179" y="213836"/>
                  <a:pt x="5240179" y="215741"/>
                </a:cubicBezTo>
                <a:cubicBezTo>
                  <a:pt x="5239226" y="225266"/>
                  <a:pt x="5237321" y="235744"/>
                  <a:pt x="5235417" y="246221"/>
                </a:cubicBezTo>
                <a:cubicBezTo>
                  <a:pt x="5234464" y="248126"/>
                  <a:pt x="5232559" y="250984"/>
                  <a:pt x="5230654" y="252889"/>
                </a:cubicBezTo>
                <a:cubicBezTo>
                  <a:pt x="5227796" y="256699"/>
                  <a:pt x="5225892" y="261461"/>
                  <a:pt x="5222081" y="266224"/>
                </a:cubicBezTo>
                <a:cubicBezTo>
                  <a:pt x="5220176" y="270034"/>
                  <a:pt x="5217319" y="274796"/>
                  <a:pt x="5215414" y="279559"/>
                </a:cubicBezTo>
                <a:cubicBezTo>
                  <a:pt x="5215414" y="279559"/>
                  <a:pt x="5215414" y="279559"/>
                  <a:pt x="5215414" y="278606"/>
                </a:cubicBezTo>
                <a:cubicBezTo>
                  <a:pt x="5216367" y="276701"/>
                  <a:pt x="5216367" y="275749"/>
                  <a:pt x="5216367" y="275749"/>
                </a:cubicBezTo>
                <a:cubicBezTo>
                  <a:pt x="5216367" y="275749"/>
                  <a:pt x="5216367" y="276701"/>
                  <a:pt x="5215414" y="277654"/>
                </a:cubicBezTo>
                <a:cubicBezTo>
                  <a:pt x="5213509" y="267176"/>
                  <a:pt x="5212556" y="257651"/>
                  <a:pt x="5211604" y="249079"/>
                </a:cubicBezTo>
                <a:cubicBezTo>
                  <a:pt x="5210651" y="239554"/>
                  <a:pt x="5209699" y="230981"/>
                  <a:pt x="5208746" y="224314"/>
                </a:cubicBezTo>
                <a:cubicBezTo>
                  <a:pt x="5206842" y="210979"/>
                  <a:pt x="5205889" y="202406"/>
                  <a:pt x="5205889" y="202406"/>
                </a:cubicBezTo>
                <a:cubicBezTo>
                  <a:pt x="5205889" y="202406"/>
                  <a:pt x="5205889" y="210026"/>
                  <a:pt x="5204937" y="224314"/>
                </a:cubicBezTo>
                <a:cubicBezTo>
                  <a:pt x="5204937" y="230981"/>
                  <a:pt x="5204937" y="239554"/>
                  <a:pt x="5204937" y="249079"/>
                </a:cubicBezTo>
                <a:cubicBezTo>
                  <a:pt x="5204937" y="253841"/>
                  <a:pt x="5204937" y="258604"/>
                  <a:pt x="5204937" y="264319"/>
                </a:cubicBezTo>
                <a:cubicBezTo>
                  <a:pt x="5204937" y="270034"/>
                  <a:pt x="5204937" y="275749"/>
                  <a:pt x="5205889" y="281464"/>
                </a:cubicBezTo>
                <a:cubicBezTo>
                  <a:pt x="5205889" y="284321"/>
                  <a:pt x="5205889" y="286226"/>
                  <a:pt x="5205889" y="289084"/>
                </a:cubicBezTo>
                <a:cubicBezTo>
                  <a:pt x="5204937" y="287179"/>
                  <a:pt x="5203984" y="286226"/>
                  <a:pt x="5203984" y="286226"/>
                </a:cubicBezTo>
                <a:cubicBezTo>
                  <a:pt x="5203984" y="286226"/>
                  <a:pt x="5204937" y="288131"/>
                  <a:pt x="5205889" y="290989"/>
                </a:cubicBezTo>
                <a:cubicBezTo>
                  <a:pt x="5205889" y="290989"/>
                  <a:pt x="5205889" y="290989"/>
                  <a:pt x="5205889" y="291941"/>
                </a:cubicBezTo>
                <a:cubicBezTo>
                  <a:pt x="5204937" y="290036"/>
                  <a:pt x="5203984" y="289084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1126" y="281464"/>
                  <a:pt x="5199221" y="278606"/>
                  <a:pt x="5199221" y="278606"/>
                </a:cubicBezTo>
                <a:cubicBezTo>
                  <a:pt x="5199221" y="278606"/>
                  <a:pt x="5200174" y="283369"/>
                  <a:pt x="5202079" y="290989"/>
                </a:cubicBezTo>
                <a:cubicBezTo>
                  <a:pt x="5201126" y="292894"/>
                  <a:pt x="5200174" y="295751"/>
                  <a:pt x="5198269" y="300514"/>
                </a:cubicBezTo>
                <a:cubicBezTo>
                  <a:pt x="5197317" y="298609"/>
                  <a:pt x="5196364" y="297656"/>
                  <a:pt x="5195412" y="295751"/>
                </a:cubicBezTo>
                <a:cubicBezTo>
                  <a:pt x="5193506" y="284321"/>
                  <a:pt x="5192554" y="273844"/>
                  <a:pt x="5191601" y="263366"/>
                </a:cubicBezTo>
                <a:cubicBezTo>
                  <a:pt x="5187792" y="232886"/>
                  <a:pt x="5185887" y="208121"/>
                  <a:pt x="5184934" y="190024"/>
                </a:cubicBezTo>
                <a:cubicBezTo>
                  <a:pt x="5183981" y="181451"/>
                  <a:pt x="5183981" y="173831"/>
                  <a:pt x="5183981" y="169069"/>
                </a:cubicBezTo>
                <a:cubicBezTo>
                  <a:pt x="5183981" y="164306"/>
                  <a:pt x="5183981" y="161449"/>
                  <a:pt x="5183981" y="161449"/>
                </a:cubicBezTo>
                <a:cubicBezTo>
                  <a:pt x="5183981" y="161449"/>
                  <a:pt x="5183981" y="164306"/>
                  <a:pt x="5183029" y="169069"/>
                </a:cubicBezTo>
                <a:cubicBezTo>
                  <a:pt x="5182076" y="173831"/>
                  <a:pt x="5182076" y="180499"/>
                  <a:pt x="5181124" y="190024"/>
                </a:cubicBezTo>
                <a:cubicBezTo>
                  <a:pt x="5181124" y="196691"/>
                  <a:pt x="5180171" y="204311"/>
                  <a:pt x="5180171" y="211931"/>
                </a:cubicBezTo>
                <a:cubicBezTo>
                  <a:pt x="5179219" y="212884"/>
                  <a:pt x="5178267" y="213836"/>
                  <a:pt x="5177314" y="215741"/>
                </a:cubicBezTo>
                <a:cubicBezTo>
                  <a:pt x="5174456" y="219551"/>
                  <a:pt x="5170646" y="224314"/>
                  <a:pt x="5165884" y="231934"/>
                </a:cubicBezTo>
                <a:cubicBezTo>
                  <a:pt x="5164931" y="232886"/>
                  <a:pt x="5163979" y="234791"/>
                  <a:pt x="5163979" y="235744"/>
                </a:cubicBezTo>
                <a:cubicBezTo>
                  <a:pt x="5163026" y="233839"/>
                  <a:pt x="5162074" y="231934"/>
                  <a:pt x="5161121" y="230029"/>
                </a:cubicBezTo>
                <a:cubicBezTo>
                  <a:pt x="5161121" y="230029"/>
                  <a:pt x="5161121" y="229076"/>
                  <a:pt x="5161121" y="229076"/>
                </a:cubicBezTo>
                <a:cubicBezTo>
                  <a:pt x="5162074" y="222409"/>
                  <a:pt x="5162074" y="217646"/>
                  <a:pt x="5163026" y="213836"/>
                </a:cubicBezTo>
                <a:cubicBezTo>
                  <a:pt x="5163979" y="210026"/>
                  <a:pt x="5163979" y="208121"/>
                  <a:pt x="5163979" y="208121"/>
                </a:cubicBezTo>
                <a:cubicBezTo>
                  <a:pt x="5163979" y="208121"/>
                  <a:pt x="5161121" y="213836"/>
                  <a:pt x="5158264" y="224314"/>
                </a:cubicBezTo>
                <a:cubicBezTo>
                  <a:pt x="5157312" y="222409"/>
                  <a:pt x="5156359" y="221456"/>
                  <a:pt x="5156359" y="220504"/>
                </a:cubicBezTo>
                <a:cubicBezTo>
                  <a:pt x="5152549" y="213836"/>
                  <a:pt x="5149692" y="208121"/>
                  <a:pt x="5147787" y="205264"/>
                </a:cubicBezTo>
                <a:cubicBezTo>
                  <a:pt x="5146834" y="195739"/>
                  <a:pt x="5145881" y="186214"/>
                  <a:pt x="5144929" y="178594"/>
                </a:cubicBezTo>
                <a:cubicBezTo>
                  <a:pt x="5143024" y="159544"/>
                  <a:pt x="5141119" y="149066"/>
                  <a:pt x="5141119" y="149066"/>
                </a:cubicBezTo>
                <a:cubicBezTo>
                  <a:pt x="5141119" y="149066"/>
                  <a:pt x="5141119" y="159544"/>
                  <a:pt x="5141119" y="178594"/>
                </a:cubicBezTo>
                <a:cubicBezTo>
                  <a:pt x="5141119" y="197644"/>
                  <a:pt x="5141119" y="224314"/>
                  <a:pt x="5141119" y="255746"/>
                </a:cubicBezTo>
                <a:cubicBezTo>
                  <a:pt x="5141119" y="256699"/>
                  <a:pt x="5141119" y="257651"/>
                  <a:pt x="5141119" y="258604"/>
                </a:cubicBezTo>
                <a:cubicBezTo>
                  <a:pt x="5140167" y="259556"/>
                  <a:pt x="5140167" y="259556"/>
                  <a:pt x="5139214" y="260509"/>
                </a:cubicBezTo>
                <a:cubicBezTo>
                  <a:pt x="5138262" y="261461"/>
                  <a:pt x="5136356" y="263366"/>
                  <a:pt x="5134451" y="265271"/>
                </a:cubicBezTo>
                <a:cubicBezTo>
                  <a:pt x="5131594" y="216694"/>
                  <a:pt x="5128737" y="184309"/>
                  <a:pt x="5128737" y="184309"/>
                </a:cubicBezTo>
                <a:cubicBezTo>
                  <a:pt x="5128737" y="184309"/>
                  <a:pt x="5126831" y="204311"/>
                  <a:pt x="5124926" y="236696"/>
                </a:cubicBezTo>
                <a:cubicBezTo>
                  <a:pt x="5121117" y="225266"/>
                  <a:pt x="5119212" y="219551"/>
                  <a:pt x="5119212" y="219551"/>
                </a:cubicBezTo>
                <a:cubicBezTo>
                  <a:pt x="5119212" y="219551"/>
                  <a:pt x="5121117" y="230029"/>
                  <a:pt x="5123974" y="249079"/>
                </a:cubicBezTo>
                <a:cubicBezTo>
                  <a:pt x="5123974" y="251936"/>
                  <a:pt x="5123974" y="255746"/>
                  <a:pt x="5123021" y="258604"/>
                </a:cubicBezTo>
                <a:cubicBezTo>
                  <a:pt x="5122069" y="263366"/>
                  <a:pt x="5121117" y="270034"/>
                  <a:pt x="5120164" y="279559"/>
                </a:cubicBezTo>
                <a:cubicBezTo>
                  <a:pt x="5119212" y="281464"/>
                  <a:pt x="5117306" y="283369"/>
                  <a:pt x="5116354" y="285274"/>
                </a:cubicBezTo>
                <a:cubicBezTo>
                  <a:pt x="5113496" y="289084"/>
                  <a:pt x="5109687" y="293846"/>
                  <a:pt x="5106829" y="298609"/>
                </a:cubicBezTo>
                <a:cubicBezTo>
                  <a:pt x="5105876" y="299561"/>
                  <a:pt x="5104924" y="301466"/>
                  <a:pt x="5103971" y="303371"/>
                </a:cubicBezTo>
                <a:cubicBezTo>
                  <a:pt x="5097304" y="287179"/>
                  <a:pt x="5090637" y="272891"/>
                  <a:pt x="5085874" y="261461"/>
                </a:cubicBezTo>
                <a:cubicBezTo>
                  <a:pt x="5085874" y="261461"/>
                  <a:pt x="5085874" y="261461"/>
                  <a:pt x="5086826" y="261461"/>
                </a:cubicBezTo>
                <a:cubicBezTo>
                  <a:pt x="5089684" y="260509"/>
                  <a:pt x="5091589" y="260509"/>
                  <a:pt x="5091589" y="260509"/>
                </a:cubicBezTo>
                <a:cubicBezTo>
                  <a:pt x="5091589" y="260509"/>
                  <a:pt x="5089684" y="260509"/>
                  <a:pt x="5086826" y="260509"/>
                </a:cubicBezTo>
                <a:cubicBezTo>
                  <a:pt x="5086826" y="260509"/>
                  <a:pt x="5085874" y="260509"/>
                  <a:pt x="5085874" y="260509"/>
                </a:cubicBezTo>
                <a:cubicBezTo>
                  <a:pt x="5078254" y="243364"/>
                  <a:pt x="5073492" y="232886"/>
                  <a:pt x="5071587" y="230029"/>
                </a:cubicBezTo>
                <a:cubicBezTo>
                  <a:pt x="5071587" y="225266"/>
                  <a:pt x="5071587" y="222409"/>
                  <a:pt x="5071587" y="222409"/>
                </a:cubicBezTo>
                <a:cubicBezTo>
                  <a:pt x="5071587" y="222409"/>
                  <a:pt x="5070634" y="224314"/>
                  <a:pt x="5069681" y="227171"/>
                </a:cubicBezTo>
                <a:cubicBezTo>
                  <a:pt x="5066824" y="214789"/>
                  <a:pt x="5063967" y="203359"/>
                  <a:pt x="5062062" y="192881"/>
                </a:cubicBezTo>
                <a:cubicBezTo>
                  <a:pt x="5061109" y="186214"/>
                  <a:pt x="5059204" y="180499"/>
                  <a:pt x="5058251" y="174784"/>
                </a:cubicBezTo>
                <a:cubicBezTo>
                  <a:pt x="5057299" y="169069"/>
                  <a:pt x="5056346" y="164306"/>
                  <a:pt x="5055394" y="159544"/>
                </a:cubicBezTo>
                <a:cubicBezTo>
                  <a:pt x="5051584" y="140494"/>
                  <a:pt x="5049679" y="130016"/>
                  <a:pt x="5049679" y="130016"/>
                </a:cubicBezTo>
                <a:cubicBezTo>
                  <a:pt x="5049679" y="130016"/>
                  <a:pt x="5050631" y="140494"/>
                  <a:pt x="5050631" y="159544"/>
                </a:cubicBezTo>
                <a:cubicBezTo>
                  <a:pt x="5050631" y="164306"/>
                  <a:pt x="5051584" y="169069"/>
                  <a:pt x="5051584" y="174784"/>
                </a:cubicBezTo>
                <a:cubicBezTo>
                  <a:pt x="5052537" y="180499"/>
                  <a:pt x="5052537" y="186214"/>
                  <a:pt x="5053489" y="192881"/>
                </a:cubicBezTo>
                <a:cubicBezTo>
                  <a:pt x="5055394" y="206216"/>
                  <a:pt x="5056346" y="220504"/>
                  <a:pt x="5059204" y="236696"/>
                </a:cubicBezTo>
                <a:cubicBezTo>
                  <a:pt x="5060156" y="240506"/>
                  <a:pt x="5061109" y="245269"/>
                  <a:pt x="5061109" y="249079"/>
                </a:cubicBezTo>
                <a:cubicBezTo>
                  <a:pt x="5059204" y="254794"/>
                  <a:pt x="5057299" y="262414"/>
                  <a:pt x="5055394" y="270034"/>
                </a:cubicBezTo>
                <a:cubicBezTo>
                  <a:pt x="5054442" y="270986"/>
                  <a:pt x="5053489" y="270986"/>
                  <a:pt x="5052537" y="271939"/>
                </a:cubicBezTo>
                <a:cubicBezTo>
                  <a:pt x="5052537" y="271939"/>
                  <a:pt x="5052537" y="271939"/>
                  <a:pt x="5052537" y="271939"/>
                </a:cubicBezTo>
                <a:cubicBezTo>
                  <a:pt x="5051584" y="269081"/>
                  <a:pt x="5051584" y="267176"/>
                  <a:pt x="5051584" y="267176"/>
                </a:cubicBezTo>
                <a:cubicBezTo>
                  <a:pt x="5051584" y="267176"/>
                  <a:pt x="5051584" y="268129"/>
                  <a:pt x="5051584" y="269081"/>
                </a:cubicBezTo>
                <a:cubicBezTo>
                  <a:pt x="5050631" y="266224"/>
                  <a:pt x="5049679" y="264319"/>
                  <a:pt x="5048726" y="261461"/>
                </a:cubicBezTo>
                <a:cubicBezTo>
                  <a:pt x="5048726" y="261461"/>
                  <a:pt x="5048726" y="261461"/>
                  <a:pt x="5048726" y="261461"/>
                </a:cubicBezTo>
                <a:cubicBezTo>
                  <a:pt x="5049679" y="255746"/>
                  <a:pt x="5050631" y="252889"/>
                  <a:pt x="5050631" y="252889"/>
                </a:cubicBezTo>
                <a:cubicBezTo>
                  <a:pt x="5050631" y="252889"/>
                  <a:pt x="5049679" y="254794"/>
                  <a:pt x="5047774" y="259556"/>
                </a:cubicBezTo>
                <a:cubicBezTo>
                  <a:pt x="5043964" y="250984"/>
                  <a:pt x="5041106" y="243364"/>
                  <a:pt x="5039201" y="236696"/>
                </a:cubicBezTo>
                <a:cubicBezTo>
                  <a:pt x="5034439" y="222409"/>
                  <a:pt x="5031581" y="214789"/>
                  <a:pt x="5031581" y="214789"/>
                </a:cubicBezTo>
                <a:cubicBezTo>
                  <a:pt x="5031581" y="214789"/>
                  <a:pt x="5033487" y="223361"/>
                  <a:pt x="5035392" y="237649"/>
                </a:cubicBezTo>
                <a:cubicBezTo>
                  <a:pt x="5036344" y="243364"/>
                  <a:pt x="5037296" y="249079"/>
                  <a:pt x="5039201" y="256699"/>
                </a:cubicBezTo>
                <a:cubicBezTo>
                  <a:pt x="5038249" y="258604"/>
                  <a:pt x="5036344" y="261461"/>
                  <a:pt x="5034439" y="265271"/>
                </a:cubicBezTo>
                <a:cubicBezTo>
                  <a:pt x="5034439" y="264319"/>
                  <a:pt x="5034439" y="263366"/>
                  <a:pt x="5034439" y="262414"/>
                </a:cubicBezTo>
                <a:cubicBezTo>
                  <a:pt x="5033487" y="253841"/>
                  <a:pt x="5031581" y="247174"/>
                  <a:pt x="5030629" y="241459"/>
                </a:cubicBezTo>
                <a:cubicBezTo>
                  <a:pt x="5028724" y="230029"/>
                  <a:pt x="5026819" y="223361"/>
                  <a:pt x="5026819" y="223361"/>
                </a:cubicBezTo>
                <a:cubicBezTo>
                  <a:pt x="5026819" y="223361"/>
                  <a:pt x="5026819" y="230029"/>
                  <a:pt x="5025867" y="242411"/>
                </a:cubicBezTo>
                <a:cubicBezTo>
                  <a:pt x="5025867" y="248126"/>
                  <a:pt x="5025867" y="255746"/>
                  <a:pt x="5025867" y="263366"/>
                </a:cubicBezTo>
                <a:cubicBezTo>
                  <a:pt x="5025867" y="267176"/>
                  <a:pt x="5025867" y="271939"/>
                  <a:pt x="5025867" y="276701"/>
                </a:cubicBezTo>
                <a:cubicBezTo>
                  <a:pt x="5025867" y="277654"/>
                  <a:pt x="5025867" y="279559"/>
                  <a:pt x="5025867" y="281464"/>
                </a:cubicBezTo>
                <a:cubicBezTo>
                  <a:pt x="5020151" y="274796"/>
                  <a:pt x="5015389" y="268129"/>
                  <a:pt x="5010626" y="263366"/>
                </a:cubicBezTo>
                <a:cubicBezTo>
                  <a:pt x="5003006" y="255746"/>
                  <a:pt x="4998244" y="250984"/>
                  <a:pt x="4995387" y="248126"/>
                </a:cubicBezTo>
                <a:cubicBezTo>
                  <a:pt x="4996339" y="245269"/>
                  <a:pt x="4997292" y="243364"/>
                  <a:pt x="4997292" y="243364"/>
                </a:cubicBezTo>
                <a:cubicBezTo>
                  <a:pt x="4997292" y="243364"/>
                  <a:pt x="4996339" y="245269"/>
                  <a:pt x="4994434" y="248126"/>
                </a:cubicBezTo>
                <a:cubicBezTo>
                  <a:pt x="4993481" y="247174"/>
                  <a:pt x="4992529" y="246221"/>
                  <a:pt x="4992529" y="246221"/>
                </a:cubicBezTo>
                <a:cubicBezTo>
                  <a:pt x="4994434" y="211931"/>
                  <a:pt x="4994434" y="190024"/>
                  <a:pt x="4994434" y="190024"/>
                </a:cubicBezTo>
                <a:cubicBezTo>
                  <a:pt x="4994434" y="190024"/>
                  <a:pt x="4988719" y="210026"/>
                  <a:pt x="4983004" y="240506"/>
                </a:cubicBezTo>
                <a:cubicBezTo>
                  <a:pt x="4982051" y="239554"/>
                  <a:pt x="4981099" y="238601"/>
                  <a:pt x="4981099" y="238601"/>
                </a:cubicBezTo>
                <a:cubicBezTo>
                  <a:pt x="4967764" y="226219"/>
                  <a:pt x="4959192" y="219551"/>
                  <a:pt x="4959192" y="219551"/>
                </a:cubicBezTo>
                <a:cubicBezTo>
                  <a:pt x="4959192" y="219551"/>
                  <a:pt x="4965859" y="227171"/>
                  <a:pt x="4978242" y="241459"/>
                </a:cubicBezTo>
                <a:cubicBezTo>
                  <a:pt x="4979194" y="243364"/>
                  <a:pt x="4981099" y="244316"/>
                  <a:pt x="4982051" y="246221"/>
                </a:cubicBezTo>
                <a:cubicBezTo>
                  <a:pt x="4982051" y="247174"/>
                  <a:pt x="4982051" y="248126"/>
                  <a:pt x="4982051" y="248126"/>
                </a:cubicBezTo>
                <a:cubicBezTo>
                  <a:pt x="4980146" y="257651"/>
                  <a:pt x="4978242" y="268129"/>
                  <a:pt x="4976337" y="279559"/>
                </a:cubicBezTo>
                <a:cubicBezTo>
                  <a:pt x="4974431" y="283369"/>
                  <a:pt x="4971574" y="287179"/>
                  <a:pt x="4969669" y="290989"/>
                </a:cubicBezTo>
                <a:cubicBezTo>
                  <a:pt x="4965859" y="281464"/>
                  <a:pt x="4963001" y="272891"/>
                  <a:pt x="4960144" y="265271"/>
                </a:cubicBezTo>
                <a:cubicBezTo>
                  <a:pt x="4960144" y="265271"/>
                  <a:pt x="4960144" y="264319"/>
                  <a:pt x="4960144" y="264319"/>
                </a:cubicBezTo>
                <a:cubicBezTo>
                  <a:pt x="4960144" y="253841"/>
                  <a:pt x="4960144" y="245269"/>
                  <a:pt x="4959192" y="237649"/>
                </a:cubicBezTo>
                <a:cubicBezTo>
                  <a:pt x="4958239" y="223361"/>
                  <a:pt x="4958239" y="215741"/>
                  <a:pt x="4958239" y="214789"/>
                </a:cubicBezTo>
                <a:cubicBezTo>
                  <a:pt x="4963001" y="194786"/>
                  <a:pt x="4965859" y="177641"/>
                  <a:pt x="4968717" y="164306"/>
                </a:cubicBezTo>
                <a:cubicBezTo>
                  <a:pt x="4972526" y="145256"/>
                  <a:pt x="4974431" y="134779"/>
                  <a:pt x="4974431" y="134779"/>
                </a:cubicBezTo>
                <a:cubicBezTo>
                  <a:pt x="4974431" y="134779"/>
                  <a:pt x="4970621" y="145256"/>
                  <a:pt x="4964906" y="163354"/>
                </a:cubicBezTo>
                <a:cubicBezTo>
                  <a:pt x="4962049" y="171926"/>
                  <a:pt x="4959192" y="181451"/>
                  <a:pt x="4955381" y="191929"/>
                </a:cubicBezTo>
                <a:cubicBezTo>
                  <a:pt x="4955381" y="182404"/>
                  <a:pt x="4955381" y="176689"/>
                  <a:pt x="4955381" y="176689"/>
                </a:cubicBezTo>
                <a:cubicBezTo>
                  <a:pt x="4955381" y="176689"/>
                  <a:pt x="4954429" y="186214"/>
                  <a:pt x="4952524" y="202406"/>
                </a:cubicBezTo>
                <a:cubicBezTo>
                  <a:pt x="4952524" y="202406"/>
                  <a:pt x="4952524" y="203359"/>
                  <a:pt x="4952524" y="203359"/>
                </a:cubicBezTo>
                <a:cubicBezTo>
                  <a:pt x="4949667" y="210979"/>
                  <a:pt x="4947762" y="218599"/>
                  <a:pt x="4944904" y="227171"/>
                </a:cubicBezTo>
                <a:cubicBezTo>
                  <a:pt x="4944904" y="227171"/>
                  <a:pt x="4944904" y="226219"/>
                  <a:pt x="4944904" y="226219"/>
                </a:cubicBezTo>
                <a:cubicBezTo>
                  <a:pt x="4939189" y="209074"/>
                  <a:pt x="4936331" y="199549"/>
                  <a:pt x="4936331" y="199549"/>
                </a:cubicBezTo>
                <a:cubicBezTo>
                  <a:pt x="4936331" y="199549"/>
                  <a:pt x="4938237" y="213836"/>
                  <a:pt x="4942046" y="236696"/>
                </a:cubicBezTo>
                <a:cubicBezTo>
                  <a:pt x="4942046" y="237649"/>
                  <a:pt x="4941094" y="238601"/>
                  <a:pt x="4941094" y="239554"/>
                </a:cubicBezTo>
                <a:cubicBezTo>
                  <a:pt x="4935379" y="255746"/>
                  <a:pt x="4929664" y="273844"/>
                  <a:pt x="4922996" y="292894"/>
                </a:cubicBezTo>
                <a:cubicBezTo>
                  <a:pt x="4922996" y="291941"/>
                  <a:pt x="4922996" y="290036"/>
                  <a:pt x="4922996" y="289084"/>
                </a:cubicBezTo>
                <a:cubicBezTo>
                  <a:pt x="4921092" y="275749"/>
                  <a:pt x="4920139" y="269081"/>
                  <a:pt x="4920139" y="269081"/>
                </a:cubicBezTo>
                <a:cubicBezTo>
                  <a:pt x="4920139" y="269081"/>
                  <a:pt x="4919187" y="276701"/>
                  <a:pt x="4919187" y="290036"/>
                </a:cubicBezTo>
                <a:cubicBezTo>
                  <a:pt x="4919187" y="291941"/>
                  <a:pt x="4919187" y="293846"/>
                  <a:pt x="4919187" y="296704"/>
                </a:cubicBezTo>
                <a:cubicBezTo>
                  <a:pt x="4918234" y="293846"/>
                  <a:pt x="4918234" y="290989"/>
                  <a:pt x="4917281" y="289084"/>
                </a:cubicBezTo>
                <a:cubicBezTo>
                  <a:pt x="4915376" y="279559"/>
                  <a:pt x="4913471" y="271939"/>
                  <a:pt x="4911567" y="266224"/>
                </a:cubicBezTo>
                <a:cubicBezTo>
                  <a:pt x="4907756" y="253841"/>
                  <a:pt x="4904899" y="246221"/>
                  <a:pt x="4904899" y="246221"/>
                </a:cubicBezTo>
                <a:cubicBezTo>
                  <a:pt x="4904899" y="246221"/>
                  <a:pt x="4905851" y="253841"/>
                  <a:pt x="4907756" y="267176"/>
                </a:cubicBezTo>
                <a:cubicBezTo>
                  <a:pt x="4908709" y="273844"/>
                  <a:pt x="4908709" y="281464"/>
                  <a:pt x="4909662" y="290989"/>
                </a:cubicBezTo>
                <a:cubicBezTo>
                  <a:pt x="4910614" y="299561"/>
                  <a:pt x="4910614" y="310039"/>
                  <a:pt x="4911567" y="321469"/>
                </a:cubicBezTo>
                <a:cubicBezTo>
                  <a:pt x="4910614" y="323374"/>
                  <a:pt x="4909662" y="325279"/>
                  <a:pt x="4908709" y="327184"/>
                </a:cubicBezTo>
                <a:cubicBezTo>
                  <a:pt x="4906804" y="322421"/>
                  <a:pt x="4903946" y="317659"/>
                  <a:pt x="4902042" y="313849"/>
                </a:cubicBezTo>
                <a:cubicBezTo>
                  <a:pt x="4899184" y="308134"/>
                  <a:pt x="4896326" y="302419"/>
                  <a:pt x="4894421" y="298609"/>
                </a:cubicBezTo>
                <a:cubicBezTo>
                  <a:pt x="4893469" y="290036"/>
                  <a:pt x="4892517" y="285274"/>
                  <a:pt x="4892517" y="285274"/>
                </a:cubicBezTo>
                <a:cubicBezTo>
                  <a:pt x="4892517" y="285274"/>
                  <a:pt x="4892517" y="288131"/>
                  <a:pt x="4891564" y="293846"/>
                </a:cubicBezTo>
                <a:cubicBezTo>
                  <a:pt x="4889659" y="290989"/>
                  <a:pt x="4888706" y="289084"/>
                  <a:pt x="4888706" y="289084"/>
                </a:cubicBezTo>
                <a:cubicBezTo>
                  <a:pt x="4888706" y="289084"/>
                  <a:pt x="4889659" y="291941"/>
                  <a:pt x="4891564" y="295751"/>
                </a:cubicBezTo>
                <a:cubicBezTo>
                  <a:pt x="4890612" y="306229"/>
                  <a:pt x="4888706" y="324326"/>
                  <a:pt x="4887754" y="348139"/>
                </a:cubicBezTo>
                <a:cubicBezTo>
                  <a:pt x="4887754" y="350996"/>
                  <a:pt x="4887754" y="354806"/>
                  <a:pt x="4887754" y="357664"/>
                </a:cubicBezTo>
                <a:cubicBezTo>
                  <a:pt x="4885849" y="354806"/>
                  <a:pt x="4883944" y="352901"/>
                  <a:pt x="4882991" y="350996"/>
                </a:cubicBezTo>
                <a:cubicBezTo>
                  <a:pt x="4882991" y="347186"/>
                  <a:pt x="4882039" y="343376"/>
                  <a:pt x="4882039" y="338614"/>
                </a:cubicBezTo>
                <a:cubicBezTo>
                  <a:pt x="4882039" y="338614"/>
                  <a:pt x="4882039" y="337661"/>
                  <a:pt x="4882039" y="337661"/>
                </a:cubicBezTo>
                <a:cubicBezTo>
                  <a:pt x="4882991" y="333851"/>
                  <a:pt x="4882991" y="330041"/>
                  <a:pt x="4883944" y="327184"/>
                </a:cubicBezTo>
                <a:cubicBezTo>
                  <a:pt x="4884896" y="324326"/>
                  <a:pt x="4884896" y="321469"/>
                  <a:pt x="4885849" y="319564"/>
                </a:cubicBezTo>
                <a:cubicBezTo>
                  <a:pt x="4886801" y="315754"/>
                  <a:pt x="4887754" y="312896"/>
                  <a:pt x="4887754" y="312896"/>
                </a:cubicBezTo>
                <a:cubicBezTo>
                  <a:pt x="4887754" y="312896"/>
                  <a:pt x="4886801" y="314801"/>
                  <a:pt x="4884896" y="318611"/>
                </a:cubicBezTo>
                <a:cubicBezTo>
                  <a:pt x="4883944" y="320516"/>
                  <a:pt x="4882991" y="323374"/>
                  <a:pt x="4882039" y="326231"/>
                </a:cubicBezTo>
                <a:cubicBezTo>
                  <a:pt x="4882039" y="327184"/>
                  <a:pt x="4882039" y="327184"/>
                  <a:pt x="4882039" y="328136"/>
                </a:cubicBezTo>
                <a:cubicBezTo>
                  <a:pt x="4882039" y="327184"/>
                  <a:pt x="4882039" y="326231"/>
                  <a:pt x="4882039" y="326231"/>
                </a:cubicBezTo>
                <a:cubicBezTo>
                  <a:pt x="4880134" y="312896"/>
                  <a:pt x="4878229" y="300514"/>
                  <a:pt x="4877276" y="288131"/>
                </a:cubicBezTo>
                <a:cubicBezTo>
                  <a:pt x="4876324" y="279559"/>
                  <a:pt x="4874419" y="270986"/>
                  <a:pt x="4873466" y="263366"/>
                </a:cubicBezTo>
                <a:cubicBezTo>
                  <a:pt x="4875372" y="253841"/>
                  <a:pt x="4876324" y="245269"/>
                  <a:pt x="4878229" y="238601"/>
                </a:cubicBezTo>
                <a:cubicBezTo>
                  <a:pt x="4881087" y="221456"/>
                  <a:pt x="4882039" y="211931"/>
                  <a:pt x="4882039" y="211931"/>
                </a:cubicBezTo>
                <a:cubicBezTo>
                  <a:pt x="4882039" y="211931"/>
                  <a:pt x="4879181" y="221456"/>
                  <a:pt x="4874419" y="237649"/>
                </a:cubicBezTo>
                <a:cubicBezTo>
                  <a:pt x="4873466" y="241459"/>
                  <a:pt x="4872514" y="245269"/>
                  <a:pt x="4870609" y="249079"/>
                </a:cubicBezTo>
                <a:cubicBezTo>
                  <a:pt x="4869656" y="242411"/>
                  <a:pt x="4867751" y="236696"/>
                  <a:pt x="4866799" y="231934"/>
                </a:cubicBezTo>
                <a:cubicBezTo>
                  <a:pt x="4863941" y="218599"/>
                  <a:pt x="4862037" y="210979"/>
                  <a:pt x="4862037" y="210979"/>
                </a:cubicBezTo>
                <a:cubicBezTo>
                  <a:pt x="4862037" y="210979"/>
                  <a:pt x="4862037" y="218599"/>
                  <a:pt x="4862989" y="232886"/>
                </a:cubicBezTo>
                <a:cubicBezTo>
                  <a:pt x="4862989" y="237649"/>
                  <a:pt x="4863941" y="242411"/>
                  <a:pt x="4863941" y="248126"/>
                </a:cubicBezTo>
                <a:cubicBezTo>
                  <a:pt x="4863941" y="250984"/>
                  <a:pt x="4863941" y="255746"/>
                  <a:pt x="4863941" y="261461"/>
                </a:cubicBezTo>
                <a:cubicBezTo>
                  <a:pt x="4862989" y="262414"/>
                  <a:pt x="4862037" y="263366"/>
                  <a:pt x="4860131" y="264319"/>
                </a:cubicBezTo>
                <a:cubicBezTo>
                  <a:pt x="4856322" y="268129"/>
                  <a:pt x="4850606" y="272891"/>
                  <a:pt x="4843939" y="281464"/>
                </a:cubicBezTo>
                <a:cubicBezTo>
                  <a:pt x="4842987" y="277654"/>
                  <a:pt x="4842034" y="273844"/>
                  <a:pt x="4841081" y="270986"/>
                </a:cubicBezTo>
                <a:cubicBezTo>
                  <a:pt x="4842034" y="268129"/>
                  <a:pt x="4842987" y="266224"/>
                  <a:pt x="4842987" y="266224"/>
                </a:cubicBezTo>
                <a:cubicBezTo>
                  <a:pt x="4842987" y="266224"/>
                  <a:pt x="4842034" y="267176"/>
                  <a:pt x="4841081" y="269081"/>
                </a:cubicBezTo>
                <a:cubicBezTo>
                  <a:pt x="4840129" y="265271"/>
                  <a:pt x="4840129" y="262414"/>
                  <a:pt x="4840129" y="262414"/>
                </a:cubicBezTo>
                <a:cubicBezTo>
                  <a:pt x="4840129" y="262414"/>
                  <a:pt x="4840129" y="265271"/>
                  <a:pt x="4840129" y="270034"/>
                </a:cubicBezTo>
                <a:cubicBezTo>
                  <a:pt x="4838224" y="271939"/>
                  <a:pt x="4836319" y="274796"/>
                  <a:pt x="4833462" y="278606"/>
                </a:cubicBezTo>
                <a:cubicBezTo>
                  <a:pt x="4830604" y="283369"/>
                  <a:pt x="4826794" y="288131"/>
                  <a:pt x="4822984" y="294799"/>
                </a:cubicBezTo>
                <a:cubicBezTo>
                  <a:pt x="4821079" y="297656"/>
                  <a:pt x="4819174" y="301466"/>
                  <a:pt x="4816316" y="304324"/>
                </a:cubicBezTo>
                <a:cubicBezTo>
                  <a:pt x="4814412" y="308134"/>
                  <a:pt x="4812506" y="311944"/>
                  <a:pt x="4809649" y="315754"/>
                </a:cubicBezTo>
                <a:cubicBezTo>
                  <a:pt x="4809649" y="316706"/>
                  <a:pt x="4808697" y="317659"/>
                  <a:pt x="4807744" y="318611"/>
                </a:cubicBezTo>
                <a:cubicBezTo>
                  <a:pt x="4807744" y="309086"/>
                  <a:pt x="4807744" y="304324"/>
                  <a:pt x="4807744" y="304324"/>
                </a:cubicBezTo>
                <a:cubicBezTo>
                  <a:pt x="4807744" y="304324"/>
                  <a:pt x="4805839" y="312896"/>
                  <a:pt x="4803934" y="327184"/>
                </a:cubicBezTo>
                <a:cubicBezTo>
                  <a:pt x="4801076" y="331946"/>
                  <a:pt x="4798219" y="336709"/>
                  <a:pt x="4795362" y="342424"/>
                </a:cubicBezTo>
                <a:cubicBezTo>
                  <a:pt x="4795362" y="335756"/>
                  <a:pt x="4795362" y="330041"/>
                  <a:pt x="4795362" y="324326"/>
                </a:cubicBezTo>
                <a:cubicBezTo>
                  <a:pt x="4795362" y="319564"/>
                  <a:pt x="4795362" y="315754"/>
                  <a:pt x="4795362" y="311944"/>
                </a:cubicBezTo>
                <a:cubicBezTo>
                  <a:pt x="4796314" y="308134"/>
                  <a:pt x="4796314" y="305276"/>
                  <a:pt x="4796314" y="302419"/>
                </a:cubicBezTo>
                <a:cubicBezTo>
                  <a:pt x="4796314" y="300514"/>
                  <a:pt x="4796314" y="299561"/>
                  <a:pt x="4797266" y="297656"/>
                </a:cubicBezTo>
                <a:cubicBezTo>
                  <a:pt x="4799172" y="286226"/>
                  <a:pt x="4802029" y="274796"/>
                  <a:pt x="4803934" y="264319"/>
                </a:cubicBezTo>
                <a:cubicBezTo>
                  <a:pt x="4811554" y="221456"/>
                  <a:pt x="4815364" y="192881"/>
                  <a:pt x="4815364" y="192881"/>
                </a:cubicBezTo>
                <a:cubicBezTo>
                  <a:pt x="4815364" y="192881"/>
                  <a:pt x="4804887" y="220504"/>
                  <a:pt x="4792504" y="262414"/>
                </a:cubicBezTo>
                <a:cubicBezTo>
                  <a:pt x="4791551" y="264319"/>
                  <a:pt x="4791551" y="266224"/>
                  <a:pt x="4790599" y="268129"/>
                </a:cubicBezTo>
                <a:cubicBezTo>
                  <a:pt x="4788694" y="256699"/>
                  <a:pt x="4788694" y="250031"/>
                  <a:pt x="4788694" y="250031"/>
                </a:cubicBezTo>
                <a:cubicBezTo>
                  <a:pt x="4788694" y="250031"/>
                  <a:pt x="4788694" y="257651"/>
                  <a:pt x="4787741" y="270986"/>
                </a:cubicBezTo>
                <a:cubicBezTo>
                  <a:pt x="4787741" y="273844"/>
                  <a:pt x="4787741" y="277654"/>
                  <a:pt x="4787741" y="281464"/>
                </a:cubicBezTo>
                <a:cubicBezTo>
                  <a:pt x="4785837" y="287179"/>
                  <a:pt x="4783931" y="292894"/>
                  <a:pt x="4782979" y="299561"/>
                </a:cubicBezTo>
                <a:cubicBezTo>
                  <a:pt x="4782979" y="297656"/>
                  <a:pt x="4782979" y="295751"/>
                  <a:pt x="4782979" y="293846"/>
                </a:cubicBezTo>
                <a:cubicBezTo>
                  <a:pt x="4783931" y="282416"/>
                  <a:pt x="4783931" y="271939"/>
                  <a:pt x="4784884" y="263366"/>
                </a:cubicBezTo>
                <a:cubicBezTo>
                  <a:pt x="4785837" y="253841"/>
                  <a:pt x="4785837" y="246221"/>
                  <a:pt x="4786789" y="239554"/>
                </a:cubicBezTo>
                <a:cubicBezTo>
                  <a:pt x="4788694" y="226219"/>
                  <a:pt x="4789647" y="218599"/>
                  <a:pt x="4789647" y="218599"/>
                </a:cubicBezTo>
                <a:cubicBezTo>
                  <a:pt x="4789647" y="218599"/>
                  <a:pt x="4787741" y="226219"/>
                  <a:pt x="4782979" y="238601"/>
                </a:cubicBezTo>
                <a:cubicBezTo>
                  <a:pt x="4781074" y="245269"/>
                  <a:pt x="4779169" y="252889"/>
                  <a:pt x="4777264" y="262414"/>
                </a:cubicBezTo>
                <a:cubicBezTo>
                  <a:pt x="4776312" y="264319"/>
                  <a:pt x="4776312" y="266224"/>
                  <a:pt x="4776312" y="269081"/>
                </a:cubicBezTo>
                <a:cubicBezTo>
                  <a:pt x="4774406" y="257651"/>
                  <a:pt x="4773454" y="251936"/>
                  <a:pt x="4773454" y="251936"/>
                </a:cubicBezTo>
                <a:cubicBezTo>
                  <a:pt x="4773454" y="251936"/>
                  <a:pt x="4773454" y="264319"/>
                  <a:pt x="4773454" y="284321"/>
                </a:cubicBezTo>
                <a:cubicBezTo>
                  <a:pt x="4772501" y="287179"/>
                  <a:pt x="4772501" y="290989"/>
                  <a:pt x="4771549" y="293846"/>
                </a:cubicBezTo>
                <a:cubicBezTo>
                  <a:pt x="4771549" y="294799"/>
                  <a:pt x="4771549" y="294799"/>
                  <a:pt x="4771549" y="295751"/>
                </a:cubicBezTo>
                <a:cubicBezTo>
                  <a:pt x="4769644" y="273844"/>
                  <a:pt x="4767739" y="260509"/>
                  <a:pt x="4767739" y="260509"/>
                </a:cubicBezTo>
                <a:cubicBezTo>
                  <a:pt x="4767739" y="260509"/>
                  <a:pt x="4765834" y="274796"/>
                  <a:pt x="4764881" y="297656"/>
                </a:cubicBezTo>
                <a:cubicBezTo>
                  <a:pt x="4762024" y="290036"/>
                  <a:pt x="4758214" y="283369"/>
                  <a:pt x="4755356" y="276701"/>
                </a:cubicBezTo>
                <a:cubicBezTo>
                  <a:pt x="4753451" y="273844"/>
                  <a:pt x="4752499" y="271939"/>
                  <a:pt x="4750594" y="270034"/>
                </a:cubicBezTo>
                <a:cubicBezTo>
                  <a:pt x="4753451" y="260509"/>
                  <a:pt x="4755356" y="251936"/>
                  <a:pt x="4758214" y="243364"/>
                </a:cubicBezTo>
                <a:cubicBezTo>
                  <a:pt x="4767739" y="209074"/>
                  <a:pt x="4774406" y="180499"/>
                  <a:pt x="4780122" y="161449"/>
                </a:cubicBezTo>
                <a:cubicBezTo>
                  <a:pt x="4784884" y="141446"/>
                  <a:pt x="4787741" y="130016"/>
                  <a:pt x="4787741" y="130016"/>
                </a:cubicBezTo>
                <a:cubicBezTo>
                  <a:pt x="4787741" y="130016"/>
                  <a:pt x="4782979" y="140494"/>
                  <a:pt x="4776312" y="160496"/>
                </a:cubicBezTo>
                <a:cubicBezTo>
                  <a:pt x="4769644" y="179546"/>
                  <a:pt x="4759166" y="207169"/>
                  <a:pt x="4747737" y="240506"/>
                </a:cubicBezTo>
                <a:cubicBezTo>
                  <a:pt x="4745831" y="246221"/>
                  <a:pt x="4743926" y="251936"/>
                  <a:pt x="4742022" y="257651"/>
                </a:cubicBezTo>
                <a:cubicBezTo>
                  <a:pt x="4742022" y="257651"/>
                  <a:pt x="4742022" y="257651"/>
                  <a:pt x="4742022" y="257651"/>
                </a:cubicBezTo>
                <a:cubicBezTo>
                  <a:pt x="4737259" y="251936"/>
                  <a:pt x="4732497" y="248126"/>
                  <a:pt x="4727734" y="244316"/>
                </a:cubicBezTo>
                <a:cubicBezTo>
                  <a:pt x="4725829" y="242411"/>
                  <a:pt x="4722972" y="241459"/>
                  <a:pt x="4721066" y="240506"/>
                </a:cubicBezTo>
                <a:cubicBezTo>
                  <a:pt x="4719162" y="239554"/>
                  <a:pt x="4717256" y="238601"/>
                  <a:pt x="4716304" y="238601"/>
                </a:cubicBezTo>
                <a:cubicBezTo>
                  <a:pt x="4713447" y="237649"/>
                  <a:pt x="4712494" y="237649"/>
                  <a:pt x="4712494" y="237649"/>
                </a:cubicBezTo>
                <a:cubicBezTo>
                  <a:pt x="4712494" y="237649"/>
                  <a:pt x="4713447" y="238601"/>
                  <a:pt x="4716304" y="239554"/>
                </a:cubicBezTo>
                <a:cubicBezTo>
                  <a:pt x="4719162" y="240506"/>
                  <a:pt x="4722019" y="243364"/>
                  <a:pt x="4725829" y="246221"/>
                </a:cubicBezTo>
                <a:cubicBezTo>
                  <a:pt x="4729639" y="250031"/>
                  <a:pt x="4733449" y="254794"/>
                  <a:pt x="4736306" y="260509"/>
                </a:cubicBezTo>
                <a:cubicBezTo>
                  <a:pt x="4737259" y="262414"/>
                  <a:pt x="4738212" y="264319"/>
                  <a:pt x="4739164" y="266224"/>
                </a:cubicBezTo>
                <a:cubicBezTo>
                  <a:pt x="4736306" y="274796"/>
                  <a:pt x="4732497" y="284321"/>
                  <a:pt x="4729639" y="293846"/>
                </a:cubicBezTo>
                <a:cubicBezTo>
                  <a:pt x="4729639" y="294799"/>
                  <a:pt x="4729639" y="294799"/>
                  <a:pt x="4728687" y="295751"/>
                </a:cubicBezTo>
                <a:cubicBezTo>
                  <a:pt x="4728687" y="295751"/>
                  <a:pt x="4728687" y="295751"/>
                  <a:pt x="4728687" y="294799"/>
                </a:cubicBezTo>
                <a:cubicBezTo>
                  <a:pt x="4728687" y="291941"/>
                  <a:pt x="4728687" y="290989"/>
                  <a:pt x="4728687" y="290989"/>
                </a:cubicBezTo>
                <a:cubicBezTo>
                  <a:pt x="4728687" y="290989"/>
                  <a:pt x="4728687" y="291941"/>
                  <a:pt x="4727734" y="293846"/>
                </a:cubicBezTo>
                <a:cubicBezTo>
                  <a:pt x="4723924" y="285274"/>
                  <a:pt x="4720114" y="277654"/>
                  <a:pt x="4717256" y="270986"/>
                </a:cubicBezTo>
                <a:cubicBezTo>
                  <a:pt x="4716304" y="269081"/>
                  <a:pt x="4715351" y="267176"/>
                  <a:pt x="4714399" y="265271"/>
                </a:cubicBezTo>
                <a:cubicBezTo>
                  <a:pt x="4715351" y="257651"/>
                  <a:pt x="4716304" y="252889"/>
                  <a:pt x="4716304" y="252889"/>
                </a:cubicBezTo>
                <a:cubicBezTo>
                  <a:pt x="4716304" y="252889"/>
                  <a:pt x="4715351" y="256699"/>
                  <a:pt x="4713447" y="262414"/>
                </a:cubicBezTo>
                <a:cubicBezTo>
                  <a:pt x="4708684" y="252889"/>
                  <a:pt x="4706779" y="248126"/>
                  <a:pt x="4706779" y="248126"/>
                </a:cubicBezTo>
                <a:cubicBezTo>
                  <a:pt x="4706779" y="248126"/>
                  <a:pt x="4708684" y="254794"/>
                  <a:pt x="4712494" y="267176"/>
                </a:cubicBezTo>
                <a:cubicBezTo>
                  <a:pt x="4711541" y="270034"/>
                  <a:pt x="4710589" y="273844"/>
                  <a:pt x="4708684" y="277654"/>
                </a:cubicBezTo>
                <a:cubicBezTo>
                  <a:pt x="4700112" y="251936"/>
                  <a:pt x="4694397" y="236696"/>
                  <a:pt x="4694397" y="236696"/>
                </a:cubicBezTo>
                <a:cubicBezTo>
                  <a:pt x="4694397" y="236696"/>
                  <a:pt x="4697254" y="258604"/>
                  <a:pt x="4702969" y="293846"/>
                </a:cubicBezTo>
                <a:cubicBezTo>
                  <a:pt x="4700112" y="304324"/>
                  <a:pt x="4696301" y="317659"/>
                  <a:pt x="4691539" y="331946"/>
                </a:cubicBezTo>
                <a:cubicBezTo>
                  <a:pt x="4691539" y="330994"/>
                  <a:pt x="4690587" y="330041"/>
                  <a:pt x="4690587" y="329089"/>
                </a:cubicBezTo>
                <a:cubicBezTo>
                  <a:pt x="4685824" y="319564"/>
                  <a:pt x="4682966" y="313849"/>
                  <a:pt x="4682966" y="313849"/>
                </a:cubicBezTo>
                <a:cubicBezTo>
                  <a:pt x="4682966" y="313849"/>
                  <a:pt x="4683919" y="316706"/>
                  <a:pt x="4684872" y="322421"/>
                </a:cubicBezTo>
                <a:cubicBezTo>
                  <a:pt x="4684872" y="322421"/>
                  <a:pt x="4684872" y="322421"/>
                  <a:pt x="4684872" y="322421"/>
                </a:cubicBezTo>
                <a:cubicBezTo>
                  <a:pt x="4676299" y="310991"/>
                  <a:pt x="4671537" y="304324"/>
                  <a:pt x="4671537" y="304324"/>
                </a:cubicBezTo>
                <a:cubicBezTo>
                  <a:pt x="4671537" y="304324"/>
                  <a:pt x="4675347" y="311944"/>
                  <a:pt x="4682014" y="324326"/>
                </a:cubicBezTo>
                <a:cubicBezTo>
                  <a:pt x="4683919" y="328136"/>
                  <a:pt x="4686776" y="332899"/>
                  <a:pt x="4688681" y="337661"/>
                </a:cubicBezTo>
                <a:cubicBezTo>
                  <a:pt x="4688681" y="338614"/>
                  <a:pt x="4688681" y="339566"/>
                  <a:pt x="4689634" y="340519"/>
                </a:cubicBezTo>
                <a:cubicBezTo>
                  <a:pt x="4687729" y="349091"/>
                  <a:pt x="4684872" y="356711"/>
                  <a:pt x="4682966" y="366236"/>
                </a:cubicBezTo>
                <a:cubicBezTo>
                  <a:pt x="4681062" y="364331"/>
                  <a:pt x="4680109" y="361474"/>
                  <a:pt x="4678204" y="359569"/>
                </a:cubicBezTo>
                <a:cubicBezTo>
                  <a:pt x="4675347" y="355759"/>
                  <a:pt x="4671537" y="351949"/>
                  <a:pt x="4669631" y="349091"/>
                </a:cubicBezTo>
                <a:cubicBezTo>
                  <a:pt x="4669631" y="349091"/>
                  <a:pt x="4669631" y="349091"/>
                  <a:pt x="4668679" y="348139"/>
                </a:cubicBezTo>
                <a:cubicBezTo>
                  <a:pt x="4669631" y="341471"/>
                  <a:pt x="4669631" y="335756"/>
                  <a:pt x="4669631" y="330994"/>
                </a:cubicBezTo>
                <a:cubicBezTo>
                  <a:pt x="4670584" y="318611"/>
                  <a:pt x="4669631" y="310991"/>
                  <a:pt x="4669631" y="310991"/>
                </a:cubicBezTo>
                <a:cubicBezTo>
                  <a:pt x="4669631" y="310991"/>
                  <a:pt x="4669631" y="311944"/>
                  <a:pt x="4669631" y="313849"/>
                </a:cubicBezTo>
                <a:cubicBezTo>
                  <a:pt x="4669631" y="310039"/>
                  <a:pt x="4670584" y="305276"/>
                  <a:pt x="4670584" y="301466"/>
                </a:cubicBezTo>
                <a:cubicBezTo>
                  <a:pt x="4670584" y="296704"/>
                  <a:pt x="4670584" y="291941"/>
                  <a:pt x="4670584" y="287179"/>
                </a:cubicBezTo>
                <a:cubicBezTo>
                  <a:pt x="4672489" y="282416"/>
                  <a:pt x="4673441" y="278606"/>
                  <a:pt x="4675347" y="274796"/>
                </a:cubicBezTo>
                <a:cubicBezTo>
                  <a:pt x="4683919" y="259556"/>
                  <a:pt x="4689634" y="250984"/>
                  <a:pt x="4689634" y="250984"/>
                </a:cubicBezTo>
                <a:cubicBezTo>
                  <a:pt x="4689634" y="250984"/>
                  <a:pt x="4686776" y="254794"/>
                  <a:pt x="4681062" y="262414"/>
                </a:cubicBezTo>
                <a:cubicBezTo>
                  <a:pt x="4684872" y="252889"/>
                  <a:pt x="4686776" y="248126"/>
                  <a:pt x="4686776" y="248126"/>
                </a:cubicBezTo>
                <a:cubicBezTo>
                  <a:pt x="4686776" y="248126"/>
                  <a:pt x="4682966" y="254794"/>
                  <a:pt x="4675347" y="265271"/>
                </a:cubicBezTo>
                <a:cubicBezTo>
                  <a:pt x="4673441" y="267176"/>
                  <a:pt x="4672489" y="270034"/>
                  <a:pt x="4670584" y="272891"/>
                </a:cubicBezTo>
                <a:cubicBezTo>
                  <a:pt x="4670584" y="270986"/>
                  <a:pt x="4670584" y="270034"/>
                  <a:pt x="4670584" y="268129"/>
                </a:cubicBezTo>
                <a:cubicBezTo>
                  <a:pt x="4669631" y="261461"/>
                  <a:pt x="4669631" y="255746"/>
                  <a:pt x="4668679" y="250984"/>
                </a:cubicBezTo>
                <a:cubicBezTo>
                  <a:pt x="4668679" y="250031"/>
                  <a:pt x="4668679" y="248126"/>
                  <a:pt x="4669631" y="247174"/>
                </a:cubicBezTo>
                <a:cubicBezTo>
                  <a:pt x="4671537" y="230981"/>
                  <a:pt x="4671537" y="222409"/>
                  <a:pt x="4671537" y="222409"/>
                </a:cubicBezTo>
                <a:cubicBezTo>
                  <a:pt x="4671537" y="222409"/>
                  <a:pt x="4671537" y="224314"/>
                  <a:pt x="4670584" y="229076"/>
                </a:cubicBezTo>
                <a:cubicBezTo>
                  <a:pt x="4669631" y="231934"/>
                  <a:pt x="4668679" y="236696"/>
                  <a:pt x="4666774" y="242411"/>
                </a:cubicBezTo>
                <a:cubicBezTo>
                  <a:pt x="4666774" y="242411"/>
                  <a:pt x="4666774" y="242411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5822" y="235744"/>
                  <a:pt x="4663916" y="230981"/>
                  <a:pt x="4662012" y="228124"/>
                </a:cubicBezTo>
                <a:cubicBezTo>
                  <a:pt x="4661059" y="224314"/>
                  <a:pt x="4660106" y="222409"/>
                  <a:pt x="4660106" y="222409"/>
                </a:cubicBezTo>
                <a:cubicBezTo>
                  <a:pt x="4660106" y="222409"/>
                  <a:pt x="4660106" y="224314"/>
                  <a:pt x="4661059" y="228124"/>
                </a:cubicBezTo>
                <a:cubicBezTo>
                  <a:pt x="4662012" y="231934"/>
                  <a:pt x="4662964" y="237649"/>
                  <a:pt x="4662964" y="244316"/>
                </a:cubicBezTo>
                <a:cubicBezTo>
                  <a:pt x="4662964" y="245269"/>
                  <a:pt x="4662964" y="245269"/>
                  <a:pt x="4662964" y="246221"/>
                </a:cubicBezTo>
                <a:cubicBezTo>
                  <a:pt x="4662964" y="246221"/>
                  <a:pt x="4662964" y="246221"/>
                  <a:pt x="4662964" y="246221"/>
                </a:cubicBezTo>
                <a:cubicBezTo>
                  <a:pt x="4660106" y="250031"/>
                  <a:pt x="4657249" y="254794"/>
                  <a:pt x="4654391" y="262414"/>
                </a:cubicBezTo>
                <a:cubicBezTo>
                  <a:pt x="4653439" y="265271"/>
                  <a:pt x="4652487" y="268129"/>
                  <a:pt x="4650581" y="271939"/>
                </a:cubicBezTo>
                <a:cubicBezTo>
                  <a:pt x="4649629" y="267176"/>
                  <a:pt x="4647724" y="264319"/>
                  <a:pt x="4646772" y="261461"/>
                </a:cubicBezTo>
                <a:cubicBezTo>
                  <a:pt x="4646772" y="260509"/>
                  <a:pt x="4645819" y="259556"/>
                  <a:pt x="4645819" y="259556"/>
                </a:cubicBezTo>
                <a:cubicBezTo>
                  <a:pt x="4645819" y="257651"/>
                  <a:pt x="4646772" y="255746"/>
                  <a:pt x="4646772" y="253841"/>
                </a:cubicBezTo>
                <a:cubicBezTo>
                  <a:pt x="4648676" y="243364"/>
                  <a:pt x="4650581" y="234791"/>
                  <a:pt x="4653439" y="227171"/>
                </a:cubicBezTo>
                <a:cubicBezTo>
                  <a:pt x="4657249" y="212884"/>
                  <a:pt x="4660106" y="204311"/>
                  <a:pt x="4660106" y="204311"/>
                </a:cubicBezTo>
                <a:cubicBezTo>
                  <a:pt x="4660106" y="204311"/>
                  <a:pt x="4656297" y="211931"/>
                  <a:pt x="4650581" y="226219"/>
                </a:cubicBezTo>
                <a:cubicBezTo>
                  <a:pt x="4647724" y="232886"/>
                  <a:pt x="4643914" y="241459"/>
                  <a:pt x="4641056" y="251936"/>
                </a:cubicBezTo>
                <a:cubicBezTo>
                  <a:pt x="4639151" y="256699"/>
                  <a:pt x="4637247" y="261461"/>
                  <a:pt x="4636294" y="267176"/>
                </a:cubicBezTo>
                <a:cubicBezTo>
                  <a:pt x="4636294" y="264319"/>
                  <a:pt x="4636294" y="261461"/>
                  <a:pt x="4636294" y="259556"/>
                </a:cubicBezTo>
                <a:cubicBezTo>
                  <a:pt x="4636294" y="251936"/>
                  <a:pt x="4637247" y="246221"/>
                  <a:pt x="4638199" y="242411"/>
                </a:cubicBezTo>
                <a:cubicBezTo>
                  <a:pt x="4639151" y="238601"/>
                  <a:pt x="4639151" y="235744"/>
                  <a:pt x="4639151" y="235744"/>
                </a:cubicBezTo>
                <a:cubicBezTo>
                  <a:pt x="4639151" y="235744"/>
                  <a:pt x="4638199" y="237649"/>
                  <a:pt x="4637247" y="241459"/>
                </a:cubicBezTo>
                <a:cubicBezTo>
                  <a:pt x="4636294" y="245269"/>
                  <a:pt x="4633437" y="250984"/>
                  <a:pt x="4632484" y="258604"/>
                </a:cubicBezTo>
                <a:cubicBezTo>
                  <a:pt x="4632484" y="258604"/>
                  <a:pt x="4632484" y="258604"/>
                  <a:pt x="4632484" y="258604"/>
                </a:cubicBezTo>
                <a:cubicBezTo>
                  <a:pt x="4631531" y="255746"/>
                  <a:pt x="4631531" y="254794"/>
                  <a:pt x="4631531" y="254794"/>
                </a:cubicBezTo>
                <a:cubicBezTo>
                  <a:pt x="4631531" y="254794"/>
                  <a:pt x="4631531" y="256699"/>
                  <a:pt x="4632484" y="259556"/>
                </a:cubicBezTo>
                <a:cubicBezTo>
                  <a:pt x="4630579" y="267176"/>
                  <a:pt x="4629626" y="275749"/>
                  <a:pt x="4628674" y="285274"/>
                </a:cubicBezTo>
                <a:cubicBezTo>
                  <a:pt x="4628674" y="288131"/>
                  <a:pt x="4628674" y="290989"/>
                  <a:pt x="4628674" y="293846"/>
                </a:cubicBezTo>
                <a:cubicBezTo>
                  <a:pt x="4627722" y="296704"/>
                  <a:pt x="4626769" y="300514"/>
                  <a:pt x="4625816" y="303371"/>
                </a:cubicBezTo>
                <a:cubicBezTo>
                  <a:pt x="4619149" y="298609"/>
                  <a:pt x="4614387" y="295751"/>
                  <a:pt x="4610576" y="293846"/>
                </a:cubicBezTo>
                <a:cubicBezTo>
                  <a:pt x="4606766" y="291941"/>
                  <a:pt x="4604862" y="290989"/>
                  <a:pt x="4604862" y="290989"/>
                </a:cubicBezTo>
                <a:cubicBezTo>
                  <a:pt x="4604862" y="290989"/>
                  <a:pt x="4606766" y="291941"/>
                  <a:pt x="4610576" y="294799"/>
                </a:cubicBezTo>
                <a:cubicBezTo>
                  <a:pt x="4614387" y="296704"/>
                  <a:pt x="4619149" y="301466"/>
                  <a:pt x="4624864" y="307181"/>
                </a:cubicBezTo>
                <a:cubicBezTo>
                  <a:pt x="4624864" y="307181"/>
                  <a:pt x="4624864" y="307181"/>
                  <a:pt x="4625816" y="308134"/>
                </a:cubicBezTo>
                <a:cubicBezTo>
                  <a:pt x="4624864" y="313849"/>
                  <a:pt x="4622959" y="319564"/>
                  <a:pt x="4622006" y="325279"/>
                </a:cubicBezTo>
                <a:cubicBezTo>
                  <a:pt x="4621054" y="330994"/>
                  <a:pt x="4620101" y="337661"/>
                  <a:pt x="4619149" y="343376"/>
                </a:cubicBezTo>
                <a:cubicBezTo>
                  <a:pt x="4615339" y="330041"/>
                  <a:pt x="4611529" y="317659"/>
                  <a:pt x="4607719" y="306229"/>
                </a:cubicBezTo>
                <a:cubicBezTo>
                  <a:pt x="4605814" y="300514"/>
                  <a:pt x="4604862" y="295751"/>
                  <a:pt x="4602956" y="290989"/>
                </a:cubicBezTo>
                <a:cubicBezTo>
                  <a:pt x="4602004" y="282416"/>
                  <a:pt x="4601051" y="274796"/>
                  <a:pt x="4601051" y="269081"/>
                </a:cubicBezTo>
                <a:cubicBezTo>
                  <a:pt x="4599147" y="255746"/>
                  <a:pt x="4599147" y="248126"/>
                  <a:pt x="4599147" y="248126"/>
                </a:cubicBezTo>
                <a:cubicBezTo>
                  <a:pt x="4599147" y="248126"/>
                  <a:pt x="4598194" y="255746"/>
                  <a:pt x="4597241" y="269081"/>
                </a:cubicBezTo>
                <a:cubicBezTo>
                  <a:pt x="4597241" y="270034"/>
                  <a:pt x="4597241" y="270986"/>
                  <a:pt x="4597241" y="271939"/>
                </a:cubicBezTo>
                <a:cubicBezTo>
                  <a:pt x="4594384" y="263366"/>
                  <a:pt x="4591526" y="255746"/>
                  <a:pt x="4589622" y="250031"/>
                </a:cubicBezTo>
                <a:cubicBezTo>
                  <a:pt x="4589622" y="247174"/>
                  <a:pt x="4589622" y="244316"/>
                  <a:pt x="4589622" y="240506"/>
                </a:cubicBezTo>
                <a:cubicBezTo>
                  <a:pt x="4590574" y="225266"/>
                  <a:pt x="4590574" y="210979"/>
                  <a:pt x="4590574" y="197644"/>
                </a:cubicBezTo>
                <a:cubicBezTo>
                  <a:pt x="4591526" y="144304"/>
                  <a:pt x="4590574" y="109061"/>
                  <a:pt x="4590574" y="109061"/>
                </a:cubicBezTo>
                <a:cubicBezTo>
                  <a:pt x="4590574" y="109061"/>
                  <a:pt x="4584859" y="144304"/>
                  <a:pt x="4579144" y="197644"/>
                </a:cubicBezTo>
                <a:cubicBezTo>
                  <a:pt x="4578191" y="210979"/>
                  <a:pt x="4576287" y="225266"/>
                  <a:pt x="4574381" y="240506"/>
                </a:cubicBezTo>
                <a:cubicBezTo>
                  <a:pt x="4573429" y="245269"/>
                  <a:pt x="4573429" y="250984"/>
                  <a:pt x="4573429" y="256699"/>
                </a:cubicBezTo>
                <a:cubicBezTo>
                  <a:pt x="4573429" y="256699"/>
                  <a:pt x="4572476" y="257651"/>
                  <a:pt x="4572476" y="257651"/>
                </a:cubicBezTo>
                <a:cubicBezTo>
                  <a:pt x="4569619" y="259556"/>
                  <a:pt x="4566762" y="262414"/>
                  <a:pt x="4563904" y="265271"/>
                </a:cubicBezTo>
                <a:cubicBezTo>
                  <a:pt x="4563904" y="265271"/>
                  <a:pt x="4563904" y="264319"/>
                  <a:pt x="4563904" y="264319"/>
                </a:cubicBezTo>
                <a:cubicBezTo>
                  <a:pt x="4561999" y="261461"/>
                  <a:pt x="4560094" y="258604"/>
                  <a:pt x="4559141" y="255746"/>
                </a:cubicBezTo>
                <a:cubicBezTo>
                  <a:pt x="4559141" y="253841"/>
                  <a:pt x="4560094" y="250984"/>
                  <a:pt x="4560094" y="249079"/>
                </a:cubicBezTo>
                <a:cubicBezTo>
                  <a:pt x="4570572" y="195739"/>
                  <a:pt x="4576287" y="159544"/>
                  <a:pt x="4576287" y="159544"/>
                </a:cubicBezTo>
                <a:cubicBezTo>
                  <a:pt x="4576287" y="159544"/>
                  <a:pt x="4564856" y="192881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4316"/>
                  <a:pt x="4549616" y="245269"/>
                  <a:pt x="4549616" y="246221"/>
                </a:cubicBezTo>
                <a:cubicBezTo>
                  <a:pt x="4549616" y="247174"/>
                  <a:pt x="4549616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4854" y="261461"/>
                  <a:pt x="4540091" y="276701"/>
                  <a:pt x="4536281" y="292894"/>
                </a:cubicBezTo>
                <a:cubicBezTo>
                  <a:pt x="4534376" y="261461"/>
                  <a:pt x="4531519" y="241459"/>
                  <a:pt x="4531519" y="241459"/>
                </a:cubicBezTo>
                <a:cubicBezTo>
                  <a:pt x="4531519" y="241459"/>
                  <a:pt x="4527709" y="266224"/>
                  <a:pt x="4525804" y="303371"/>
                </a:cubicBezTo>
                <a:cubicBezTo>
                  <a:pt x="4525804" y="305276"/>
                  <a:pt x="4525804" y="307181"/>
                  <a:pt x="4525804" y="309086"/>
                </a:cubicBezTo>
                <a:cubicBezTo>
                  <a:pt x="4524851" y="308134"/>
                  <a:pt x="4524851" y="308134"/>
                  <a:pt x="4524851" y="308134"/>
                </a:cubicBezTo>
                <a:cubicBezTo>
                  <a:pt x="4524851" y="308134"/>
                  <a:pt x="4524851" y="309086"/>
                  <a:pt x="4525804" y="310039"/>
                </a:cubicBezTo>
                <a:cubicBezTo>
                  <a:pt x="4524851" y="317659"/>
                  <a:pt x="4524851" y="325279"/>
                  <a:pt x="4523899" y="333851"/>
                </a:cubicBezTo>
                <a:cubicBezTo>
                  <a:pt x="4523899" y="334804"/>
                  <a:pt x="4523899" y="336709"/>
                  <a:pt x="4523899" y="337661"/>
                </a:cubicBezTo>
                <a:cubicBezTo>
                  <a:pt x="4523899" y="338614"/>
                  <a:pt x="4523899" y="338614"/>
                  <a:pt x="4522947" y="339566"/>
                </a:cubicBezTo>
                <a:cubicBezTo>
                  <a:pt x="4521041" y="333851"/>
                  <a:pt x="4519137" y="328136"/>
                  <a:pt x="4517231" y="322421"/>
                </a:cubicBezTo>
                <a:cubicBezTo>
                  <a:pt x="4516279" y="314801"/>
                  <a:pt x="4515326" y="307181"/>
                  <a:pt x="4514374" y="301466"/>
                </a:cubicBezTo>
                <a:cubicBezTo>
                  <a:pt x="4515326" y="299561"/>
                  <a:pt x="4516279" y="298609"/>
                  <a:pt x="4517231" y="297656"/>
                </a:cubicBezTo>
                <a:cubicBezTo>
                  <a:pt x="4520089" y="293846"/>
                  <a:pt x="4521041" y="291941"/>
                  <a:pt x="4521041" y="291941"/>
                </a:cubicBezTo>
                <a:cubicBezTo>
                  <a:pt x="4521041" y="291941"/>
                  <a:pt x="4519137" y="293846"/>
                  <a:pt x="4516279" y="297656"/>
                </a:cubicBezTo>
                <a:cubicBezTo>
                  <a:pt x="4515326" y="298609"/>
                  <a:pt x="4515326" y="299561"/>
                  <a:pt x="4514374" y="300514"/>
                </a:cubicBezTo>
                <a:cubicBezTo>
                  <a:pt x="4514374" y="299561"/>
                  <a:pt x="4514374" y="299561"/>
                  <a:pt x="4514374" y="298609"/>
                </a:cubicBezTo>
                <a:cubicBezTo>
                  <a:pt x="4515326" y="296704"/>
                  <a:pt x="4516279" y="294799"/>
                  <a:pt x="4517231" y="293846"/>
                </a:cubicBezTo>
                <a:cubicBezTo>
                  <a:pt x="4519137" y="290036"/>
                  <a:pt x="4520089" y="288131"/>
                  <a:pt x="4520089" y="288131"/>
                </a:cubicBezTo>
                <a:cubicBezTo>
                  <a:pt x="4520089" y="288131"/>
                  <a:pt x="4519137" y="290036"/>
                  <a:pt x="4516279" y="292894"/>
                </a:cubicBezTo>
                <a:cubicBezTo>
                  <a:pt x="4515326" y="293846"/>
                  <a:pt x="4515326" y="294799"/>
                  <a:pt x="4514374" y="295751"/>
                </a:cubicBezTo>
                <a:cubicBezTo>
                  <a:pt x="4513422" y="290036"/>
                  <a:pt x="4512469" y="285274"/>
                  <a:pt x="4512469" y="281464"/>
                </a:cubicBezTo>
                <a:cubicBezTo>
                  <a:pt x="4511516" y="272891"/>
                  <a:pt x="4511516" y="268129"/>
                  <a:pt x="4511516" y="268129"/>
                </a:cubicBezTo>
                <a:cubicBezTo>
                  <a:pt x="4511516" y="268129"/>
                  <a:pt x="4511516" y="270034"/>
                  <a:pt x="4510564" y="272891"/>
                </a:cubicBezTo>
                <a:cubicBezTo>
                  <a:pt x="4508659" y="259556"/>
                  <a:pt x="4506754" y="250984"/>
                  <a:pt x="4506754" y="250984"/>
                </a:cubicBezTo>
                <a:cubicBezTo>
                  <a:pt x="4506754" y="250984"/>
                  <a:pt x="4506754" y="267176"/>
                  <a:pt x="4506754" y="292894"/>
                </a:cubicBezTo>
                <a:cubicBezTo>
                  <a:pt x="4504849" y="289084"/>
                  <a:pt x="4502944" y="285274"/>
                  <a:pt x="4501991" y="282416"/>
                </a:cubicBezTo>
                <a:cubicBezTo>
                  <a:pt x="4499134" y="276701"/>
                  <a:pt x="4496276" y="271939"/>
                  <a:pt x="4494372" y="267176"/>
                </a:cubicBezTo>
                <a:cubicBezTo>
                  <a:pt x="4491514" y="262414"/>
                  <a:pt x="4489609" y="258604"/>
                  <a:pt x="4486751" y="254794"/>
                </a:cubicBezTo>
                <a:cubicBezTo>
                  <a:pt x="4483894" y="250984"/>
                  <a:pt x="4481989" y="248126"/>
                  <a:pt x="4480084" y="245269"/>
                </a:cubicBezTo>
                <a:cubicBezTo>
                  <a:pt x="4478179" y="242411"/>
                  <a:pt x="4476274" y="240506"/>
                  <a:pt x="4474369" y="238601"/>
                </a:cubicBezTo>
                <a:cubicBezTo>
                  <a:pt x="4471512" y="235744"/>
                  <a:pt x="4470559" y="233839"/>
                  <a:pt x="4469606" y="233839"/>
                </a:cubicBezTo>
                <a:cubicBezTo>
                  <a:pt x="4470559" y="230981"/>
                  <a:pt x="4471512" y="228124"/>
                  <a:pt x="4471512" y="225266"/>
                </a:cubicBezTo>
                <a:cubicBezTo>
                  <a:pt x="4474369" y="214789"/>
                  <a:pt x="4476274" y="206216"/>
                  <a:pt x="4477226" y="198596"/>
                </a:cubicBezTo>
                <a:cubicBezTo>
                  <a:pt x="4480084" y="184309"/>
                  <a:pt x="4481037" y="175736"/>
                  <a:pt x="4481037" y="175736"/>
                </a:cubicBezTo>
                <a:cubicBezTo>
                  <a:pt x="4481037" y="175736"/>
                  <a:pt x="4478179" y="183356"/>
                  <a:pt x="4473416" y="197644"/>
                </a:cubicBezTo>
                <a:cubicBezTo>
                  <a:pt x="4471512" y="204311"/>
                  <a:pt x="4467701" y="212884"/>
                  <a:pt x="4463891" y="222409"/>
                </a:cubicBezTo>
                <a:cubicBezTo>
                  <a:pt x="4461034" y="229076"/>
                  <a:pt x="4458176" y="236696"/>
                  <a:pt x="4455319" y="244316"/>
                </a:cubicBezTo>
                <a:cubicBezTo>
                  <a:pt x="4454366" y="240506"/>
                  <a:pt x="4453414" y="237649"/>
                  <a:pt x="4453414" y="237649"/>
                </a:cubicBezTo>
                <a:cubicBezTo>
                  <a:pt x="4453414" y="237649"/>
                  <a:pt x="4453414" y="240506"/>
                  <a:pt x="4454366" y="247174"/>
                </a:cubicBezTo>
                <a:cubicBezTo>
                  <a:pt x="4453414" y="249079"/>
                  <a:pt x="4452462" y="251936"/>
                  <a:pt x="4451509" y="253841"/>
                </a:cubicBezTo>
                <a:cubicBezTo>
                  <a:pt x="4446747" y="265271"/>
                  <a:pt x="4441984" y="276701"/>
                  <a:pt x="4436269" y="289084"/>
                </a:cubicBezTo>
                <a:cubicBezTo>
                  <a:pt x="4436269" y="288131"/>
                  <a:pt x="4435316" y="288131"/>
                  <a:pt x="4435316" y="287179"/>
                </a:cubicBezTo>
                <a:cubicBezTo>
                  <a:pt x="4436269" y="283369"/>
                  <a:pt x="4437222" y="278606"/>
                  <a:pt x="4438174" y="274796"/>
                </a:cubicBezTo>
                <a:cubicBezTo>
                  <a:pt x="4440079" y="265271"/>
                  <a:pt x="4441984" y="255746"/>
                  <a:pt x="4444841" y="247174"/>
                </a:cubicBezTo>
                <a:cubicBezTo>
                  <a:pt x="4449604" y="229076"/>
                  <a:pt x="4452462" y="211931"/>
                  <a:pt x="4454366" y="195739"/>
                </a:cubicBezTo>
                <a:cubicBezTo>
                  <a:pt x="4457224" y="179546"/>
                  <a:pt x="4459129" y="165259"/>
                  <a:pt x="4460081" y="151924"/>
                </a:cubicBezTo>
                <a:cubicBezTo>
                  <a:pt x="4461034" y="145256"/>
                  <a:pt x="4461987" y="139541"/>
                  <a:pt x="4461987" y="133826"/>
                </a:cubicBezTo>
                <a:cubicBezTo>
                  <a:pt x="4461987" y="128111"/>
                  <a:pt x="4462939" y="123349"/>
                  <a:pt x="4462939" y="118586"/>
                </a:cubicBezTo>
                <a:cubicBezTo>
                  <a:pt x="4463891" y="99536"/>
                  <a:pt x="4463891" y="89059"/>
                  <a:pt x="4463891" y="89059"/>
                </a:cubicBezTo>
                <a:cubicBezTo>
                  <a:pt x="4463891" y="89059"/>
                  <a:pt x="4461987" y="99536"/>
                  <a:pt x="4458176" y="118586"/>
                </a:cubicBezTo>
                <a:cubicBezTo>
                  <a:pt x="4457224" y="123349"/>
                  <a:pt x="4456272" y="128111"/>
                  <a:pt x="4455319" y="133826"/>
                </a:cubicBezTo>
                <a:cubicBezTo>
                  <a:pt x="4454366" y="139541"/>
                  <a:pt x="4452462" y="145256"/>
                  <a:pt x="4451509" y="151924"/>
                </a:cubicBezTo>
                <a:cubicBezTo>
                  <a:pt x="4448651" y="164306"/>
                  <a:pt x="4445794" y="178594"/>
                  <a:pt x="4441984" y="194786"/>
                </a:cubicBezTo>
                <a:cubicBezTo>
                  <a:pt x="4438174" y="210026"/>
                  <a:pt x="4434364" y="227171"/>
                  <a:pt x="4428649" y="245269"/>
                </a:cubicBezTo>
                <a:cubicBezTo>
                  <a:pt x="4426744" y="252889"/>
                  <a:pt x="4423887" y="261461"/>
                  <a:pt x="4421981" y="269081"/>
                </a:cubicBezTo>
                <a:cubicBezTo>
                  <a:pt x="4419124" y="265271"/>
                  <a:pt x="4417219" y="261461"/>
                  <a:pt x="4414362" y="258604"/>
                </a:cubicBezTo>
                <a:cubicBezTo>
                  <a:pt x="4406741" y="247174"/>
                  <a:pt x="4400074" y="237649"/>
                  <a:pt x="4394359" y="230029"/>
                </a:cubicBezTo>
                <a:cubicBezTo>
                  <a:pt x="4391501" y="227171"/>
                  <a:pt x="4389597" y="224314"/>
                  <a:pt x="4387691" y="221456"/>
                </a:cubicBezTo>
                <a:cubicBezTo>
                  <a:pt x="4392454" y="195739"/>
                  <a:pt x="4395312" y="180499"/>
                  <a:pt x="4395312" y="180499"/>
                </a:cubicBezTo>
                <a:cubicBezTo>
                  <a:pt x="4395312" y="180499"/>
                  <a:pt x="4390549" y="193834"/>
                  <a:pt x="4382929" y="215741"/>
                </a:cubicBezTo>
                <a:cubicBezTo>
                  <a:pt x="4378166" y="209074"/>
                  <a:pt x="4375309" y="206216"/>
                  <a:pt x="4375309" y="206216"/>
                </a:cubicBezTo>
                <a:cubicBezTo>
                  <a:pt x="4375309" y="206216"/>
                  <a:pt x="4378166" y="210979"/>
                  <a:pt x="4381976" y="218599"/>
                </a:cubicBezTo>
                <a:cubicBezTo>
                  <a:pt x="4378166" y="230029"/>
                  <a:pt x="4374356" y="244316"/>
                  <a:pt x="4369594" y="259556"/>
                </a:cubicBezTo>
                <a:cubicBezTo>
                  <a:pt x="4368641" y="248126"/>
                  <a:pt x="4368641" y="241459"/>
                  <a:pt x="4368641" y="241459"/>
                </a:cubicBezTo>
                <a:cubicBezTo>
                  <a:pt x="4368641" y="241459"/>
                  <a:pt x="4367689" y="249079"/>
                  <a:pt x="4366737" y="263366"/>
                </a:cubicBezTo>
                <a:cubicBezTo>
                  <a:pt x="4366737" y="267176"/>
                  <a:pt x="4365784" y="270986"/>
                  <a:pt x="4365784" y="274796"/>
                </a:cubicBezTo>
                <a:cubicBezTo>
                  <a:pt x="4364831" y="277654"/>
                  <a:pt x="4363879" y="281464"/>
                  <a:pt x="4362926" y="285274"/>
                </a:cubicBezTo>
                <a:cubicBezTo>
                  <a:pt x="4362926" y="284321"/>
                  <a:pt x="4362926" y="283369"/>
                  <a:pt x="4362926" y="282416"/>
                </a:cubicBezTo>
                <a:cubicBezTo>
                  <a:pt x="4361974" y="269081"/>
                  <a:pt x="4361022" y="261461"/>
                  <a:pt x="4361022" y="261461"/>
                </a:cubicBezTo>
                <a:cubicBezTo>
                  <a:pt x="4361022" y="261461"/>
                  <a:pt x="4360069" y="269081"/>
                  <a:pt x="4359116" y="283369"/>
                </a:cubicBezTo>
                <a:cubicBezTo>
                  <a:pt x="4359116" y="285274"/>
                  <a:pt x="4359116" y="288131"/>
                  <a:pt x="4359116" y="290989"/>
                </a:cubicBezTo>
                <a:cubicBezTo>
                  <a:pt x="4358164" y="291941"/>
                  <a:pt x="4358164" y="293846"/>
                  <a:pt x="4357212" y="295751"/>
                </a:cubicBezTo>
                <a:cubicBezTo>
                  <a:pt x="4355306" y="291941"/>
                  <a:pt x="4353401" y="288131"/>
                  <a:pt x="4351497" y="284321"/>
                </a:cubicBezTo>
                <a:cubicBezTo>
                  <a:pt x="4351497" y="274796"/>
                  <a:pt x="4351497" y="266224"/>
                  <a:pt x="4351497" y="257651"/>
                </a:cubicBezTo>
                <a:cubicBezTo>
                  <a:pt x="4351497" y="250984"/>
                  <a:pt x="4351497" y="245269"/>
                  <a:pt x="4351497" y="238601"/>
                </a:cubicBezTo>
                <a:cubicBezTo>
                  <a:pt x="4351497" y="232886"/>
                  <a:pt x="4350544" y="227171"/>
                  <a:pt x="4349591" y="221456"/>
                </a:cubicBezTo>
                <a:cubicBezTo>
                  <a:pt x="4348639" y="210979"/>
                  <a:pt x="4346734" y="201454"/>
                  <a:pt x="4345781" y="194786"/>
                </a:cubicBezTo>
                <a:cubicBezTo>
                  <a:pt x="4343876" y="179546"/>
                  <a:pt x="4342924" y="170974"/>
                  <a:pt x="4342924" y="170974"/>
                </a:cubicBezTo>
                <a:cubicBezTo>
                  <a:pt x="4342924" y="170974"/>
                  <a:pt x="4342924" y="179546"/>
                  <a:pt x="4341972" y="194786"/>
                </a:cubicBezTo>
                <a:cubicBezTo>
                  <a:pt x="4341972" y="201454"/>
                  <a:pt x="4341972" y="209074"/>
                  <a:pt x="4341972" y="217646"/>
                </a:cubicBezTo>
                <a:cubicBezTo>
                  <a:pt x="4341019" y="210026"/>
                  <a:pt x="4340066" y="205264"/>
                  <a:pt x="4340066" y="205264"/>
                </a:cubicBezTo>
                <a:cubicBezTo>
                  <a:pt x="4340066" y="205264"/>
                  <a:pt x="4340066" y="212884"/>
                  <a:pt x="4339114" y="226219"/>
                </a:cubicBezTo>
                <a:cubicBezTo>
                  <a:pt x="4339114" y="232886"/>
                  <a:pt x="4339114" y="240506"/>
                  <a:pt x="4338162" y="250031"/>
                </a:cubicBezTo>
                <a:cubicBezTo>
                  <a:pt x="4338162" y="250984"/>
                  <a:pt x="4338162" y="251936"/>
                  <a:pt x="4338162" y="252889"/>
                </a:cubicBezTo>
                <a:cubicBezTo>
                  <a:pt x="4338162" y="251936"/>
                  <a:pt x="4337209" y="250984"/>
                  <a:pt x="4337209" y="250984"/>
                </a:cubicBezTo>
                <a:cubicBezTo>
                  <a:pt x="4330541" y="231934"/>
                  <a:pt x="4324826" y="213836"/>
                  <a:pt x="4318159" y="196691"/>
                </a:cubicBezTo>
                <a:cubicBezTo>
                  <a:pt x="4306729" y="163354"/>
                  <a:pt x="4296251" y="135731"/>
                  <a:pt x="4289584" y="116681"/>
                </a:cubicBezTo>
                <a:cubicBezTo>
                  <a:pt x="4282916" y="97631"/>
                  <a:pt x="4278154" y="86201"/>
                  <a:pt x="4278154" y="86201"/>
                </a:cubicBezTo>
                <a:cubicBezTo>
                  <a:pt x="4278154" y="86201"/>
                  <a:pt x="4281012" y="97631"/>
                  <a:pt x="4285774" y="117634"/>
                </a:cubicBezTo>
                <a:cubicBezTo>
                  <a:pt x="4291489" y="137636"/>
                  <a:pt x="4298156" y="166211"/>
                  <a:pt x="4307681" y="199549"/>
                </a:cubicBezTo>
                <a:cubicBezTo>
                  <a:pt x="4315301" y="228124"/>
                  <a:pt x="4324826" y="261461"/>
                  <a:pt x="4334351" y="295751"/>
                </a:cubicBezTo>
                <a:cubicBezTo>
                  <a:pt x="4334351" y="295751"/>
                  <a:pt x="4334351" y="296704"/>
                  <a:pt x="4334351" y="296704"/>
                </a:cubicBezTo>
                <a:cubicBezTo>
                  <a:pt x="4334351" y="295751"/>
                  <a:pt x="4334351" y="294799"/>
                  <a:pt x="4334351" y="294799"/>
                </a:cubicBezTo>
                <a:cubicBezTo>
                  <a:pt x="4334351" y="294799"/>
                  <a:pt x="4334351" y="296704"/>
                  <a:pt x="4334351" y="301466"/>
                </a:cubicBezTo>
                <a:cubicBezTo>
                  <a:pt x="4334351" y="306229"/>
                  <a:pt x="4333399" y="310991"/>
                  <a:pt x="4333399" y="315754"/>
                </a:cubicBezTo>
                <a:cubicBezTo>
                  <a:pt x="4332447" y="325279"/>
                  <a:pt x="4331494" y="334804"/>
                  <a:pt x="4329589" y="344329"/>
                </a:cubicBezTo>
                <a:cubicBezTo>
                  <a:pt x="4329589" y="344329"/>
                  <a:pt x="4328637" y="343376"/>
                  <a:pt x="4328637" y="343376"/>
                </a:cubicBezTo>
                <a:cubicBezTo>
                  <a:pt x="4327684" y="342424"/>
                  <a:pt x="4327684" y="341471"/>
                  <a:pt x="4326731" y="340519"/>
                </a:cubicBezTo>
                <a:cubicBezTo>
                  <a:pt x="4326731" y="338614"/>
                  <a:pt x="4325779" y="335756"/>
                  <a:pt x="4325779" y="333851"/>
                </a:cubicBezTo>
                <a:cubicBezTo>
                  <a:pt x="4321969" y="309086"/>
                  <a:pt x="4318159" y="286226"/>
                  <a:pt x="4315301" y="267176"/>
                </a:cubicBezTo>
                <a:cubicBezTo>
                  <a:pt x="4308634" y="228124"/>
                  <a:pt x="4301966" y="202406"/>
                  <a:pt x="4301966" y="202406"/>
                </a:cubicBezTo>
                <a:cubicBezTo>
                  <a:pt x="4301966" y="202406"/>
                  <a:pt x="4301966" y="229076"/>
                  <a:pt x="4303872" y="268129"/>
                </a:cubicBezTo>
                <a:cubicBezTo>
                  <a:pt x="4303872" y="270034"/>
                  <a:pt x="4303872" y="271939"/>
                  <a:pt x="4303872" y="274796"/>
                </a:cubicBezTo>
                <a:cubicBezTo>
                  <a:pt x="4302919" y="279559"/>
                  <a:pt x="4302919" y="284321"/>
                  <a:pt x="4301966" y="290036"/>
                </a:cubicBezTo>
                <a:cubicBezTo>
                  <a:pt x="4301966" y="292894"/>
                  <a:pt x="4301014" y="296704"/>
                  <a:pt x="4300062" y="300514"/>
                </a:cubicBezTo>
                <a:cubicBezTo>
                  <a:pt x="4296251" y="295751"/>
                  <a:pt x="4292441" y="290989"/>
                  <a:pt x="4288631" y="286226"/>
                </a:cubicBezTo>
                <a:cubicBezTo>
                  <a:pt x="4292441" y="292894"/>
                  <a:pt x="4295299" y="298609"/>
                  <a:pt x="4299109" y="305276"/>
                </a:cubicBezTo>
                <a:cubicBezTo>
                  <a:pt x="4298156" y="310991"/>
                  <a:pt x="4297204" y="316706"/>
                  <a:pt x="4296251" y="323374"/>
                </a:cubicBezTo>
                <a:cubicBezTo>
                  <a:pt x="4295299" y="330041"/>
                  <a:pt x="4293394" y="337661"/>
                  <a:pt x="4292441" y="346234"/>
                </a:cubicBezTo>
                <a:cubicBezTo>
                  <a:pt x="4291489" y="345281"/>
                  <a:pt x="4291489" y="344329"/>
                  <a:pt x="4290537" y="343376"/>
                </a:cubicBezTo>
                <a:cubicBezTo>
                  <a:pt x="4289584" y="330994"/>
                  <a:pt x="4289584" y="319564"/>
                  <a:pt x="4288631" y="308134"/>
                </a:cubicBezTo>
                <a:cubicBezTo>
                  <a:pt x="4285774" y="262414"/>
                  <a:pt x="4281964" y="231934"/>
                  <a:pt x="4281964" y="231934"/>
                </a:cubicBezTo>
                <a:cubicBezTo>
                  <a:pt x="4281964" y="231934"/>
                  <a:pt x="4279106" y="262414"/>
                  <a:pt x="4277201" y="309086"/>
                </a:cubicBezTo>
                <a:cubicBezTo>
                  <a:pt x="4277201" y="311944"/>
                  <a:pt x="4277201" y="315754"/>
                  <a:pt x="4277201" y="318611"/>
                </a:cubicBezTo>
                <a:cubicBezTo>
                  <a:pt x="4276249" y="315754"/>
                  <a:pt x="4274344" y="312896"/>
                  <a:pt x="4273391" y="310039"/>
                </a:cubicBezTo>
                <a:cubicBezTo>
                  <a:pt x="4273391" y="308134"/>
                  <a:pt x="4272439" y="305276"/>
                  <a:pt x="4272439" y="303371"/>
                </a:cubicBezTo>
                <a:cubicBezTo>
                  <a:pt x="4271487" y="292894"/>
                  <a:pt x="4271487" y="283369"/>
                  <a:pt x="4270534" y="273844"/>
                </a:cubicBezTo>
                <a:cubicBezTo>
                  <a:pt x="4270534" y="269081"/>
                  <a:pt x="4269581" y="265271"/>
                  <a:pt x="4269581" y="260509"/>
                </a:cubicBezTo>
                <a:cubicBezTo>
                  <a:pt x="4269581" y="258604"/>
                  <a:pt x="4269581" y="257651"/>
                  <a:pt x="4269581" y="255746"/>
                </a:cubicBezTo>
                <a:cubicBezTo>
                  <a:pt x="4269581" y="248126"/>
                  <a:pt x="4270534" y="241459"/>
                  <a:pt x="4270534" y="234791"/>
                </a:cubicBezTo>
                <a:cubicBezTo>
                  <a:pt x="4273391" y="187166"/>
                  <a:pt x="4273391" y="155734"/>
                  <a:pt x="4273391" y="155734"/>
                </a:cubicBezTo>
                <a:cubicBezTo>
                  <a:pt x="4273391" y="155734"/>
                  <a:pt x="4265772" y="187166"/>
                  <a:pt x="4259104" y="233839"/>
                </a:cubicBezTo>
                <a:cubicBezTo>
                  <a:pt x="4257199" y="245269"/>
                  <a:pt x="4255294" y="258604"/>
                  <a:pt x="4253389" y="271939"/>
                </a:cubicBezTo>
                <a:cubicBezTo>
                  <a:pt x="4253389" y="270986"/>
                  <a:pt x="4252437" y="270986"/>
                  <a:pt x="4252437" y="270034"/>
                </a:cubicBezTo>
                <a:cubicBezTo>
                  <a:pt x="4252437" y="267176"/>
                  <a:pt x="4253389" y="264319"/>
                  <a:pt x="4253389" y="262414"/>
                </a:cubicBezTo>
                <a:cubicBezTo>
                  <a:pt x="4255294" y="248126"/>
                  <a:pt x="4255294" y="240506"/>
                  <a:pt x="4255294" y="240506"/>
                </a:cubicBezTo>
                <a:cubicBezTo>
                  <a:pt x="4255294" y="240506"/>
                  <a:pt x="4253389" y="248126"/>
                  <a:pt x="4249579" y="262414"/>
                </a:cubicBezTo>
                <a:cubicBezTo>
                  <a:pt x="4249579" y="263366"/>
                  <a:pt x="4249579" y="264319"/>
                  <a:pt x="4248626" y="264319"/>
                </a:cubicBezTo>
                <a:cubicBezTo>
                  <a:pt x="4247674" y="263366"/>
                  <a:pt x="4247674" y="262414"/>
                  <a:pt x="4246722" y="261461"/>
                </a:cubicBezTo>
                <a:cubicBezTo>
                  <a:pt x="4245769" y="260509"/>
                  <a:pt x="4244816" y="259556"/>
                  <a:pt x="4244816" y="257651"/>
                </a:cubicBezTo>
                <a:cubicBezTo>
                  <a:pt x="4244816" y="253841"/>
                  <a:pt x="4244816" y="251936"/>
                  <a:pt x="4244816" y="251936"/>
                </a:cubicBezTo>
                <a:cubicBezTo>
                  <a:pt x="4244816" y="251936"/>
                  <a:pt x="4244816" y="253841"/>
                  <a:pt x="4243864" y="256699"/>
                </a:cubicBezTo>
                <a:cubicBezTo>
                  <a:pt x="4242912" y="254794"/>
                  <a:pt x="4241959" y="252889"/>
                  <a:pt x="4240054" y="251936"/>
                </a:cubicBezTo>
                <a:cubicBezTo>
                  <a:pt x="4236244" y="246221"/>
                  <a:pt x="4232434" y="240506"/>
                  <a:pt x="4229576" y="235744"/>
                </a:cubicBezTo>
                <a:cubicBezTo>
                  <a:pt x="4223862" y="227171"/>
                  <a:pt x="4220051" y="222409"/>
                  <a:pt x="4220051" y="222409"/>
                </a:cubicBezTo>
                <a:cubicBezTo>
                  <a:pt x="4220051" y="222409"/>
                  <a:pt x="4221956" y="228124"/>
                  <a:pt x="4226719" y="237649"/>
                </a:cubicBezTo>
                <a:cubicBezTo>
                  <a:pt x="4228624" y="242411"/>
                  <a:pt x="4231481" y="248126"/>
                  <a:pt x="4234339" y="254794"/>
                </a:cubicBezTo>
                <a:cubicBezTo>
                  <a:pt x="4235291" y="255746"/>
                  <a:pt x="4235291" y="257651"/>
                  <a:pt x="4236244" y="258604"/>
                </a:cubicBezTo>
                <a:cubicBezTo>
                  <a:pt x="4234339" y="256699"/>
                  <a:pt x="4233387" y="253841"/>
                  <a:pt x="4231481" y="251936"/>
                </a:cubicBezTo>
                <a:cubicBezTo>
                  <a:pt x="4227672" y="246221"/>
                  <a:pt x="4223862" y="242411"/>
                  <a:pt x="4220051" y="237649"/>
                </a:cubicBezTo>
                <a:cubicBezTo>
                  <a:pt x="4213384" y="229076"/>
                  <a:pt x="4206716" y="223361"/>
                  <a:pt x="4202906" y="219551"/>
                </a:cubicBezTo>
                <a:cubicBezTo>
                  <a:pt x="4199097" y="215741"/>
                  <a:pt x="4196239" y="213836"/>
                  <a:pt x="4196239" y="213836"/>
                </a:cubicBezTo>
                <a:cubicBezTo>
                  <a:pt x="4196239" y="213836"/>
                  <a:pt x="4198144" y="216694"/>
                  <a:pt x="4201954" y="220504"/>
                </a:cubicBezTo>
                <a:cubicBezTo>
                  <a:pt x="4205764" y="225266"/>
                  <a:pt x="4211479" y="230981"/>
                  <a:pt x="4216241" y="240506"/>
                </a:cubicBezTo>
                <a:cubicBezTo>
                  <a:pt x="4219099" y="245269"/>
                  <a:pt x="4222909" y="250031"/>
                  <a:pt x="4225766" y="255746"/>
                </a:cubicBezTo>
                <a:cubicBezTo>
                  <a:pt x="4228624" y="261461"/>
                  <a:pt x="4232434" y="267176"/>
                  <a:pt x="4235291" y="273844"/>
                </a:cubicBezTo>
                <a:cubicBezTo>
                  <a:pt x="4235291" y="273844"/>
                  <a:pt x="4235291" y="273844"/>
                  <a:pt x="4235291" y="274796"/>
                </a:cubicBezTo>
                <a:cubicBezTo>
                  <a:pt x="4235291" y="276701"/>
                  <a:pt x="4235291" y="279559"/>
                  <a:pt x="4235291" y="282416"/>
                </a:cubicBezTo>
                <a:cubicBezTo>
                  <a:pt x="4235291" y="282416"/>
                  <a:pt x="4234339" y="281464"/>
                  <a:pt x="4234339" y="281464"/>
                </a:cubicBezTo>
                <a:cubicBezTo>
                  <a:pt x="4231481" y="277654"/>
                  <a:pt x="4229576" y="276701"/>
                  <a:pt x="4229576" y="276701"/>
                </a:cubicBezTo>
                <a:cubicBezTo>
                  <a:pt x="4229576" y="276701"/>
                  <a:pt x="4231481" y="278606"/>
                  <a:pt x="4233387" y="282416"/>
                </a:cubicBezTo>
                <a:cubicBezTo>
                  <a:pt x="4233387" y="283369"/>
                  <a:pt x="4234339" y="283369"/>
                  <a:pt x="4235291" y="284321"/>
                </a:cubicBezTo>
                <a:cubicBezTo>
                  <a:pt x="4235291" y="284321"/>
                  <a:pt x="4235291" y="284321"/>
                  <a:pt x="4235291" y="285274"/>
                </a:cubicBezTo>
                <a:cubicBezTo>
                  <a:pt x="4233387" y="292894"/>
                  <a:pt x="4231481" y="301466"/>
                  <a:pt x="4229576" y="310039"/>
                </a:cubicBezTo>
                <a:cubicBezTo>
                  <a:pt x="4225766" y="301466"/>
                  <a:pt x="4222909" y="295751"/>
                  <a:pt x="4222909" y="295751"/>
                </a:cubicBezTo>
                <a:cubicBezTo>
                  <a:pt x="4222909" y="295751"/>
                  <a:pt x="4224814" y="303371"/>
                  <a:pt x="4228624" y="316706"/>
                </a:cubicBezTo>
                <a:cubicBezTo>
                  <a:pt x="4227672" y="319564"/>
                  <a:pt x="4227672" y="323374"/>
                  <a:pt x="4226719" y="327184"/>
                </a:cubicBezTo>
                <a:cubicBezTo>
                  <a:pt x="4225766" y="331946"/>
                  <a:pt x="4224814" y="336709"/>
                  <a:pt x="4223862" y="341471"/>
                </a:cubicBezTo>
                <a:cubicBezTo>
                  <a:pt x="4223862" y="338614"/>
                  <a:pt x="4222909" y="336709"/>
                  <a:pt x="4222909" y="334804"/>
                </a:cubicBezTo>
                <a:cubicBezTo>
                  <a:pt x="4221004" y="320516"/>
                  <a:pt x="4219099" y="311944"/>
                  <a:pt x="4219099" y="311944"/>
                </a:cubicBezTo>
                <a:cubicBezTo>
                  <a:pt x="4219099" y="311944"/>
                  <a:pt x="4219099" y="319564"/>
                  <a:pt x="4219099" y="331946"/>
                </a:cubicBezTo>
                <a:cubicBezTo>
                  <a:pt x="4218147" y="329089"/>
                  <a:pt x="4218147" y="326231"/>
                  <a:pt x="4217194" y="322421"/>
                </a:cubicBezTo>
                <a:cubicBezTo>
                  <a:pt x="4206716" y="272891"/>
                  <a:pt x="4198144" y="240506"/>
                  <a:pt x="4198144" y="240506"/>
                </a:cubicBezTo>
                <a:cubicBezTo>
                  <a:pt x="4198144" y="240506"/>
                  <a:pt x="4200049" y="273844"/>
                  <a:pt x="4205764" y="323374"/>
                </a:cubicBezTo>
                <a:cubicBezTo>
                  <a:pt x="4206716" y="335756"/>
                  <a:pt x="4208622" y="350044"/>
                  <a:pt x="4210526" y="364331"/>
                </a:cubicBezTo>
                <a:cubicBezTo>
                  <a:pt x="4210526" y="364331"/>
                  <a:pt x="4210526" y="363379"/>
                  <a:pt x="4210526" y="363379"/>
                </a:cubicBezTo>
                <a:cubicBezTo>
                  <a:pt x="4209574" y="357664"/>
                  <a:pt x="4207669" y="353854"/>
                  <a:pt x="4206716" y="350044"/>
                </a:cubicBezTo>
                <a:cubicBezTo>
                  <a:pt x="4204812" y="342424"/>
                  <a:pt x="4202906" y="338614"/>
                  <a:pt x="4202906" y="338614"/>
                </a:cubicBezTo>
                <a:cubicBezTo>
                  <a:pt x="4202906" y="338614"/>
                  <a:pt x="4202906" y="343376"/>
                  <a:pt x="4202906" y="350996"/>
                </a:cubicBezTo>
                <a:cubicBezTo>
                  <a:pt x="4202906" y="354806"/>
                  <a:pt x="4202906" y="359569"/>
                  <a:pt x="4202906" y="365284"/>
                </a:cubicBezTo>
                <a:cubicBezTo>
                  <a:pt x="4202906" y="368141"/>
                  <a:pt x="4202906" y="370999"/>
                  <a:pt x="4202906" y="373856"/>
                </a:cubicBezTo>
                <a:cubicBezTo>
                  <a:pt x="4202906" y="375761"/>
                  <a:pt x="4202906" y="377666"/>
                  <a:pt x="4202906" y="380524"/>
                </a:cubicBezTo>
                <a:cubicBezTo>
                  <a:pt x="4202906" y="379571"/>
                  <a:pt x="4202906" y="379571"/>
                  <a:pt x="4201954" y="378619"/>
                </a:cubicBezTo>
                <a:cubicBezTo>
                  <a:pt x="4201954" y="372904"/>
                  <a:pt x="4201001" y="367189"/>
                  <a:pt x="4201001" y="361474"/>
                </a:cubicBezTo>
                <a:cubicBezTo>
                  <a:pt x="4199097" y="318611"/>
                  <a:pt x="4196239" y="290989"/>
                  <a:pt x="4196239" y="290989"/>
                </a:cubicBezTo>
                <a:cubicBezTo>
                  <a:pt x="4196239" y="290989"/>
                  <a:pt x="4193381" y="310991"/>
                  <a:pt x="4191476" y="343376"/>
                </a:cubicBezTo>
                <a:cubicBezTo>
                  <a:pt x="4190524" y="340519"/>
                  <a:pt x="4189571" y="338614"/>
                  <a:pt x="4188619" y="335756"/>
                </a:cubicBezTo>
                <a:cubicBezTo>
                  <a:pt x="4185761" y="329089"/>
                  <a:pt x="4183856" y="323374"/>
                  <a:pt x="4181951" y="319564"/>
                </a:cubicBezTo>
                <a:cubicBezTo>
                  <a:pt x="4181951" y="318611"/>
                  <a:pt x="4180999" y="317659"/>
                  <a:pt x="4180999" y="316706"/>
                </a:cubicBezTo>
                <a:cubicBezTo>
                  <a:pt x="4180999" y="291941"/>
                  <a:pt x="4180999" y="271939"/>
                  <a:pt x="4180999" y="256699"/>
                </a:cubicBezTo>
                <a:cubicBezTo>
                  <a:pt x="4180999" y="239554"/>
                  <a:pt x="4180999" y="230029"/>
                  <a:pt x="4180999" y="230029"/>
                </a:cubicBezTo>
                <a:cubicBezTo>
                  <a:pt x="4180999" y="230029"/>
                  <a:pt x="4180046" y="239554"/>
                  <a:pt x="4177189" y="256699"/>
                </a:cubicBezTo>
                <a:cubicBezTo>
                  <a:pt x="4177189" y="260509"/>
                  <a:pt x="4176236" y="265271"/>
                  <a:pt x="4175284" y="270034"/>
                </a:cubicBezTo>
                <a:cubicBezTo>
                  <a:pt x="4175284" y="263366"/>
                  <a:pt x="4174331" y="257651"/>
                  <a:pt x="4174331" y="251936"/>
                </a:cubicBezTo>
                <a:cubicBezTo>
                  <a:pt x="4172426" y="207169"/>
                  <a:pt x="4168616" y="176689"/>
                  <a:pt x="4168616" y="176689"/>
                </a:cubicBezTo>
                <a:cubicBezTo>
                  <a:pt x="4168616" y="176689"/>
                  <a:pt x="4164806" y="207169"/>
                  <a:pt x="4162901" y="251936"/>
                </a:cubicBezTo>
                <a:cubicBezTo>
                  <a:pt x="4161949" y="263366"/>
                  <a:pt x="4161949" y="274796"/>
                  <a:pt x="4160996" y="287179"/>
                </a:cubicBezTo>
                <a:cubicBezTo>
                  <a:pt x="4158139" y="292894"/>
                  <a:pt x="4156234" y="298609"/>
                  <a:pt x="4154329" y="303371"/>
                </a:cubicBezTo>
                <a:cubicBezTo>
                  <a:pt x="4151471" y="295751"/>
                  <a:pt x="4149566" y="288131"/>
                  <a:pt x="4146709" y="280511"/>
                </a:cubicBezTo>
                <a:cubicBezTo>
                  <a:pt x="4144804" y="267176"/>
                  <a:pt x="4141946" y="255746"/>
                  <a:pt x="4140041" y="246221"/>
                </a:cubicBezTo>
                <a:cubicBezTo>
                  <a:pt x="4137184" y="231934"/>
                  <a:pt x="4133374" y="224314"/>
                  <a:pt x="4133374" y="224314"/>
                </a:cubicBezTo>
                <a:cubicBezTo>
                  <a:pt x="4133374" y="224314"/>
                  <a:pt x="4134326" y="226219"/>
                  <a:pt x="4134326" y="230029"/>
                </a:cubicBezTo>
                <a:cubicBezTo>
                  <a:pt x="4135279" y="233839"/>
                  <a:pt x="4135279" y="239554"/>
                  <a:pt x="4136231" y="247174"/>
                </a:cubicBezTo>
                <a:cubicBezTo>
                  <a:pt x="4136231" y="248126"/>
                  <a:pt x="4136231" y="249079"/>
                  <a:pt x="4136231" y="250031"/>
                </a:cubicBezTo>
                <a:cubicBezTo>
                  <a:pt x="4130516" y="230981"/>
                  <a:pt x="4123849" y="213836"/>
                  <a:pt x="4118134" y="197644"/>
                </a:cubicBezTo>
                <a:cubicBezTo>
                  <a:pt x="4108609" y="166211"/>
                  <a:pt x="4100036" y="139541"/>
                  <a:pt x="4093369" y="121444"/>
                </a:cubicBezTo>
                <a:cubicBezTo>
                  <a:pt x="4087654" y="103346"/>
                  <a:pt x="4083844" y="92869"/>
                  <a:pt x="4083844" y="92869"/>
                </a:cubicBezTo>
                <a:cubicBezTo>
                  <a:pt x="4083844" y="92869"/>
                  <a:pt x="4085749" y="103346"/>
                  <a:pt x="4089559" y="122396"/>
                </a:cubicBezTo>
                <a:cubicBezTo>
                  <a:pt x="4093369" y="141446"/>
                  <a:pt x="4099084" y="168116"/>
                  <a:pt x="4106704" y="200501"/>
                </a:cubicBezTo>
                <a:cubicBezTo>
                  <a:pt x="4110514" y="215741"/>
                  <a:pt x="4115276" y="231934"/>
                  <a:pt x="4119086" y="248126"/>
                </a:cubicBezTo>
                <a:cubicBezTo>
                  <a:pt x="4118134" y="251936"/>
                  <a:pt x="4118134" y="256699"/>
                  <a:pt x="4117181" y="262414"/>
                </a:cubicBezTo>
                <a:cubicBezTo>
                  <a:pt x="4116229" y="270034"/>
                  <a:pt x="4115276" y="279559"/>
                  <a:pt x="4114324" y="290036"/>
                </a:cubicBezTo>
                <a:cubicBezTo>
                  <a:pt x="4113371" y="288131"/>
                  <a:pt x="4111466" y="286226"/>
                  <a:pt x="4110514" y="284321"/>
                </a:cubicBezTo>
                <a:cubicBezTo>
                  <a:pt x="4113371" y="274796"/>
                  <a:pt x="4114324" y="269081"/>
                  <a:pt x="4114324" y="269081"/>
                </a:cubicBezTo>
                <a:cubicBezTo>
                  <a:pt x="4114324" y="269081"/>
                  <a:pt x="4112419" y="273844"/>
                  <a:pt x="4108609" y="282416"/>
                </a:cubicBezTo>
                <a:cubicBezTo>
                  <a:pt x="4106704" y="279559"/>
                  <a:pt x="4104799" y="276701"/>
                  <a:pt x="4102894" y="273844"/>
                </a:cubicBezTo>
                <a:cubicBezTo>
                  <a:pt x="4100989" y="270034"/>
                  <a:pt x="4098131" y="266224"/>
                  <a:pt x="4096226" y="263366"/>
                </a:cubicBezTo>
                <a:cubicBezTo>
                  <a:pt x="4097179" y="262414"/>
                  <a:pt x="4097179" y="262414"/>
                  <a:pt x="4097179" y="262414"/>
                </a:cubicBezTo>
                <a:cubicBezTo>
                  <a:pt x="4097179" y="262414"/>
                  <a:pt x="4097179" y="262414"/>
                  <a:pt x="4096226" y="263366"/>
                </a:cubicBezTo>
                <a:cubicBezTo>
                  <a:pt x="4094321" y="259556"/>
                  <a:pt x="4092416" y="256699"/>
                  <a:pt x="4090511" y="253841"/>
                </a:cubicBezTo>
                <a:cubicBezTo>
                  <a:pt x="4090511" y="253841"/>
                  <a:pt x="4090511" y="252889"/>
                  <a:pt x="4090511" y="252889"/>
                </a:cubicBezTo>
                <a:cubicBezTo>
                  <a:pt x="4090511" y="248126"/>
                  <a:pt x="4090511" y="243364"/>
                  <a:pt x="4090511" y="238601"/>
                </a:cubicBezTo>
                <a:cubicBezTo>
                  <a:pt x="4090511" y="230029"/>
                  <a:pt x="4090511" y="222409"/>
                  <a:pt x="4090511" y="215741"/>
                </a:cubicBezTo>
                <a:cubicBezTo>
                  <a:pt x="4090511" y="203359"/>
                  <a:pt x="4089559" y="195739"/>
                  <a:pt x="4089559" y="195739"/>
                </a:cubicBezTo>
                <a:cubicBezTo>
                  <a:pt x="4089559" y="195739"/>
                  <a:pt x="4088606" y="202406"/>
                  <a:pt x="4086701" y="214789"/>
                </a:cubicBezTo>
                <a:cubicBezTo>
                  <a:pt x="4085749" y="221456"/>
                  <a:pt x="4084796" y="228124"/>
                  <a:pt x="4083844" y="236696"/>
                </a:cubicBezTo>
                <a:cubicBezTo>
                  <a:pt x="4083844" y="237649"/>
                  <a:pt x="4083844" y="238601"/>
                  <a:pt x="4083844" y="239554"/>
                </a:cubicBezTo>
                <a:cubicBezTo>
                  <a:pt x="4082891" y="238601"/>
                  <a:pt x="4082891" y="237649"/>
                  <a:pt x="4081939" y="236696"/>
                </a:cubicBezTo>
                <a:cubicBezTo>
                  <a:pt x="4081939" y="235744"/>
                  <a:pt x="4081939" y="235744"/>
                  <a:pt x="4081939" y="234791"/>
                </a:cubicBezTo>
                <a:cubicBezTo>
                  <a:pt x="4081939" y="225266"/>
                  <a:pt x="4081939" y="216694"/>
                  <a:pt x="4081939" y="210026"/>
                </a:cubicBezTo>
                <a:cubicBezTo>
                  <a:pt x="4081939" y="195739"/>
                  <a:pt x="4081939" y="188119"/>
                  <a:pt x="4081939" y="188119"/>
                </a:cubicBezTo>
                <a:cubicBezTo>
                  <a:pt x="4081939" y="188119"/>
                  <a:pt x="4080034" y="195739"/>
                  <a:pt x="4078129" y="210026"/>
                </a:cubicBezTo>
                <a:cubicBezTo>
                  <a:pt x="4077176" y="214789"/>
                  <a:pt x="4076224" y="220504"/>
                  <a:pt x="4075271" y="227171"/>
                </a:cubicBezTo>
                <a:cubicBezTo>
                  <a:pt x="4065746" y="210979"/>
                  <a:pt x="4059079" y="202406"/>
                  <a:pt x="4059079" y="202406"/>
                </a:cubicBezTo>
                <a:cubicBezTo>
                  <a:pt x="4059079" y="202406"/>
                  <a:pt x="4063841" y="214789"/>
                  <a:pt x="4073366" y="236696"/>
                </a:cubicBezTo>
                <a:cubicBezTo>
                  <a:pt x="4072414" y="241459"/>
                  <a:pt x="4071461" y="246221"/>
                  <a:pt x="4071461" y="250984"/>
                </a:cubicBezTo>
                <a:cubicBezTo>
                  <a:pt x="4070509" y="256699"/>
                  <a:pt x="4069556" y="261461"/>
                  <a:pt x="4067651" y="268129"/>
                </a:cubicBezTo>
                <a:cubicBezTo>
                  <a:pt x="4066699" y="271939"/>
                  <a:pt x="4065746" y="275749"/>
                  <a:pt x="4064794" y="279559"/>
                </a:cubicBezTo>
                <a:cubicBezTo>
                  <a:pt x="4063841" y="270986"/>
                  <a:pt x="4062889" y="262414"/>
                  <a:pt x="4061936" y="253841"/>
                </a:cubicBezTo>
                <a:cubicBezTo>
                  <a:pt x="4059079" y="237649"/>
                  <a:pt x="4057174" y="221456"/>
                  <a:pt x="4054316" y="207169"/>
                </a:cubicBezTo>
                <a:cubicBezTo>
                  <a:pt x="4053364" y="199549"/>
                  <a:pt x="4052411" y="192881"/>
                  <a:pt x="4050506" y="186214"/>
                </a:cubicBezTo>
                <a:cubicBezTo>
                  <a:pt x="4049554" y="179546"/>
                  <a:pt x="4047649" y="173831"/>
                  <a:pt x="4046696" y="168116"/>
                </a:cubicBezTo>
                <a:cubicBezTo>
                  <a:pt x="4043839" y="156686"/>
                  <a:pt x="4041934" y="146209"/>
                  <a:pt x="4040029" y="137636"/>
                </a:cubicBezTo>
                <a:cubicBezTo>
                  <a:pt x="4036219" y="121444"/>
                  <a:pt x="4034314" y="111919"/>
                  <a:pt x="4034314" y="111919"/>
                </a:cubicBezTo>
                <a:cubicBezTo>
                  <a:pt x="4034314" y="111919"/>
                  <a:pt x="4035266" y="121444"/>
                  <a:pt x="4036219" y="138589"/>
                </a:cubicBezTo>
                <a:cubicBezTo>
                  <a:pt x="4037171" y="147161"/>
                  <a:pt x="4038124" y="157639"/>
                  <a:pt x="4039076" y="169069"/>
                </a:cubicBezTo>
                <a:cubicBezTo>
                  <a:pt x="4040029" y="180499"/>
                  <a:pt x="4040981" y="193834"/>
                  <a:pt x="4042886" y="208121"/>
                </a:cubicBezTo>
                <a:cubicBezTo>
                  <a:pt x="4043839" y="217646"/>
                  <a:pt x="4044791" y="228124"/>
                  <a:pt x="4044791" y="238601"/>
                </a:cubicBezTo>
                <a:cubicBezTo>
                  <a:pt x="4037171" y="196691"/>
                  <a:pt x="4031456" y="170021"/>
                  <a:pt x="4031456" y="170021"/>
                </a:cubicBezTo>
                <a:cubicBezTo>
                  <a:pt x="4031456" y="170021"/>
                  <a:pt x="4032409" y="203359"/>
                  <a:pt x="4036219" y="252889"/>
                </a:cubicBezTo>
                <a:cubicBezTo>
                  <a:pt x="4036219" y="256699"/>
                  <a:pt x="4037171" y="260509"/>
                  <a:pt x="4037171" y="264319"/>
                </a:cubicBezTo>
                <a:cubicBezTo>
                  <a:pt x="4036219" y="266224"/>
                  <a:pt x="4036219" y="269081"/>
                  <a:pt x="4035266" y="271939"/>
                </a:cubicBezTo>
                <a:cubicBezTo>
                  <a:pt x="4033361" y="270034"/>
                  <a:pt x="4031456" y="268129"/>
                  <a:pt x="4030504" y="266224"/>
                </a:cubicBezTo>
                <a:cubicBezTo>
                  <a:pt x="4027646" y="263366"/>
                  <a:pt x="4025741" y="260509"/>
                  <a:pt x="4023836" y="258604"/>
                </a:cubicBezTo>
                <a:cubicBezTo>
                  <a:pt x="4018121" y="247174"/>
                  <a:pt x="4013359" y="237649"/>
                  <a:pt x="4009549" y="229076"/>
                </a:cubicBezTo>
                <a:cubicBezTo>
                  <a:pt x="4000976" y="212884"/>
                  <a:pt x="3996214" y="203359"/>
                  <a:pt x="3996214" y="203359"/>
                </a:cubicBezTo>
                <a:cubicBezTo>
                  <a:pt x="3996214" y="203359"/>
                  <a:pt x="4000024" y="212884"/>
                  <a:pt x="4005739" y="230981"/>
                </a:cubicBezTo>
                <a:cubicBezTo>
                  <a:pt x="4008596" y="237649"/>
                  <a:pt x="4011454" y="246221"/>
                  <a:pt x="4014311" y="255746"/>
                </a:cubicBezTo>
                <a:cubicBezTo>
                  <a:pt x="4010501" y="248126"/>
                  <a:pt x="4007644" y="243364"/>
                  <a:pt x="4007644" y="243364"/>
                </a:cubicBezTo>
                <a:cubicBezTo>
                  <a:pt x="4007644" y="243364"/>
                  <a:pt x="4010501" y="251936"/>
                  <a:pt x="4015264" y="267176"/>
                </a:cubicBezTo>
                <a:cubicBezTo>
                  <a:pt x="4018121" y="274796"/>
                  <a:pt x="4020979" y="284321"/>
                  <a:pt x="4024789" y="294799"/>
                </a:cubicBezTo>
                <a:cubicBezTo>
                  <a:pt x="4025741" y="296704"/>
                  <a:pt x="4026694" y="299561"/>
                  <a:pt x="4026694" y="301466"/>
                </a:cubicBezTo>
                <a:cubicBezTo>
                  <a:pt x="4023836" y="310039"/>
                  <a:pt x="4020026" y="319564"/>
                  <a:pt x="4017169" y="329089"/>
                </a:cubicBezTo>
                <a:cubicBezTo>
                  <a:pt x="4017169" y="329089"/>
                  <a:pt x="4016216" y="328136"/>
                  <a:pt x="4016216" y="328136"/>
                </a:cubicBezTo>
                <a:cubicBezTo>
                  <a:pt x="4011454" y="325279"/>
                  <a:pt x="4008596" y="322421"/>
                  <a:pt x="4005739" y="320516"/>
                </a:cubicBezTo>
                <a:cubicBezTo>
                  <a:pt x="4005739" y="319564"/>
                  <a:pt x="4005739" y="318611"/>
                  <a:pt x="4005739" y="318611"/>
                </a:cubicBezTo>
                <a:cubicBezTo>
                  <a:pt x="4005739" y="315754"/>
                  <a:pt x="4004786" y="313849"/>
                  <a:pt x="4004786" y="310991"/>
                </a:cubicBezTo>
                <a:cubicBezTo>
                  <a:pt x="4004786" y="285274"/>
                  <a:pt x="4002881" y="269081"/>
                  <a:pt x="4002881" y="269081"/>
                </a:cubicBezTo>
                <a:cubicBezTo>
                  <a:pt x="4002881" y="269081"/>
                  <a:pt x="4001929" y="274796"/>
                  <a:pt x="4000024" y="284321"/>
                </a:cubicBezTo>
                <a:cubicBezTo>
                  <a:pt x="3996214" y="261461"/>
                  <a:pt x="3993356" y="248126"/>
                  <a:pt x="3993356" y="248126"/>
                </a:cubicBezTo>
                <a:cubicBezTo>
                  <a:pt x="3993356" y="248126"/>
                  <a:pt x="3993356" y="262414"/>
                  <a:pt x="3993356" y="286226"/>
                </a:cubicBezTo>
                <a:cubicBezTo>
                  <a:pt x="3993356" y="286226"/>
                  <a:pt x="3992404" y="286226"/>
                  <a:pt x="3992404" y="286226"/>
                </a:cubicBezTo>
                <a:cubicBezTo>
                  <a:pt x="3991451" y="286226"/>
                  <a:pt x="3990499" y="287179"/>
                  <a:pt x="3990499" y="287179"/>
                </a:cubicBezTo>
                <a:cubicBezTo>
                  <a:pt x="3988594" y="289084"/>
                  <a:pt x="3986689" y="290989"/>
                  <a:pt x="3985736" y="292894"/>
                </a:cubicBezTo>
                <a:lnTo>
                  <a:pt x="3985736" y="292894"/>
                </a:lnTo>
                <a:lnTo>
                  <a:pt x="3985736" y="293846"/>
                </a:lnTo>
                <a:cubicBezTo>
                  <a:pt x="3984784" y="300514"/>
                  <a:pt x="3983831" y="307181"/>
                  <a:pt x="3983831" y="313849"/>
                </a:cubicBezTo>
                <a:cubicBezTo>
                  <a:pt x="3981926" y="310039"/>
                  <a:pt x="3980021" y="307181"/>
                  <a:pt x="3978116" y="303371"/>
                </a:cubicBezTo>
                <a:cubicBezTo>
                  <a:pt x="3983831" y="284321"/>
                  <a:pt x="3987641" y="272891"/>
                  <a:pt x="3987641" y="272891"/>
                </a:cubicBezTo>
                <a:cubicBezTo>
                  <a:pt x="3987641" y="272891"/>
                  <a:pt x="3982879" y="282416"/>
                  <a:pt x="3976211" y="298609"/>
                </a:cubicBezTo>
                <a:cubicBezTo>
                  <a:pt x="3975259" y="296704"/>
                  <a:pt x="3974306" y="295751"/>
                  <a:pt x="3973354" y="293846"/>
                </a:cubicBezTo>
                <a:cubicBezTo>
                  <a:pt x="3973354" y="291941"/>
                  <a:pt x="3973354" y="290036"/>
                  <a:pt x="3973354" y="288131"/>
                </a:cubicBezTo>
                <a:cubicBezTo>
                  <a:pt x="3973354" y="288131"/>
                  <a:pt x="3973354" y="288131"/>
                  <a:pt x="3973354" y="287179"/>
                </a:cubicBezTo>
                <a:cubicBezTo>
                  <a:pt x="3975259" y="283369"/>
                  <a:pt x="3976211" y="280511"/>
                  <a:pt x="3977164" y="278606"/>
                </a:cubicBezTo>
                <a:cubicBezTo>
                  <a:pt x="3979069" y="273844"/>
                  <a:pt x="3980974" y="270986"/>
                  <a:pt x="3980974" y="270986"/>
                </a:cubicBezTo>
                <a:cubicBezTo>
                  <a:pt x="3980974" y="270986"/>
                  <a:pt x="3979069" y="272891"/>
                  <a:pt x="3976211" y="277654"/>
                </a:cubicBezTo>
                <a:cubicBezTo>
                  <a:pt x="3975259" y="278606"/>
                  <a:pt x="3974306" y="280511"/>
                  <a:pt x="3973354" y="282416"/>
                </a:cubicBezTo>
                <a:cubicBezTo>
                  <a:pt x="3973354" y="271939"/>
                  <a:pt x="3974306" y="262414"/>
                  <a:pt x="3974306" y="254794"/>
                </a:cubicBezTo>
                <a:cubicBezTo>
                  <a:pt x="3975259" y="238601"/>
                  <a:pt x="3975259" y="230029"/>
                  <a:pt x="3975259" y="230029"/>
                </a:cubicBezTo>
                <a:cubicBezTo>
                  <a:pt x="3975259" y="230029"/>
                  <a:pt x="3973354" y="238601"/>
                  <a:pt x="3970496" y="254794"/>
                </a:cubicBezTo>
                <a:cubicBezTo>
                  <a:pt x="3969544" y="262414"/>
                  <a:pt x="3967639" y="271939"/>
                  <a:pt x="3965734" y="281464"/>
                </a:cubicBezTo>
                <a:cubicBezTo>
                  <a:pt x="3964781" y="278606"/>
                  <a:pt x="3962876" y="276701"/>
                  <a:pt x="3961924" y="274796"/>
                </a:cubicBezTo>
                <a:cubicBezTo>
                  <a:pt x="3961924" y="272891"/>
                  <a:pt x="3962876" y="270986"/>
                  <a:pt x="3962876" y="269081"/>
                </a:cubicBezTo>
                <a:cubicBezTo>
                  <a:pt x="3965734" y="253841"/>
                  <a:pt x="3966686" y="245269"/>
                  <a:pt x="3966686" y="245269"/>
                </a:cubicBezTo>
                <a:cubicBezTo>
                  <a:pt x="3966686" y="245269"/>
                  <a:pt x="3963829" y="253841"/>
                  <a:pt x="3959066" y="268129"/>
                </a:cubicBezTo>
                <a:cubicBezTo>
                  <a:pt x="3959066" y="268129"/>
                  <a:pt x="3959066" y="269081"/>
                  <a:pt x="3959066" y="269081"/>
                </a:cubicBezTo>
                <a:cubicBezTo>
                  <a:pt x="3959066" y="268129"/>
                  <a:pt x="3958114" y="267176"/>
                  <a:pt x="3958114" y="267176"/>
                </a:cubicBezTo>
                <a:cubicBezTo>
                  <a:pt x="3958114" y="267176"/>
                  <a:pt x="3958114" y="268129"/>
                  <a:pt x="3958114" y="269081"/>
                </a:cubicBezTo>
                <a:cubicBezTo>
                  <a:pt x="3957161" y="267176"/>
                  <a:pt x="3956209" y="266224"/>
                  <a:pt x="3955256" y="264319"/>
                </a:cubicBezTo>
                <a:cubicBezTo>
                  <a:pt x="3955256" y="258604"/>
                  <a:pt x="3955256" y="252889"/>
                  <a:pt x="3954304" y="247174"/>
                </a:cubicBezTo>
                <a:cubicBezTo>
                  <a:pt x="3954304" y="235744"/>
                  <a:pt x="3952399" y="224314"/>
                  <a:pt x="3951446" y="214789"/>
                </a:cubicBezTo>
                <a:cubicBezTo>
                  <a:pt x="3950494" y="205264"/>
                  <a:pt x="3949541" y="196691"/>
                  <a:pt x="3947636" y="190024"/>
                </a:cubicBezTo>
                <a:cubicBezTo>
                  <a:pt x="3944779" y="176689"/>
                  <a:pt x="3943826" y="169069"/>
                  <a:pt x="3943826" y="169069"/>
                </a:cubicBezTo>
                <a:cubicBezTo>
                  <a:pt x="3943826" y="169069"/>
                  <a:pt x="3943826" y="176689"/>
                  <a:pt x="3943826" y="190024"/>
                </a:cubicBezTo>
                <a:cubicBezTo>
                  <a:pt x="3943826" y="196691"/>
                  <a:pt x="3943826" y="205264"/>
                  <a:pt x="3943826" y="214789"/>
                </a:cubicBezTo>
                <a:cubicBezTo>
                  <a:pt x="3943826" y="218599"/>
                  <a:pt x="3943826" y="222409"/>
                  <a:pt x="3943826" y="225266"/>
                </a:cubicBezTo>
                <a:cubicBezTo>
                  <a:pt x="3942874" y="221456"/>
                  <a:pt x="3941921" y="218599"/>
                  <a:pt x="3940969" y="215741"/>
                </a:cubicBezTo>
                <a:cubicBezTo>
                  <a:pt x="3940016" y="212884"/>
                  <a:pt x="3939064" y="210026"/>
                  <a:pt x="3939064" y="207169"/>
                </a:cubicBezTo>
                <a:cubicBezTo>
                  <a:pt x="3940016" y="206216"/>
                  <a:pt x="3940016" y="205264"/>
                  <a:pt x="3940016" y="205264"/>
                </a:cubicBezTo>
                <a:cubicBezTo>
                  <a:pt x="3940016" y="205264"/>
                  <a:pt x="3940016" y="206216"/>
                  <a:pt x="3939064" y="206216"/>
                </a:cubicBezTo>
                <a:cubicBezTo>
                  <a:pt x="3937159" y="201454"/>
                  <a:pt x="3936206" y="197644"/>
                  <a:pt x="3936206" y="197644"/>
                </a:cubicBezTo>
                <a:cubicBezTo>
                  <a:pt x="3936206" y="197644"/>
                  <a:pt x="3936206" y="201454"/>
                  <a:pt x="3937159" y="208121"/>
                </a:cubicBezTo>
                <a:cubicBezTo>
                  <a:pt x="3935254" y="210026"/>
                  <a:pt x="3932396" y="212884"/>
                  <a:pt x="3929539" y="216694"/>
                </a:cubicBezTo>
                <a:cubicBezTo>
                  <a:pt x="3928586" y="210026"/>
                  <a:pt x="3926681" y="204311"/>
                  <a:pt x="3925729" y="197644"/>
                </a:cubicBezTo>
                <a:cubicBezTo>
                  <a:pt x="3922871" y="183356"/>
                  <a:pt x="3919061" y="170021"/>
                  <a:pt x="3916204" y="158591"/>
                </a:cubicBezTo>
                <a:cubicBezTo>
                  <a:pt x="3915251" y="153829"/>
                  <a:pt x="3913346" y="148114"/>
                  <a:pt x="3912394" y="144304"/>
                </a:cubicBezTo>
                <a:cubicBezTo>
                  <a:pt x="3913346" y="142399"/>
                  <a:pt x="3914299" y="141446"/>
                  <a:pt x="3915251" y="139541"/>
                </a:cubicBezTo>
                <a:cubicBezTo>
                  <a:pt x="3927634" y="121444"/>
                  <a:pt x="3935254" y="110966"/>
                  <a:pt x="3935254" y="110966"/>
                </a:cubicBezTo>
                <a:cubicBezTo>
                  <a:pt x="3935254" y="110966"/>
                  <a:pt x="3926681" y="120491"/>
                  <a:pt x="3912394" y="136684"/>
                </a:cubicBezTo>
                <a:cubicBezTo>
                  <a:pt x="3911441" y="137636"/>
                  <a:pt x="3911441" y="138589"/>
                  <a:pt x="3910489" y="138589"/>
                </a:cubicBezTo>
                <a:cubicBezTo>
                  <a:pt x="3909536" y="134779"/>
                  <a:pt x="3908584" y="131921"/>
                  <a:pt x="3906679" y="128111"/>
                </a:cubicBezTo>
                <a:cubicBezTo>
                  <a:pt x="3900964" y="111919"/>
                  <a:pt x="3898106" y="102394"/>
                  <a:pt x="3898106" y="102394"/>
                </a:cubicBezTo>
                <a:cubicBezTo>
                  <a:pt x="3898106" y="102394"/>
                  <a:pt x="3900011" y="111919"/>
                  <a:pt x="3902869" y="129064"/>
                </a:cubicBezTo>
                <a:cubicBezTo>
                  <a:pt x="3903821" y="132874"/>
                  <a:pt x="3904774" y="137636"/>
                  <a:pt x="3905726" y="143351"/>
                </a:cubicBezTo>
                <a:cubicBezTo>
                  <a:pt x="3905726" y="143351"/>
                  <a:pt x="3905726" y="143351"/>
                  <a:pt x="3905726" y="143351"/>
                </a:cubicBezTo>
                <a:cubicBezTo>
                  <a:pt x="3900011" y="150019"/>
                  <a:pt x="3894296" y="158591"/>
                  <a:pt x="3887629" y="167164"/>
                </a:cubicBezTo>
                <a:cubicBezTo>
                  <a:pt x="3880961" y="175736"/>
                  <a:pt x="3874294" y="185261"/>
                  <a:pt x="3866674" y="195739"/>
                </a:cubicBezTo>
                <a:cubicBezTo>
                  <a:pt x="3864769" y="190976"/>
                  <a:pt x="3863816" y="186214"/>
                  <a:pt x="3862864" y="182404"/>
                </a:cubicBezTo>
                <a:cubicBezTo>
                  <a:pt x="3857149" y="165259"/>
                  <a:pt x="3854291" y="155734"/>
                  <a:pt x="3854291" y="155734"/>
                </a:cubicBezTo>
                <a:cubicBezTo>
                  <a:pt x="3854291" y="155734"/>
                  <a:pt x="3856196" y="166211"/>
                  <a:pt x="3859054" y="183356"/>
                </a:cubicBezTo>
                <a:cubicBezTo>
                  <a:pt x="3860006" y="189071"/>
                  <a:pt x="3861911" y="195739"/>
                  <a:pt x="3862864" y="202406"/>
                </a:cubicBezTo>
                <a:cubicBezTo>
                  <a:pt x="3860959" y="204311"/>
                  <a:pt x="3860006" y="207169"/>
                  <a:pt x="3858101" y="209074"/>
                </a:cubicBezTo>
                <a:cubicBezTo>
                  <a:pt x="3856196" y="211931"/>
                  <a:pt x="3855244" y="213836"/>
                  <a:pt x="3853339" y="216694"/>
                </a:cubicBezTo>
                <a:cubicBezTo>
                  <a:pt x="3851434" y="208121"/>
                  <a:pt x="3850481" y="200501"/>
                  <a:pt x="3849529" y="195739"/>
                </a:cubicBezTo>
                <a:cubicBezTo>
                  <a:pt x="3850481" y="189071"/>
                  <a:pt x="3851434" y="183356"/>
                  <a:pt x="3852386" y="178594"/>
                </a:cubicBezTo>
                <a:cubicBezTo>
                  <a:pt x="3854291" y="166211"/>
                  <a:pt x="3855244" y="158591"/>
                  <a:pt x="3855244" y="158591"/>
                </a:cubicBezTo>
                <a:cubicBezTo>
                  <a:pt x="3855244" y="158591"/>
                  <a:pt x="3853339" y="165259"/>
                  <a:pt x="3848576" y="177641"/>
                </a:cubicBezTo>
                <a:cubicBezTo>
                  <a:pt x="3846671" y="184309"/>
                  <a:pt x="3844766" y="190976"/>
                  <a:pt x="3841909" y="199549"/>
                </a:cubicBezTo>
                <a:cubicBezTo>
                  <a:pt x="3840956" y="204311"/>
                  <a:pt x="3839051" y="208121"/>
                  <a:pt x="3838099" y="212884"/>
                </a:cubicBezTo>
                <a:cubicBezTo>
                  <a:pt x="3837146" y="216694"/>
                  <a:pt x="3836194" y="221456"/>
                  <a:pt x="3835241" y="225266"/>
                </a:cubicBezTo>
                <a:cubicBezTo>
                  <a:pt x="3835241" y="224314"/>
                  <a:pt x="3834289" y="223361"/>
                  <a:pt x="3834289" y="222409"/>
                </a:cubicBezTo>
                <a:cubicBezTo>
                  <a:pt x="3831431" y="217646"/>
                  <a:pt x="3828574" y="212884"/>
                  <a:pt x="3825716" y="209074"/>
                </a:cubicBezTo>
                <a:cubicBezTo>
                  <a:pt x="3815239" y="193834"/>
                  <a:pt x="3809524" y="184309"/>
                  <a:pt x="3809524" y="184309"/>
                </a:cubicBezTo>
                <a:cubicBezTo>
                  <a:pt x="3809524" y="184309"/>
                  <a:pt x="3814286" y="193834"/>
                  <a:pt x="3821906" y="210979"/>
                </a:cubicBezTo>
                <a:cubicBezTo>
                  <a:pt x="3823811" y="214789"/>
                  <a:pt x="3825716" y="219551"/>
                  <a:pt x="3828574" y="224314"/>
                </a:cubicBezTo>
                <a:cubicBezTo>
                  <a:pt x="3829526" y="227171"/>
                  <a:pt x="3831431" y="230981"/>
                  <a:pt x="3832384" y="234791"/>
                </a:cubicBezTo>
                <a:cubicBezTo>
                  <a:pt x="3831431" y="241459"/>
                  <a:pt x="3829526" y="248126"/>
                  <a:pt x="3828574" y="254794"/>
                </a:cubicBezTo>
                <a:cubicBezTo>
                  <a:pt x="3827621" y="256699"/>
                  <a:pt x="3826669" y="257651"/>
                  <a:pt x="3825716" y="259556"/>
                </a:cubicBezTo>
                <a:cubicBezTo>
                  <a:pt x="3823811" y="262414"/>
                  <a:pt x="3821906" y="266224"/>
                  <a:pt x="3820954" y="269081"/>
                </a:cubicBezTo>
                <a:cubicBezTo>
                  <a:pt x="3820954" y="268129"/>
                  <a:pt x="3820001" y="268129"/>
                  <a:pt x="3820001" y="267176"/>
                </a:cubicBezTo>
                <a:cubicBezTo>
                  <a:pt x="3810476" y="255746"/>
                  <a:pt x="3804761" y="249079"/>
                  <a:pt x="3804761" y="249079"/>
                </a:cubicBezTo>
                <a:cubicBezTo>
                  <a:pt x="3804761" y="249079"/>
                  <a:pt x="3809524" y="256699"/>
                  <a:pt x="3817144" y="270034"/>
                </a:cubicBezTo>
                <a:cubicBezTo>
                  <a:pt x="3818096" y="270986"/>
                  <a:pt x="3818096" y="271939"/>
                  <a:pt x="3819049" y="272891"/>
                </a:cubicBezTo>
                <a:cubicBezTo>
                  <a:pt x="3815239" y="280511"/>
                  <a:pt x="3811429" y="287179"/>
                  <a:pt x="3806666" y="294799"/>
                </a:cubicBezTo>
                <a:cubicBezTo>
                  <a:pt x="3806666" y="294799"/>
                  <a:pt x="3806666" y="294799"/>
                  <a:pt x="3806666" y="294799"/>
                </a:cubicBezTo>
                <a:cubicBezTo>
                  <a:pt x="3805714" y="293846"/>
                  <a:pt x="3804761" y="291941"/>
                  <a:pt x="3803809" y="290989"/>
                </a:cubicBezTo>
                <a:cubicBezTo>
                  <a:pt x="3803809" y="290036"/>
                  <a:pt x="3803809" y="289084"/>
                  <a:pt x="3802856" y="287179"/>
                </a:cubicBezTo>
                <a:cubicBezTo>
                  <a:pt x="3801904" y="283369"/>
                  <a:pt x="3800951" y="280511"/>
                  <a:pt x="3799999" y="276701"/>
                </a:cubicBezTo>
                <a:cubicBezTo>
                  <a:pt x="3798094" y="270034"/>
                  <a:pt x="3796189" y="265271"/>
                  <a:pt x="3795236" y="260509"/>
                </a:cubicBezTo>
                <a:cubicBezTo>
                  <a:pt x="3792379" y="250984"/>
                  <a:pt x="3790474" y="246221"/>
                  <a:pt x="3790474" y="246221"/>
                </a:cubicBezTo>
                <a:cubicBezTo>
                  <a:pt x="3790474" y="246221"/>
                  <a:pt x="3790474" y="251936"/>
                  <a:pt x="3791426" y="260509"/>
                </a:cubicBezTo>
                <a:cubicBezTo>
                  <a:pt x="3791426" y="264319"/>
                  <a:pt x="3792379" y="269081"/>
                  <a:pt x="3792379" y="273844"/>
                </a:cubicBezTo>
                <a:cubicBezTo>
                  <a:pt x="3790474" y="271939"/>
                  <a:pt x="3789521" y="270034"/>
                  <a:pt x="3787616" y="268129"/>
                </a:cubicBezTo>
                <a:cubicBezTo>
                  <a:pt x="3783806" y="263366"/>
                  <a:pt x="3779996" y="259556"/>
                  <a:pt x="3777139" y="255746"/>
                </a:cubicBezTo>
                <a:cubicBezTo>
                  <a:pt x="3776186" y="251936"/>
                  <a:pt x="3774281" y="249079"/>
                  <a:pt x="3773329" y="246221"/>
                </a:cubicBezTo>
                <a:cubicBezTo>
                  <a:pt x="3767614" y="231934"/>
                  <a:pt x="3764756" y="224314"/>
                  <a:pt x="3764756" y="224314"/>
                </a:cubicBezTo>
                <a:cubicBezTo>
                  <a:pt x="3764756" y="224314"/>
                  <a:pt x="3766661" y="232886"/>
                  <a:pt x="3769519" y="247174"/>
                </a:cubicBezTo>
                <a:cubicBezTo>
                  <a:pt x="3771424" y="254794"/>
                  <a:pt x="3773329" y="263366"/>
                  <a:pt x="3776186" y="273844"/>
                </a:cubicBezTo>
                <a:cubicBezTo>
                  <a:pt x="3778091" y="281464"/>
                  <a:pt x="3779996" y="290989"/>
                  <a:pt x="3781901" y="299561"/>
                </a:cubicBezTo>
                <a:cubicBezTo>
                  <a:pt x="3775234" y="275749"/>
                  <a:pt x="3767614" y="253841"/>
                  <a:pt x="3760946" y="234791"/>
                </a:cubicBezTo>
                <a:cubicBezTo>
                  <a:pt x="3759041" y="229076"/>
                  <a:pt x="3757136" y="224314"/>
                  <a:pt x="3755231" y="218599"/>
                </a:cubicBezTo>
                <a:cubicBezTo>
                  <a:pt x="3758089" y="214789"/>
                  <a:pt x="3759041" y="211931"/>
                  <a:pt x="3759041" y="211931"/>
                </a:cubicBezTo>
                <a:cubicBezTo>
                  <a:pt x="3759041" y="211931"/>
                  <a:pt x="3757136" y="213836"/>
                  <a:pt x="3754279" y="217646"/>
                </a:cubicBezTo>
                <a:cubicBezTo>
                  <a:pt x="3753326" y="213836"/>
                  <a:pt x="3752374" y="210979"/>
                  <a:pt x="3750469" y="208121"/>
                </a:cubicBezTo>
                <a:cubicBezTo>
                  <a:pt x="3752374" y="201454"/>
                  <a:pt x="3752374" y="197644"/>
                  <a:pt x="3752374" y="197644"/>
                </a:cubicBezTo>
                <a:cubicBezTo>
                  <a:pt x="3752374" y="197644"/>
                  <a:pt x="3751421" y="200501"/>
                  <a:pt x="3748564" y="205264"/>
                </a:cubicBezTo>
                <a:cubicBezTo>
                  <a:pt x="3739991" y="181451"/>
                  <a:pt x="3734276" y="167164"/>
                  <a:pt x="3734276" y="167164"/>
                </a:cubicBezTo>
                <a:cubicBezTo>
                  <a:pt x="3734276" y="167164"/>
                  <a:pt x="3737134" y="186214"/>
                  <a:pt x="3742849" y="217646"/>
                </a:cubicBezTo>
                <a:cubicBezTo>
                  <a:pt x="3740944" y="222409"/>
                  <a:pt x="3738086" y="229076"/>
                  <a:pt x="3736181" y="236696"/>
                </a:cubicBezTo>
                <a:cubicBezTo>
                  <a:pt x="3736181" y="237649"/>
                  <a:pt x="3736181" y="237649"/>
                  <a:pt x="3735229" y="238601"/>
                </a:cubicBezTo>
                <a:cubicBezTo>
                  <a:pt x="3733324" y="240506"/>
                  <a:pt x="3731419" y="243364"/>
                  <a:pt x="3730466" y="245269"/>
                </a:cubicBezTo>
                <a:cubicBezTo>
                  <a:pt x="3728561" y="242411"/>
                  <a:pt x="3727609" y="239554"/>
                  <a:pt x="3726656" y="236696"/>
                </a:cubicBezTo>
                <a:cubicBezTo>
                  <a:pt x="3726656" y="235744"/>
                  <a:pt x="3726656" y="234791"/>
                  <a:pt x="3726656" y="232886"/>
                </a:cubicBezTo>
                <a:cubicBezTo>
                  <a:pt x="3726656" y="221456"/>
                  <a:pt x="3725704" y="214789"/>
                  <a:pt x="3725704" y="214789"/>
                </a:cubicBezTo>
                <a:cubicBezTo>
                  <a:pt x="3725704" y="214789"/>
                  <a:pt x="3724751" y="220504"/>
                  <a:pt x="3722846" y="230029"/>
                </a:cubicBezTo>
                <a:cubicBezTo>
                  <a:pt x="3722846" y="230029"/>
                  <a:pt x="3722846" y="229076"/>
                  <a:pt x="3721894" y="229076"/>
                </a:cubicBezTo>
                <a:cubicBezTo>
                  <a:pt x="3721894" y="229076"/>
                  <a:pt x="3721894" y="229076"/>
                  <a:pt x="3721894" y="229076"/>
                </a:cubicBezTo>
                <a:cubicBezTo>
                  <a:pt x="3723799" y="215741"/>
                  <a:pt x="3724751" y="203359"/>
                  <a:pt x="3725704" y="190976"/>
                </a:cubicBezTo>
                <a:cubicBezTo>
                  <a:pt x="3726656" y="184309"/>
                  <a:pt x="3726656" y="178594"/>
                  <a:pt x="3727609" y="172879"/>
                </a:cubicBezTo>
                <a:cubicBezTo>
                  <a:pt x="3728561" y="167164"/>
                  <a:pt x="3729514" y="161449"/>
                  <a:pt x="3730466" y="155734"/>
                </a:cubicBezTo>
                <a:cubicBezTo>
                  <a:pt x="3732371" y="145256"/>
                  <a:pt x="3733324" y="135731"/>
                  <a:pt x="3734276" y="128111"/>
                </a:cubicBezTo>
                <a:cubicBezTo>
                  <a:pt x="3736181" y="112871"/>
                  <a:pt x="3737134" y="104299"/>
                  <a:pt x="3737134" y="104299"/>
                </a:cubicBezTo>
                <a:cubicBezTo>
                  <a:pt x="3737134" y="104299"/>
                  <a:pt x="3734276" y="112871"/>
                  <a:pt x="3730466" y="127159"/>
                </a:cubicBezTo>
                <a:cubicBezTo>
                  <a:pt x="3728561" y="134779"/>
                  <a:pt x="3725704" y="143351"/>
                  <a:pt x="3722846" y="153829"/>
                </a:cubicBezTo>
                <a:cubicBezTo>
                  <a:pt x="3720941" y="158591"/>
                  <a:pt x="3719989" y="164306"/>
                  <a:pt x="3718084" y="170021"/>
                </a:cubicBezTo>
                <a:cubicBezTo>
                  <a:pt x="3717131" y="175736"/>
                  <a:pt x="3715226" y="182404"/>
                  <a:pt x="3714274" y="188119"/>
                </a:cubicBezTo>
                <a:cubicBezTo>
                  <a:pt x="3713321" y="194786"/>
                  <a:pt x="3711416" y="201454"/>
                  <a:pt x="3710464" y="208121"/>
                </a:cubicBezTo>
                <a:cubicBezTo>
                  <a:pt x="3710464" y="208121"/>
                  <a:pt x="3710464" y="208121"/>
                  <a:pt x="3710464" y="207169"/>
                </a:cubicBezTo>
                <a:cubicBezTo>
                  <a:pt x="3702844" y="194786"/>
                  <a:pt x="3697129" y="184309"/>
                  <a:pt x="3691414" y="174784"/>
                </a:cubicBezTo>
                <a:cubicBezTo>
                  <a:pt x="3684746" y="164306"/>
                  <a:pt x="3679984" y="155734"/>
                  <a:pt x="3677126" y="150971"/>
                </a:cubicBezTo>
                <a:cubicBezTo>
                  <a:pt x="3678079" y="142399"/>
                  <a:pt x="3678079" y="137636"/>
                  <a:pt x="3678079" y="137636"/>
                </a:cubicBezTo>
                <a:cubicBezTo>
                  <a:pt x="3678079" y="137636"/>
                  <a:pt x="3677126" y="141446"/>
                  <a:pt x="3675221" y="149066"/>
                </a:cubicBezTo>
                <a:cubicBezTo>
                  <a:pt x="3674269" y="148114"/>
                  <a:pt x="3674269" y="147161"/>
                  <a:pt x="3674269" y="147161"/>
                </a:cubicBezTo>
                <a:cubicBezTo>
                  <a:pt x="3674269" y="147161"/>
                  <a:pt x="3674269" y="148114"/>
                  <a:pt x="3675221" y="150019"/>
                </a:cubicBezTo>
                <a:cubicBezTo>
                  <a:pt x="3674269" y="153829"/>
                  <a:pt x="3673316" y="158591"/>
                  <a:pt x="3672364" y="164306"/>
                </a:cubicBezTo>
                <a:cubicBezTo>
                  <a:pt x="3670459" y="172879"/>
                  <a:pt x="3668554" y="182404"/>
                  <a:pt x="3665696" y="194786"/>
                </a:cubicBezTo>
                <a:cubicBezTo>
                  <a:pt x="3664744" y="199549"/>
                  <a:pt x="3663791" y="204311"/>
                  <a:pt x="3662839" y="209074"/>
                </a:cubicBezTo>
                <a:cubicBezTo>
                  <a:pt x="3662839" y="209074"/>
                  <a:pt x="3662839" y="210026"/>
                  <a:pt x="3661886" y="210026"/>
                </a:cubicBezTo>
                <a:cubicBezTo>
                  <a:pt x="3660934" y="211931"/>
                  <a:pt x="3659029" y="214789"/>
                  <a:pt x="3658076" y="216694"/>
                </a:cubicBezTo>
                <a:cubicBezTo>
                  <a:pt x="3659029" y="190976"/>
                  <a:pt x="3658076" y="174784"/>
                  <a:pt x="3658076" y="174784"/>
                </a:cubicBezTo>
                <a:cubicBezTo>
                  <a:pt x="3658076" y="174784"/>
                  <a:pt x="3652361" y="200501"/>
                  <a:pt x="3645694" y="239554"/>
                </a:cubicBezTo>
                <a:cubicBezTo>
                  <a:pt x="3645694" y="241459"/>
                  <a:pt x="3644741" y="244316"/>
                  <a:pt x="3644741" y="246221"/>
                </a:cubicBezTo>
                <a:cubicBezTo>
                  <a:pt x="3644741" y="247174"/>
                  <a:pt x="3643789" y="248126"/>
                  <a:pt x="3643789" y="249079"/>
                </a:cubicBezTo>
                <a:cubicBezTo>
                  <a:pt x="3642836" y="251936"/>
                  <a:pt x="3641884" y="255746"/>
                  <a:pt x="3640931" y="259556"/>
                </a:cubicBezTo>
                <a:cubicBezTo>
                  <a:pt x="3636169" y="249079"/>
                  <a:pt x="3633311" y="243364"/>
                  <a:pt x="3633311" y="243364"/>
                </a:cubicBezTo>
                <a:cubicBezTo>
                  <a:pt x="3633311" y="243364"/>
                  <a:pt x="3635216" y="250984"/>
                  <a:pt x="3639979" y="265271"/>
                </a:cubicBezTo>
                <a:cubicBezTo>
                  <a:pt x="3639026" y="268129"/>
                  <a:pt x="3638074" y="271939"/>
                  <a:pt x="3637121" y="275749"/>
                </a:cubicBezTo>
                <a:cubicBezTo>
                  <a:pt x="3631406" y="266224"/>
                  <a:pt x="3627596" y="261461"/>
                  <a:pt x="3627596" y="261461"/>
                </a:cubicBezTo>
                <a:cubicBezTo>
                  <a:pt x="3627596" y="261461"/>
                  <a:pt x="3630454" y="268129"/>
                  <a:pt x="3635216" y="280511"/>
                </a:cubicBezTo>
                <a:cubicBezTo>
                  <a:pt x="3635216" y="280511"/>
                  <a:pt x="3635216" y="280511"/>
                  <a:pt x="3635216" y="281464"/>
                </a:cubicBezTo>
                <a:cubicBezTo>
                  <a:pt x="3633311" y="290036"/>
                  <a:pt x="3631406" y="299561"/>
                  <a:pt x="3630454" y="309086"/>
                </a:cubicBezTo>
                <a:cubicBezTo>
                  <a:pt x="3629501" y="316706"/>
                  <a:pt x="3628549" y="324326"/>
                  <a:pt x="3627596" y="332899"/>
                </a:cubicBezTo>
                <a:cubicBezTo>
                  <a:pt x="3624739" y="325279"/>
                  <a:pt x="3622834" y="318611"/>
                  <a:pt x="3620929" y="312896"/>
                </a:cubicBezTo>
                <a:cubicBezTo>
                  <a:pt x="3620929" y="310991"/>
                  <a:pt x="3620929" y="309086"/>
                  <a:pt x="3620929" y="309086"/>
                </a:cubicBezTo>
                <a:cubicBezTo>
                  <a:pt x="3620929" y="309086"/>
                  <a:pt x="3620929" y="310039"/>
                  <a:pt x="3619976" y="310991"/>
                </a:cubicBezTo>
                <a:cubicBezTo>
                  <a:pt x="3619976" y="310039"/>
                  <a:pt x="3619024" y="309086"/>
                  <a:pt x="3619024" y="308134"/>
                </a:cubicBezTo>
                <a:cubicBezTo>
                  <a:pt x="3620929" y="295751"/>
                  <a:pt x="3621881" y="284321"/>
                  <a:pt x="3622834" y="272891"/>
                </a:cubicBezTo>
                <a:cubicBezTo>
                  <a:pt x="3624739" y="252889"/>
                  <a:pt x="3625691" y="234791"/>
                  <a:pt x="3626644" y="221456"/>
                </a:cubicBezTo>
                <a:cubicBezTo>
                  <a:pt x="3629501" y="215741"/>
                  <a:pt x="3630454" y="211931"/>
                  <a:pt x="3630454" y="211931"/>
                </a:cubicBezTo>
                <a:cubicBezTo>
                  <a:pt x="3630454" y="211931"/>
                  <a:pt x="3629501" y="213836"/>
                  <a:pt x="3626644" y="216694"/>
                </a:cubicBezTo>
                <a:cubicBezTo>
                  <a:pt x="3626644" y="215741"/>
                  <a:pt x="3626644" y="214789"/>
                  <a:pt x="3626644" y="214789"/>
                </a:cubicBezTo>
                <a:cubicBezTo>
                  <a:pt x="3626644" y="200501"/>
                  <a:pt x="3626644" y="192881"/>
                  <a:pt x="3626644" y="192881"/>
                </a:cubicBezTo>
                <a:cubicBezTo>
                  <a:pt x="3626644" y="192881"/>
                  <a:pt x="3624739" y="200501"/>
                  <a:pt x="3622834" y="214789"/>
                </a:cubicBezTo>
                <a:cubicBezTo>
                  <a:pt x="3621881" y="217646"/>
                  <a:pt x="3621881" y="221456"/>
                  <a:pt x="3620929" y="226219"/>
                </a:cubicBezTo>
                <a:cubicBezTo>
                  <a:pt x="3620929" y="226219"/>
                  <a:pt x="3620929" y="226219"/>
                  <a:pt x="3620929" y="227171"/>
                </a:cubicBezTo>
                <a:cubicBezTo>
                  <a:pt x="3618071" y="231934"/>
                  <a:pt x="3614261" y="237649"/>
                  <a:pt x="3609499" y="243364"/>
                </a:cubicBezTo>
                <a:cubicBezTo>
                  <a:pt x="3607594" y="246221"/>
                  <a:pt x="3605689" y="249079"/>
                  <a:pt x="3603784" y="251936"/>
                </a:cubicBezTo>
                <a:cubicBezTo>
                  <a:pt x="3607594" y="242411"/>
                  <a:pt x="3610451" y="233839"/>
                  <a:pt x="3613309" y="225266"/>
                </a:cubicBezTo>
                <a:cubicBezTo>
                  <a:pt x="3615214" y="219551"/>
                  <a:pt x="3617119" y="213836"/>
                  <a:pt x="3619024" y="208121"/>
                </a:cubicBezTo>
                <a:cubicBezTo>
                  <a:pt x="3620929" y="202406"/>
                  <a:pt x="3622834" y="197644"/>
                  <a:pt x="3624739" y="192881"/>
                </a:cubicBezTo>
                <a:cubicBezTo>
                  <a:pt x="3628549" y="183356"/>
                  <a:pt x="3631406" y="174784"/>
                  <a:pt x="3634264" y="168116"/>
                </a:cubicBezTo>
                <a:cubicBezTo>
                  <a:pt x="3639026" y="153829"/>
                  <a:pt x="3642836" y="146209"/>
                  <a:pt x="3642836" y="146209"/>
                </a:cubicBezTo>
                <a:cubicBezTo>
                  <a:pt x="3642836" y="146209"/>
                  <a:pt x="3639026" y="153829"/>
                  <a:pt x="3631406" y="166211"/>
                </a:cubicBezTo>
                <a:cubicBezTo>
                  <a:pt x="3627596" y="172879"/>
                  <a:pt x="3623786" y="180499"/>
                  <a:pt x="3618071" y="189071"/>
                </a:cubicBezTo>
                <a:cubicBezTo>
                  <a:pt x="3615214" y="193834"/>
                  <a:pt x="3613309" y="198596"/>
                  <a:pt x="3610451" y="203359"/>
                </a:cubicBezTo>
                <a:cubicBezTo>
                  <a:pt x="3607594" y="209074"/>
                  <a:pt x="3605689" y="213836"/>
                  <a:pt x="3602831" y="219551"/>
                </a:cubicBezTo>
                <a:cubicBezTo>
                  <a:pt x="3598069" y="229076"/>
                  <a:pt x="3593306" y="238601"/>
                  <a:pt x="3588544" y="250031"/>
                </a:cubicBezTo>
                <a:cubicBezTo>
                  <a:pt x="3588544" y="245269"/>
                  <a:pt x="3588544" y="242411"/>
                  <a:pt x="3588544" y="242411"/>
                </a:cubicBezTo>
                <a:cubicBezTo>
                  <a:pt x="3588544" y="242411"/>
                  <a:pt x="3587591" y="248126"/>
                  <a:pt x="3585686" y="256699"/>
                </a:cubicBezTo>
                <a:cubicBezTo>
                  <a:pt x="3585686" y="256699"/>
                  <a:pt x="3585686" y="256699"/>
                  <a:pt x="3585686" y="257651"/>
                </a:cubicBezTo>
                <a:cubicBezTo>
                  <a:pt x="3583781" y="261461"/>
                  <a:pt x="3581876" y="266224"/>
                  <a:pt x="3579971" y="270986"/>
                </a:cubicBezTo>
                <a:cubicBezTo>
                  <a:pt x="3578066" y="274796"/>
                  <a:pt x="3576161" y="278606"/>
                  <a:pt x="3573304" y="282416"/>
                </a:cubicBezTo>
                <a:cubicBezTo>
                  <a:pt x="3571399" y="275749"/>
                  <a:pt x="3569494" y="269081"/>
                  <a:pt x="3568541" y="263366"/>
                </a:cubicBezTo>
                <a:cubicBezTo>
                  <a:pt x="3566636" y="257651"/>
                  <a:pt x="3565684" y="252889"/>
                  <a:pt x="3564731" y="248126"/>
                </a:cubicBezTo>
                <a:cubicBezTo>
                  <a:pt x="3564731" y="248126"/>
                  <a:pt x="3564731" y="248126"/>
                  <a:pt x="3564731" y="248126"/>
                </a:cubicBezTo>
                <a:cubicBezTo>
                  <a:pt x="3563779" y="244316"/>
                  <a:pt x="3563779" y="241459"/>
                  <a:pt x="3562826" y="237649"/>
                </a:cubicBezTo>
                <a:cubicBezTo>
                  <a:pt x="3562826" y="236696"/>
                  <a:pt x="3562826" y="235744"/>
                  <a:pt x="3561874" y="233839"/>
                </a:cubicBezTo>
                <a:cubicBezTo>
                  <a:pt x="3564731" y="230029"/>
                  <a:pt x="3566636" y="227171"/>
                  <a:pt x="3566636" y="227171"/>
                </a:cubicBezTo>
                <a:cubicBezTo>
                  <a:pt x="3566636" y="227171"/>
                  <a:pt x="3564731" y="229076"/>
                  <a:pt x="3561874" y="230981"/>
                </a:cubicBezTo>
                <a:cubicBezTo>
                  <a:pt x="3559969" y="222409"/>
                  <a:pt x="3559016" y="218599"/>
                  <a:pt x="3559016" y="218599"/>
                </a:cubicBezTo>
                <a:cubicBezTo>
                  <a:pt x="3559016" y="218599"/>
                  <a:pt x="3559016" y="223361"/>
                  <a:pt x="3559016" y="231934"/>
                </a:cubicBezTo>
                <a:cubicBezTo>
                  <a:pt x="3557111" y="228124"/>
                  <a:pt x="3556159" y="224314"/>
                  <a:pt x="3554254" y="220504"/>
                </a:cubicBezTo>
                <a:cubicBezTo>
                  <a:pt x="3559969" y="211931"/>
                  <a:pt x="3564731" y="204311"/>
                  <a:pt x="3569494" y="197644"/>
                </a:cubicBezTo>
                <a:cubicBezTo>
                  <a:pt x="3576161" y="189071"/>
                  <a:pt x="3580924" y="180499"/>
                  <a:pt x="3585686" y="174784"/>
                </a:cubicBezTo>
                <a:cubicBezTo>
                  <a:pt x="3595211" y="162401"/>
                  <a:pt x="3600926" y="154781"/>
                  <a:pt x="3600926" y="154781"/>
                </a:cubicBezTo>
                <a:cubicBezTo>
                  <a:pt x="3600926" y="154781"/>
                  <a:pt x="3594259" y="160496"/>
                  <a:pt x="3582829" y="171926"/>
                </a:cubicBezTo>
                <a:cubicBezTo>
                  <a:pt x="3577114" y="176689"/>
                  <a:pt x="3570446" y="184309"/>
                  <a:pt x="3562826" y="192881"/>
                </a:cubicBezTo>
                <a:cubicBezTo>
                  <a:pt x="3558064" y="197644"/>
                  <a:pt x="3553301" y="203359"/>
                  <a:pt x="3549491" y="209074"/>
                </a:cubicBezTo>
                <a:cubicBezTo>
                  <a:pt x="3545681" y="199549"/>
                  <a:pt x="3542824" y="193834"/>
                  <a:pt x="3542824" y="193834"/>
                </a:cubicBezTo>
                <a:cubicBezTo>
                  <a:pt x="3542824" y="193834"/>
                  <a:pt x="3543776" y="200501"/>
                  <a:pt x="3546634" y="212884"/>
                </a:cubicBezTo>
                <a:cubicBezTo>
                  <a:pt x="3544729" y="215741"/>
                  <a:pt x="3541871" y="218599"/>
                  <a:pt x="3539966" y="222409"/>
                </a:cubicBezTo>
                <a:cubicBezTo>
                  <a:pt x="3539966" y="222409"/>
                  <a:pt x="3539014" y="223361"/>
                  <a:pt x="3539014" y="223361"/>
                </a:cubicBezTo>
                <a:cubicBezTo>
                  <a:pt x="3539014" y="219551"/>
                  <a:pt x="3539014" y="214789"/>
                  <a:pt x="3539014" y="210979"/>
                </a:cubicBezTo>
                <a:cubicBezTo>
                  <a:pt x="3539014" y="200501"/>
                  <a:pt x="3539014" y="191929"/>
                  <a:pt x="3539014" y="184309"/>
                </a:cubicBezTo>
                <a:cubicBezTo>
                  <a:pt x="3539014" y="180499"/>
                  <a:pt x="3539014" y="176689"/>
                  <a:pt x="3539014" y="173831"/>
                </a:cubicBezTo>
                <a:cubicBezTo>
                  <a:pt x="3539966" y="170974"/>
                  <a:pt x="3540919" y="170021"/>
                  <a:pt x="3540919" y="170021"/>
                </a:cubicBezTo>
                <a:cubicBezTo>
                  <a:pt x="3540919" y="170021"/>
                  <a:pt x="3539966" y="170974"/>
                  <a:pt x="3539014" y="172879"/>
                </a:cubicBezTo>
                <a:cubicBezTo>
                  <a:pt x="3539014" y="166211"/>
                  <a:pt x="3539014" y="162401"/>
                  <a:pt x="3539014" y="162401"/>
                </a:cubicBezTo>
                <a:cubicBezTo>
                  <a:pt x="3539014" y="162401"/>
                  <a:pt x="3538061" y="167164"/>
                  <a:pt x="3537109" y="176689"/>
                </a:cubicBezTo>
                <a:cubicBezTo>
                  <a:pt x="3535204" y="180499"/>
                  <a:pt x="3531394" y="184309"/>
                  <a:pt x="3527584" y="190976"/>
                </a:cubicBezTo>
                <a:cubicBezTo>
                  <a:pt x="3522821" y="197644"/>
                  <a:pt x="3518059" y="205264"/>
                  <a:pt x="3511391" y="214789"/>
                </a:cubicBezTo>
                <a:cubicBezTo>
                  <a:pt x="3511391" y="214789"/>
                  <a:pt x="3511391" y="215741"/>
                  <a:pt x="3510439" y="215741"/>
                </a:cubicBezTo>
                <a:cubicBezTo>
                  <a:pt x="3509486" y="210026"/>
                  <a:pt x="3509486" y="205264"/>
                  <a:pt x="3508534" y="201454"/>
                </a:cubicBezTo>
                <a:cubicBezTo>
                  <a:pt x="3506629" y="188119"/>
                  <a:pt x="3505676" y="180499"/>
                  <a:pt x="3505676" y="180499"/>
                </a:cubicBezTo>
                <a:cubicBezTo>
                  <a:pt x="3505676" y="180499"/>
                  <a:pt x="3505676" y="188119"/>
                  <a:pt x="3504724" y="202406"/>
                </a:cubicBezTo>
                <a:cubicBezTo>
                  <a:pt x="3504724" y="209074"/>
                  <a:pt x="3504724" y="216694"/>
                  <a:pt x="3503771" y="226219"/>
                </a:cubicBezTo>
                <a:cubicBezTo>
                  <a:pt x="3502819" y="228124"/>
                  <a:pt x="3501866" y="229076"/>
                  <a:pt x="3500914" y="230981"/>
                </a:cubicBezTo>
                <a:cubicBezTo>
                  <a:pt x="3498056" y="235744"/>
                  <a:pt x="3495199" y="241459"/>
                  <a:pt x="3491389" y="247174"/>
                </a:cubicBezTo>
                <a:cubicBezTo>
                  <a:pt x="3488531" y="241459"/>
                  <a:pt x="3486626" y="235744"/>
                  <a:pt x="3483769" y="230029"/>
                </a:cubicBezTo>
                <a:cubicBezTo>
                  <a:pt x="3479006" y="218599"/>
                  <a:pt x="3474244" y="209074"/>
                  <a:pt x="3469481" y="200501"/>
                </a:cubicBezTo>
                <a:cubicBezTo>
                  <a:pt x="3470434" y="197644"/>
                  <a:pt x="3471386" y="193834"/>
                  <a:pt x="3471386" y="190976"/>
                </a:cubicBezTo>
                <a:cubicBezTo>
                  <a:pt x="3473291" y="182404"/>
                  <a:pt x="3475196" y="174784"/>
                  <a:pt x="3477101" y="167164"/>
                </a:cubicBezTo>
                <a:cubicBezTo>
                  <a:pt x="3479006" y="159544"/>
                  <a:pt x="3480911" y="152876"/>
                  <a:pt x="3482816" y="146209"/>
                </a:cubicBezTo>
                <a:cubicBezTo>
                  <a:pt x="3486626" y="132874"/>
                  <a:pt x="3489484" y="121444"/>
                  <a:pt x="3492341" y="111919"/>
                </a:cubicBezTo>
                <a:cubicBezTo>
                  <a:pt x="3497104" y="92869"/>
                  <a:pt x="3499961" y="82391"/>
                  <a:pt x="3499961" y="82391"/>
                </a:cubicBezTo>
                <a:cubicBezTo>
                  <a:pt x="3499961" y="82391"/>
                  <a:pt x="3496151" y="92869"/>
                  <a:pt x="3488531" y="110966"/>
                </a:cubicBezTo>
                <a:cubicBezTo>
                  <a:pt x="3484721" y="120491"/>
                  <a:pt x="3480911" y="130969"/>
                  <a:pt x="3476149" y="144304"/>
                </a:cubicBezTo>
                <a:cubicBezTo>
                  <a:pt x="3473291" y="150971"/>
                  <a:pt x="3471386" y="157639"/>
                  <a:pt x="3468529" y="164306"/>
                </a:cubicBezTo>
                <a:cubicBezTo>
                  <a:pt x="3466624" y="170974"/>
                  <a:pt x="3464719" y="177641"/>
                  <a:pt x="3461861" y="185261"/>
                </a:cubicBezTo>
                <a:cubicBezTo>
                  <a:pt x="3456146" y="173831"/>
                  <a:pt x="3452336" y="168116"/>
                  <a:pt x="3452336" y="168116"/>
                </a:cubicBezTo>
                <a:cubicBezTo>
                  <a:pt x="3452336" y="168116"/>
                  <a:pt x="3455194" y="175736"/>
                  <a:pt x="3460909" y="189071"/>
                </a:cubicBezTo>
                <a:cubicBezTo>
                  <a:pt x="3457099" y="200501"/>
                  <a:pt x="3454241" y="211931"/>
                  <a:pt x="3450431" y="225266"/>
                </a:cubicBezTo>
                <a:cubicBezTo>
                  <a:pt x="3447574" y="220504"/>
                  <a:pt x="3444716" y="214789"/>
                  <a:pt x="3441859" y="210026"/>
                </a:cubicBezTo>
                <a:cubicBezTo>
                  <a:pt x="3441859" y="209074"/>
                  <a:pt x="3441859" y="208121"/>
                  <a:pt x="3442811" y="208121"/>
                </a:cubicBezTo>
                <a:cubicBezTo>
                  <a:pt x="3444716" y="197644"/>
                  <a:pt x="3445669" y="190976"/>
                  <a:pt x="3445669" y="190976"/>
                </a:cubicBezTo>
                <a:cubicBezTo>
                  <a:pt x="3445669" y="190976"/>
                  <a:pt x="3442811" y="196691"/>
                  <a:pt x="3439001" y="205264"/>
                </a:cubicBezTo>
                <a:cubicBezTo>
                  <a:pt x="3439001" y="205264"/>
                  <a:pt x="3439001" y="205264"/>
                  <a:pt x="3439001" y="205264"/>
                </a:cubicBezTo>
                <a:cubicBezTo>
                  <a:pt x="3439001" y="190976"/>
                  <a:pt x="3439001" y="177641"/>
                  <a:pt x="3438049" y="165259"/>
                </a:cubicBezTo>
                <a:cubicBezTo>
                  <a:pt x="3438049" y="153829"/>
                  <a:pt x="3437096" y="144304"/>
                  <a:pt x="3437096" y="135731"/>
                </a:cubicBezTo>
                <a:cubicBezTo>
                  <a:pt x="3436144" y="127159"/>
                  <a:pt x="3436144" y="119539"/>
                  <a:pt x="3435191" y="112871"/>
                </a:cubicBezTo>
                <a:cubicBezTo>
                  <a:pt x="3434239" y="100489"/>
                  <a:pt x="3433286" y="92869"/>
                  <a:pt x="3433286" y="92869"/>
                </a:cubicBezTo>
                <a:cubicBezTo>
                  <a:pt x="3433286" y="92869"/>
                  <a:pt x="3432334" y="100489"/>
                  <a:pt x="3431381" y="112871"/>
                </a:cubicBezTo>
                <a:cubicBezTo>
                  <a:pt x="3430429" y="122396"/>
                  <a:pt x="3429476" y="134779"/>
                  <a:pt x="3428524" y="149066"/>
                </a:cubicBezTo>
                <a:cubicBezTo>
                  <a:pt x="3428524" y="149066"/>
                  <a:pt x="3428524" y="150019"/>
                  <a:pt x="3428524" y="150019"/>
                </a:cubicBezTo>
                <a:cubicBezTo>
                  <a:pt x="3427571" y="143351"/>
                  <a:pt x="3426619" y="137636"/>
                  <a:pt x="3426619" y="131921"/>
                </a:cubicBezTo>
                <a:cubicBezTo>
                  <a:pt x="3424714" y="120491"/>
                  <a:pt x="3423761" y="113824"/>
                  <a:pt x="3423761" y="113824"/>
                </a:cubicBezTo>
                <a:cubicBezTo>
                  <a:pt x="3423761" y="113824"/>
                  <a:pt x="3422809" y="120491"/>
                  <a:pt x="3422809" y="131921"/>
                </a:cubicBezTo>
                <a:cubicBezTo>
                  <a:pt x="3422809" y="142399"/>
                  <a:pt x="3421856" y="157639"/>
                  <a:pt x="3420904" y="174784"/>
                </a:cubicBezTo>
                <a:cubicBezTo>
                  <a:pt x="3418046" y="170021"/>
                  <a:pt x="3415189" y="166211"/>
                  <a:pt x="3412331" y="162401"/>
                </a:cubicBezTo>
                <a:cubicBezTo>
                  <a:pt x="3405664" y="152876"/>
                  <a:pt x="3400901" y="146209"/>
                  <a:pt x="3398044" y="141446"/>
                </a:cubicBezTo>
                <a:cubicBezTo>
                  <a:pt x="3398996" y="135731"/>
                  <a:pt x="3400901" y="129064"/>
                  <a:pt x="3401854" y="123349"/>
                </a:cubicBezTo>
                <a:cubicBezTo>
                  <a:pt x="3399949" y="128111"/>
                  <a:pt x="3398044" y="133826"/>
                  <a:pt x="3396139" y="139541"/>
                </a:cubicBezTo>
                <a:cubicBezTo>
                  <a:pt x="3393281" y="135731"/>
                  <a:pt x="3391376" y="132874"/>
                  <a:pt x="3391376" y="132874"/>
                </a:cubicBezTo>
                <a:cubicBezTo>
                  <a:pt x="3391376" y="132874"/>
                  <a:pt x="3392329" y="134779"/>
                  <a:pt x="3395186" y="139541"/>
                </a:cubicBezTo>
                <a:cubicBezTo>
                  <a:pt x="3395186" y="140494"/>
                  <a:pt x="3395186" y="140494"/>
                  <a:pt x="3395186" y="141446"/>
                </a:cubicBezTo>
                <a:cubicBezTo>
                  <a:pt x="3391376" y="153829"/>
                  <a:pt x="3386614" y="166211"/>
                  <a:pt x="3382804" y="177641"/>
                </a:cubicBezTo>
                <a:cubicBezTo>
                  <a:pt x="3382804" y="175736"/>
                  <a:pt x="3382804" y="174784"/>
                  <a:pt x="3382804" y="172879"/>
                </a:cubicBezTo>
                <a:cubicBezTo>
                  <a:pt x="3381851" y="158591"/>
                  <a:pt x="3381851" y="150971"/>
                  <a:pt x="3381851" y="150971"/>
                </a:cubicBezTo>
                <a:cubicBezTo>
                  <a:pt x="3381851" y="150971"/>
                  <a:pt x="3380899" y="158591"/>
                  <a:pt x="3378994" y="172879"/>
                </a:cubicBezTo>
                <a:cubicBezTo>
                  <a:pt x="3378041" y="179546"/>
                  <a:pt x="3377089" y="188119"/>
                  <a:pt x="3376136" y="197644"/>
                </a:cubicBezTo>
                <a:cubicBezTo>
                  <a:pt x="3372326" y="210026"/>
                  <a:pt x="3368516" y="222409"/>
                  <a:pt x="3365659" y="234791"/>
                </a:cubicBezTo>
                <a:cubicBezTo>
                  <a:pt x="3363754" y="240506"/>
                  <a:pt x="3361849" y="247174"/>
                  <a:pt x="3358991" y="253841"/>
                </a:cubicBezTo>
                <a:cubicBezTo>
                  <a:pt x="3358991" y="254794"/>
                  <a:pt x="3358039" y="256699"/>
                  <a:pt x="3358039" y="257651"/>
                </a:cubicBezTo>
                <a:cubicBezTo>
                  <a:pt x="3355181" y="250984"/>
                  <a:pt x="3353276" y="244316"/>
                  <a:pt x="3351371" y="239554"/>
                </a:cubicBezTo>
                <a:cubicBezTo>
                  <a:pt x="3351371" y="238601"/>
                  <a:pt x="3351371" y="237649"/>
                  <a:pt x="3351371" y="237649"/>
                </a:cubicBezTo>
                <a:cubicBezTo>
                  <a:pt x="3351371" y="237649"/>
                  <a:pt x="3351371" y="237649"/>
                  <a:pt x="3351371" y="238601"/>
                </a:cubicBezTo>
                <a:cubicBezTo>
                  <a:pt x="3347561" y="228124"/>
                  <a:pt x="3344704" y="221456"/>
                  <a:pt x="3344704" y="221456"/>
                </a:cubicBezTo>
                <a:cubicBezTo>
                  <a:pt x="3344704" y="221456"/>
                  <a:pt x="3346609" y="230981"/>
                  <a:pt x="3349466" y="248126"/>
                </a:cubicBezTo>
                <a:cubicBezTo>
                  <a:pt x="3348514" y="252889"/>
                  <a:pt x="3348514" y="258604"/>
                  <a:pt x="3347561" y="265271"/>
                </a:cubicBezTo>
                <a:cubicBezTo>
                  <a:pt x="3346609" y="270986"/>
                  <a:pt x="3346609" y="276701"/>
                  <a:pt x="3345656" y="283369"/>
                </a:cubicBezTo>
                <a:cubicBezTo>
                  <a:pt x="3344704" y="284321"/>
                  <a:pt x="3344704" y="285274"/>
                  <a:pt x="3343751" y="287179"/>
                </a:cubicBezTo>
                <a:cubicBezTo>
                  <a:pt x="3341846" y="283369"/>
                  <a:pt x="3340894" y="278606"/>
                  <a:pt x="3339941" y="274796"/>
                </a:cubicBezTo>
                <a:cubicBezTo>
                  <a:pt x="3335179" y="259556"/>
                  <a:pt x="3329464" y="245269"/>
                  <a:pt x="3325654" y="231934"/>
                </a:cubicBezTo>
                <a:cubicBezTo>
                  <a:pt x="3326606" y="227171"/>
                  <a:pt x="3327559" y="221456"/>
                  <a:pt x="3328511" y="216694"/>
                </a:cubicBezTo>
                <a:cubicBezTo>
                  <a:pt x="3332321" y="199549"/>
                  <a:pt x="3334226" y="184309"/>
                  <a:pt x="3338036" y="170974"/>
                </a:cubicBezTo>
                <a:cubicBezTo>
                  <a:pt x="3340894" y="157639"/>
                  <a:pt x="3343751" y="145256"/>
                  <a:pt x="3346609" y="136684"/>
                </a:cubicBezTo>
                <a:cubicBezTo>
                  <a:pt x="3352324" y="117634"/>
                  <a:pt x="3355181" y="106204"/>
                  <a:pt x="3355181" y="106204"/>
                </a:cubicBezTo>
                <a:cubicBezTo>
                  <a:pt x="3355181" y="106204"/>
                  <a:pt x="3350419" y="116681"/>
                  <a:pt x="3342799" y="134779"/>
                </a:cubicBezTo>
                <a:cubicBezTo>
                  <a:pt x="3338989" y="144304"/>
                  <a:pt x="3335179" y="155734"/>
                  <a:pt x="3330416" y="169069"/>
                </a:cubicBezTo>
                <a:cubicBezTo>
                  <a:pt x="3325654" y="180499"/>
                  <a:pt x="3322796" y="193834"/>
                  <a:pt x="3318986" y="208121"/>
                </a:cubicBezTo>
                <a:cubicBezTo>
                  <a:pt x="3318986" y="206216"/>
                  <a:pt x="3318986" y="205264"/>
                  <a:pt x="3318986" y="203359"/>
                </a:cubicBezTo>
                <a:cubicBezTo>
                  <a:pt x="3319939" y="200501"/>
                  <a:pt x="3319939" y="198596"/>
                  <a:pt x="3320891" y="195739"/>
                </a:cubicBezTo>
                <a:cubicBezTo>
                  <a:pt x="3323749" y="185261"/>
                  <a:pt x="3325654" y="176689"/>
                  <a:pt x="3327559" y="170021"/>
                </a:cubicBezTo>
                <a:cubicBezTo>
                  <a:pt x="3330416" y="155734"/>
                  <a:pt x="3332321" y="147161"/>
                  <a:pt x="3332321" y="147161"/>
                </a:cubicBezTo>
                <a:cubicBezTo>
                  <a:pt x="3332321" y="147161"/>
                  <a:pt x="3329464" y="154781"/>
                  <a:pt x="3323749" y="169069"/>
                </a:cubicBezTo>
                <a:cubicBezTo>
                  <a:pt x="3323749" y="170021"/>
                  <a:pt x="3322796" y="170974"/>
                  <a:pt x="3322796" y="171926"/>
                </a:cubicBezTo>
                <a:cubicBezTo>
                  <a:pt x="3322796" y="170021"/>
                  <a:pt x="3323749" y="167164"/>
                  <a:pt x="3323749" y="165259"/>
                </a:cubicBezTo>
                <a:cubicBezTo>
                  <a:pt x="3325654" y="158591"/>
                  <a:pt x="3326606" y="152876"/>
                  <a:pt x="3328511" y="147161"/>
                </a:cubicBezTo>
                <a:cubicBezTo>
                  <a:pt x="3331369" y="135731"/>
                  <a:pt x="3334226" y="125254"/>
                  <a:pt x="3336131" y="116681"/>
                </a:cubicBezTo>
                <a:cubicBezTo>
                  <a:pt x="3339941" y="99536"/>
                  <a:pt x="3341846" y="90011"/>
                  <a:pt x="3341846" y="90011"/>
                </a:cubicBezTo>
                <a:cubicBezTo>
                  <a:pt x="3341846" y="90011"/>
                  <a:pt x="3338036" y="99536"/>
                  <a:pt x="3332321" y="114776"/>
                </a:cubicBezTo>
                <a:cubicBezTo>
                  <a:pt x="3329464" y="122396"/>
                  <a:pt x="3325654" y="132874"/>
                  <a:pt x="3321844" y="143351"/>
                </a:cubicBezTo>
                <a:cubicBezTo>
                  <a:pt x="3319939" y="149066"/>
                  <a:pt x="3318034" y="154781"/>
                  <a:pt x="3315176" y="161449"/>
                </a:cubicBezTo>
                <a:cubicBezTo>
                  <a:pt x="3313271" y="168116"/>
                  <a:pt x="3311366" y="174784"/>
                  <a:pt x="3308509" y="181451"/>
                </a:cubicBezTo>
                <a:cubicBezTo>
                  <a:pt x="3308509" y="181451"/>
                  <a:pt x="3308509" y="181451"/>
                  <a:pt x="3308509" y="181451"/>
                </a:cubicBezTo>
                <a:cubicBezTo>
                  <a:pt x="3307556" y="179546"/>
                  <a:pt x="3307556" y="178594"/>
                  <a:pt x="3306604" y="176689"/>
                </a:cubicBezTo>
                <a:cubicBezTo>
                  <a:pt x="3298031" y="153829"/>
                  <a:pt x="3292316" y="140494"/>
                  <a:pt x="3292316" y="140494"/>
                </a:cubicBezTo>
                <a:cubicBezTo>
                  <a:pt x="3292316" y="140494"/>
                  <a:pt x="3297079" y="158591"/>
                  <a:pt x="3305651" y="189071"/>
                </a:cubicBezTo>
                <a:cubicBezTo>
                  <a:pt x="3301841" y="201454"/>
                  <a:pt x="3298031" y="213836"/>
                  <a:pt x="3294221" y="227171"/>
                </a:cubicBezTo>
                <a:cubicBezTo>
                  <a:pt x="3294221" y="228124"/>
                  <a:pt x="3293269" y="230029"/>
                  <a:pt x="3293269" y="230981"/>
                </a:cubicBezTo>
                <a:cubicBezTo>
                  <a:pt x="3293269" y="230029"/>
                  <a:pt x="3292316" y="230029"/>
                  <a:pt x="3292316" y="229076"/>
                </a:cubicBezTo>
                <a:cubicBezTo>
                  <a:pt x="3282791" y="209074"/>
                  <a:pt x="3277076" y="197644"/>
                  <a:pt x="3277076" y="197644"/>
                </a:cubicBezTo>
                <a:cubicBezTo>
                  <a:pt x="3277076" y="197644"/>
                  <a:pt x="3282791" y="211931"/>
                  <a:pt x="3291364" y="237649"/>
                </a:cubicBezTo>
                <a:cubicBezTo>
                  <a:pt x="3289459" y="244316"/>
                  <a:pt x="3287554" y="250984"/>
                  <a:pt x="3285649" y="257651"/>
                </a:cubicBezTo>
                <a:cubicBezTo>
                  <a:pt x="3282791" y="253841"/>
                  <a:pt x="3279934" y="249079"/>
                  <a:pt x="3277076" y="246221"/>
                </a:cubicBezTo>
                <a:cubicBezTo>
                  <a:pt x="3276124" y="245269"/>
                  <a:pt x="3275171" y="243364"/>
                  <a:pt x="3274219" y="242411"/>
                </a:cubicBezTo>
                <a:cubicBezTo>
                  <a:pt x="3276124" y="215741"/>
                  <a:pt x="3277076" y="199549"/>
                  <a:pt x="3277076" y="199549"/>
                </a:cubicBezTo>
                <a:cubicBezTo>
                  <a:pt x="3277076" y="199549"/>
                  <a:pt x="3275171" y="206216"/>
                  <a:pt x="3272314" y="217646"/>
                </a:cubicBezTo>
                <a:cubicBezTo>
                  <a:pt x="3271361" y="222409"/>
                  <a:pt x="3269456" y="228124"/>
                  <a:pt x="3268504" y="234791"/>
                </a:cubicBezTo>
                <a:cubicBezTo>
                  <a:pt x="3265646" y="230029"/>
                  <a:pt x="3261836" y="226219"/>
                  <a:pt x="3258979" y="223361"/>
                </a:cubicBezTo>
                <a:cubicBezTo>
                  <a:pt x="3247549" y="210979"/>
                  <a:pt x="3241834" y="203359"/>
                  <a:pt x="3241834" y="203359"/>
                </a:cubicBezTo>
                <a:cubicBezTo>
                  <a:pt x="3241834" y="203359"/>
                  <a:pt x="3247549" y="211931"/>
                  <a:pt x="3256121" y="226219"/>
                </a:cubicBezTo>
                <a:cubicBezTo>
                  <a:pt x="3259931" y="230981"/>
                  <a:pt x="3262789" y="236696"/>
                  <a:pt x="3266599" y="243364"/>
                </a:cubicBezTo>
                <a:cubicBezTo>
                  <a:pt x="3264694" y="250031"/>
                  <a:pt x="3262789" y="256699"/>
                  <a:pt x="3260884" y="265271"/>
                </a:cubicBezTo>
                <a:cubicBezTo>
                  <a:pt x="3258979" y="271939"/>
                  <a:pt x="3257074" y="279559"/>
                  <a:pt x="3256121" y="288131"/>
                </a:cubicBezTo>
                <a:cubicBezTo>
                  <a:pt x="3256121" y="287179"/>
                  <a:pt x="3256121" y="287179"/>
                  <a:pt x="3256121" y="287179"/>
                </a:cubicBezTo>
                <a:cubicBezTo>
                  <a:pt x="3256121" y="287179"/>
                  <a:pt x="3256121" y="288131"/>
                  <a:pt x="3256121" y="289084"/>
                </a:cubicBezTo>
                <a:cubicBezTo>
                  <a:pt x="3256121" y="290989"/>
                  <a:pt x="3255169" y="291941"/>
                  <a:pt x="3255169" y="293846"/>
                </a:cubicBezTo>
                <a:cubicBezTo>
                  <a:pt x="3254216" y="292894"/>
                  <a:pt x="3254216" y="291941"/>
                  <a:pt x="3253264" y="290036"/>
                </a:cubicBezTo>
                <a:cubicBezTo>
                  <a:pt x="3253264" y="284321"/>
                  <a:pt x="3254216" y="280511"/>
                  <a:pt x="3254216" y="280511"/>
                </a:cubicBezTo>
                <a:cubicBezTo>
                  <a:pt x="3254216" y="280511"/>
                  <a:pt x="3253264" y="282416"/>
                  <a:pt x="3252311" y="287179"/>
                </a:cubicBezTo>
                <a:cubicBezTo>
                  <a:pt x="3248501" y="280511"/>
                  <a:pt x="3246596" y="276701"/>
                  <a:pt x="3246596" y="276701"/>
                </a:cubicBezTo>
                <a:cubicBezTo>
                  <a:pt x="3246596" y="276701"/>
                  <a:pt x="3248501" y="281464"/>
                  <a:pt x="3251359" y="290989"/>
                </a:cubicBezTo>
                <a:cubicBezTo>
                  <a:pt x="3250406" y="292894"/>
                  <a:pt x="3250406" y="295751"/>
                  <a:pt x="3249454" y="298609"/>
                </a:cubicBezTo>
                <a:cubicBezTo>
                  <a:pt x="3248501" y="300514"/>
                  <a:pt x="3248501" y="302419"/>
                  <a:pt x="3247549" y="304324"/>
                </a:cubicBezTo>
                <a:cubicBezTo>
                  <a:pt x="3247549" y="302419"/>
                  <a:pt x="3246596" y="301466"/>
                  <a:pt x="3246596" y="301466"/>
                </a:cubicBezTo>
                <a:cubicBezTo>
                  <a:pt x="3246596" y="301466"/>
                  <a:pt x="3246596" y="303371"/>
                  <a:pt x="3246596" y="306229"/>
                </a:cubicBezTo>
                <a:cubicBezTo>
                  <a:pt x="3245644" y="310039"/>
                  <a:pt x="3244691" y="313849"/>
                  <a:pt x="3243739" y="317659"/>
                </a:cubicBezTo>
                <a:cubicBezTo>
                  <a:pt x="3242786" y="312896"/>
                  <a:pt x="3240881" y="308134"/>
                  <a:pt x="3239929" y="304324"/>
                </a:cubicBezTo>
                <a:cubicBezTo>
                  <a:pt x="3241834" y="299561"/>
                  <a:pt x="3242786" y="296704"/>
                  <a:pt x="3242786" y="296704"/>
                </a:cubicBezTo>
                <a:cubicBezTo>
                  <a:pt x="3242786" y="296704"/>
                  <a:pt x="3241834" y="298609"/>
                  <a:pt x="3238976" y="302419"/>
                </a:cubicBezTo>
                <a:cubicBezTo>
                  <a:pt x="3238024" y="299561"/>
                  <a:pt x="3237071" y="296704"/>
                  <a:pt x="3236119" y="293846"/>
                </a:cubicBezTo>
                <a:cubicBezTo>
                  <a:pt x="3236119" y="292894"/>
                  <a:pt x="3235166" y="291941"/>
                  <a:pt x="3235166" y="290036"/>
                </a:cubicBezTo>
                <a:cubicBezTo>
                  <a:pt x="3238024" y="284321"/>
                  <a:pt x="3239929" y="278606"/>
                  <a:pt x="3241834" y="273844"/>
                </a:cubicBezTo>
                <a:cubicBezTo>
                  <a:pt x="3244691" y="267176"/>
                  <a:pt x="3247549" y="261461"/>
                  <a:pt x="3249454" y="256699"/>
                </a:cubicBezTo>
                <a:cubicBezTo>
                  <a:pt x="3254216" y="247174"/>
                  <a:pt x="3256121" y="242411"/>
                  <a:pt x="3256121" y="242411"/>
                </a:cubicBezTo>
                <a:cubicBezTo>
                  <a:pt x="3256121" y="242411"/>
                  <a:pt x="3252311" y="247174"/>
                  <a:pt x="3245644" y="254794"/>
                </a:cubicBezTo>
                <a:cubicBezTo>
                  <a:pt x="3242786" y="258604"/>
                  <a:pt x="3238976" y="263366"/>
                  <a:pt x="3235166" y="270034"/>
                </a:cubicBezTo>
                <a:cubicBezTo>
                  <a:pt x="3233261" y="271939"/>
                  <a:pt x="3232309" y="274796"/>
                  <a:pt x="3230404" y="276701"/>
                </a:cubicBezTo>
                <a:cubicBezTo>
                  <a:pt x="3230404" y="275749"/>
                  <a:pt x="3229451" y="273844"/>
                  <a:pt x="3229451" y="272891"/>
                </a:cubicBezTo>
                <a:cubicBezTo>
                  <a:pt x="3227546" y="266224"/>
                  <a:pt x="3224689" y="260509"/>
                  <a:pt x="3222784" y="253841"/>
                </a:cubicBezTo>
                <a:cubicBezTo>
                  <a:pt x="3220879" y="250031"/>
                  <a:pt x="3219926" y="245269"/>
                  <a:pt x="3218021" y="241459"/>
                </a:cubicBezTo>
                <a:cubicBezTo>
                  <a:pt x="3218021" y="239554"/>
                  <a:pt x="3218021" y="238601"/>
                  <a:pt x="3218021" y="236696"/>
                </a:cubicBezTo>
                <a:cubicBezTo>
                  <a:pt x="3219926" y="226219"/>
                  <a:pt x="3221831" y="215741"/>
                  <a:pt x="3222784" y="206216"/>
                </a:cubicBezTo>
                <a:cubicBezTo>
                  <a:pt x="3225641" y="191929"/>
                  <a:pt x="3227546" y="178594"/>
                  <a:pt x="3229451" y="166211"/>
                </a:cubicBezTo>
                <a:cubicBezTo>
                  <a:pt x="3231356" y="154781"/>
                  <a:pt x="3233261" y="144304"/>
                  <a:pt x="3235166" y="135731"/>
                </a:cubicBezTo>
                <a:cubicBezTo>
                  <a:pt x="3238024" y="118586"/>
                  <a:pt x="3239929" y="109061"/>
                  <a:pt x="3239929" y="109061"/>
                </a:cubicBezTo>
                <a:cubicBezTo>
                  <a:pt x="3239929" y="109061"/>
                  <a:pt x="3237071" y="118586"/>
                  <a:pt x="3231356" y="134779"/>
                </a:cubicBezTo>
                <a:cubicBezTo>
                  <a:pt x="3226594" y="150971"/>
                  <a:pt x="3218974" y="175736"/>
                  <a:pt x="3212306" y="204311"/>
                </a:cubicBezTo>
                <a:cubicBezTo>
                  <a:pt x="3211354" y="208121"/>
                  <a:pt x="3210401" y="211931"/>
                  <a:pt x="3209449" y="215741"/>
                </a:cubicBezTo>
                <a:cubicBezTo>
                  <a:pt x="3207544" y="210979"/>
                  <a:pt x="3206591" y="207169"/>
                  <a:pt x="3204686" y="204311"/>
                </a:cubicBezTo>
                <a:cubicBezTo>
                  <a:pt x="3204686" y="186214"/>
                  <a:pt x="3203734" y="175736"/>
                  <a:pt x="3203734" y="175736"/>
                </a:cubicBezTo>
                <a:cubicBezTo>
                  <a:pt x="3203734" y="175736"/>
                  <a:pt x="3202781" y="187166"/>
                  <a:pt x="3200876" y="206216"/>
                </a:cubicBezTo>
                <a:cubicBezTo>
                  <a:pt x="3199924" y="215741"/>
                  <a:pt x="3198019" y="227171"/>
                  <a:pt x="3196114" y="240506"/>
                </a:cubicBezTo>
                <a:cubicBezTo>
                  <a:pt x="3196114" y="241459"/>
                  <a:pt x="3196114" y="242411"/>
                  <a:pt x="3195161" y="243364"/>
                </a:cubicBezTo>
                <a:cubicBezTo>
                  <a:pt x="3195161" y="234791"/>
                  <a:pt x="3196114" y="226219"/>
                  <a:pt x="3196114" y="217646"/>
                </a:cubicBezTo>
                <a:cubicBezTo>
                  <a:pt x="3197066" y="204311"/>
                  <a:pt x="3197066" y="191929"/>
                  <a:pt x="3198019" y="180499"/>
                </a:cubicBezTo>
                <a:cubicBezTo>
                  <a:pt x="3198971" y="169069"/>
                  <a:pt x="3198971" y="159544"/>
                  <a:pt x="3199924" y="151924"/>
                </a:cubicBezTo>
                <a:cubicBezTo>
                  <a:pt x="3200876" y="135731"/>
                  <a:pt x="3200876" y="127159"/>
                  <a:pt x="3200876" y="127159"/>
                </a:cubicBezTo>
                <a:cubicBezTo>
                  <a:pt x="3200876" y="127159"/>
                  <a:pt x="3198971" y="135731"/>
                  <a:pt x="3195161" y="151924"/>
                </a:cubicBezTo>
                <a:cubicBezTo>
                  <a:pt x="3192304" y="168116"/>
                  <a:pt x="3187541" y="190976"/>
                  <a:pt x="3184684" y="217646"/>
                </a:cubicBezTo>
                <a:cubicBezTo>
                  <a:pt x="3183731" y="223361"/>
                  <a:pt x="3182779" y="230029"/>
                  <a:pt x="3181826" y="235744"/>
                </a:cubicBezTo>
                <a:cubicBezTo>
                  <a:pt x="3180874" y="233839"/>
                  <a:pt x="3179921" y="232886"/>
                  <a:pt x="3179921" y="231934"/>
                </a:cubicBezTo>
                <a:cubicBezTo>
                  <a:pt x="3179921" y="227171"/>
                  <a:pt x="3179921" y="224314"/>
                  <a:pt x="3179921" y="224314"/>
                </a:cubicBezTo>
                <a:cubicBezTo>
                  <a:pt x="3179921" y="224314"/>
                  <a:pt x="3179921" y="226219"/>
                  <a:pt x="3178969" y="230029"/>
                </a:cubicBezTo>
                <a:cubicBezTo>
                  <a:pt x="3178016" y="228124"/>
                  <a:pt x="3177064" y="227171"/>
                  <a:pt x="3177064" y="227171"/>
                </a:cubicBezTo>
                <a:cubicBezTo>
                  <a:pt x="3177064" y="227171"/>
                  <a:pt x="3178016" y="229076"/>
                  <a:pt x="3178016" y="231934"/>
                </a:cubicBezTo>
                <a:cubicBezTo>
                  <a:pt x="3177064" y="236696"/>
                  <a:pt x="3176111" y="243364"/>
                  <a:pt x="3174206" y="250984"/>
                </a:cubicBezTo>
                <a:cubicBezTo>
                  <a:pt x="3173254" y="258604"/>
                  <a:pt x="3171349" y="267176"/>
                  <a:pt x="3170396" y="277654"/>
                </a:cubicBezTo>
                <a:cubicBezTo>
                  <a:pt x="3170396" y="276701"/>
                  <a:pt x="3170396" y="276701"/>
                  <a:pt x="3169444" y="275749"/>
                </a:cubicBezTo>
                <a:cubicBezTo>
                  <a:pt x="3168491" y="254794"/>
                  <a:pt x="3165634" y="234791"/>
                  <a:pt x="3163729" y="215741"/>
                </a:cubicBezTo>
                <a:cubicBezTo>
                  <a:pt x="3163729" y="212884"/>
                  <a:pt x="3162776" y="210026"/>
                  <a:pt x="3162776" y="207169"/>
                </a:cubicBezTo>
                <a:cubicBezTo>
                  <a:pt x="3162776" y="206216"/>
                  <a:pt x="3163729" y="204311"/>
                  <a:pt x="3163729" y="203359"/>
                </a:cubicBezTo>
                <a:cubicBezTo>
                  <a:pt x="3169444" y="174784"/>
                  <a:pt x="3172301" y="150019"/>
                  <a:pt x="3174206" y="132874"/>
                </a:cubicBezTo>
                <a:cubicBezTo>
                  <a:pt x="3176111" y="115729"/>
                  <a:pt x="3178016" y="106204"/>
                  <a:pt x="3178016" y="106204"/>
                </a:cubicBezTo>
                <a:cubicBezTo>
                  <a:pt x="3178016" y="106204"/>
                  <a:pt x="3175159" y="115729"/>
                  <a:pt x="3170396" y="131921"/>
                </a:cubicBezTo>
                <a:cubicBezTo>
                  <a:pt x="3167539" y="143351"/>
                  <a:pt x="3162776" y="159544"/>
                  <a:pt x="3158014" y="177641"/>
                </a:cubicBezTo>
                <a:cubicBezTo>
                  <a:pt x="3157061" y="171926"/>
                  <a:pt x="3156109" y="165259"/>
                  <a:pt x="3154204" y="159544"/>
                </a:cubicBezTo>
                <a:cubicBezTo>
                  <a:pt x="3152299" y="150971"/>
                  <a:pt x="3150394" y="142399"/>
                  <a:pt x="3149441" y="134779"/>
                </a:cubicBezTo>
                <a:cubicBezTo>
                  <a:pt x="3147536" y="127159"/>
                  <a:pt x="3145631" y="119539"/>
                  <a:pt x="3143726" y="112871"/>
                </a:cubicBezTo>
                <a:cubicBezTo>
                  <a:pt x="3139916" y="99536"/>
                  <a:pt x="3137059" y="87154"/>
                  <a:pt x="3133249" y="77629"/>
                </a:cubicBezTo>
                <a:cubicBezTo>
                  <a:pt x="3126581" y="58579"/>
                  <a:pt x="3122771" y="47149"/>
                  <a:pt x="3122771" y="47149"/>
                </a:cubicBezTo>
                <a:cubicBezTo>
                  <a:pt x="3122771" y="47149"/>
                  <a:pt x="3125629" y="58579"/>
                  <a:pt x="3129439" y="78581"/>
                </a:cubicBezTo>
                <a:cubicBezTo>
                  <a:pt x="3132296" y="88106"/>
                  <a:pt x="3134201" y="100489"/>
                  <a:pt x="3136106" y="114776"/>
                </a:cubicBezTo>
                <a:cubicBezTo>
                  <a:pt x="3137059" y="121444"/>
                  <a:pt x="3138964" y="129064"/>
                  <a:pt x="3139916" y="136684"/>
                </a:cubicBezTo>
                <a:cubicBezTo>
                  <a:pt x="3140869" y="144304"/>
                  <a:pt x="3141821" y="152876"/>
                  <a:pt x="3142774" y="161449"/>
                </a:cubicBezTo>
                <a:cubicBezTo>
                  <a:pt x="3145631" y="177641"/>
                  <a:pt x="3146584" y="195739"/>
                  <a:pt x="3147536" y="213836"/>
                </a:cubicBezTo>
                <a:cubicBezTo>
                  <a:pt x="3147536" y="214789"/>
                  <a:pt x="3146584" y="215741"/>
                  <a:pt x="3146584" y="217646"/>
                </a:cubicBezTo>
                <a:cubicBezTo>
                  <a:pt x="3145631" y="214789"/>
                  <a:pt x="3144679" y="211931"/>
                  <a:pt x="3143726" y="210026"/>
                </a:cubicBezTo>
                <a:cubicBezTo>
                  <a:pt x="3141821" y="205264"/>
                  <a:pt x="3139916" y="201454"/>
                  <a:pt x="3138964" y="196691"/>
                </a:cubicBezTo>
                <a:cubicBezTo>
                  <a:pt x="3137059" y="190024"/>
                  <a:pt x="3136106" y="184309"/>
                  <a:pt x="3134201" y="179546"/>
                </a:cubicBezTo>
                <a:cubicBezTo>
                  <a:pt x="3129439" y="164306"/>
                  <a:pt x="3126581" y="155734"/>
                  <a:pt x="3126581" y="155734"/>
                </a:cubicBezTo>
                <a:cubicBezTo>
                  <a:pt x="3126581" y="155734"/>
                  <a:pt x="3127534" y="161449"/>
                  <a:pt x="3129439" y="172879"/>
                </a:cubicBezTo>
                <a:cubicBezTo>
                  <a:pt x="3125629" y="164306"/>
                  <a:pt x="3121819" y="155734"/>
                  <a:pt x="3118961" y="150019"/>
                </a:cubicBezTo>
                <a:cubicBezTo>
                  <a:pt x="3116104" y="144304"/>
                  <a:pt x="3114199" y="139541"/>
                  <a:pt x="3112294" y="136684"/>
                </a:cubicBezTo>
                <a:cubicBezTo>
                  <a:pt x="3108484" y="128111"/>
                  <a:pt x="3105626" y="120491"/>
                  <a:pt x="3102769" y="113824"/>
                </a:cubicBezTo>
                <a:cubicBezTo>
                  <a:pt x="3095149" y="96679"/>
                  <a:pt x="3090386" y="87154"/>
                  <a:pt x="3090386" y="87154"/>
                </a:cubicBezTo>
                <a:cubicBezTo>
                  <a:pt x="3090386" y="87154"/>
                  <a:pt x="3093244" y="97631"/>
                  <a:pt x="3099911" y="114776"/>
                </a:cubicBezTo>
                <a:cubicBezTo>
                  <a:pt x="3102769" y="123349"/>
                  <a:pt x="3105626" y="133826"/>
                  <a:pt x="3109436" y="146209"/>
                </a:cubicBezTo>
                <a:cubicBezTo>
                  <a:pt x="3111341" y="152876"/>
                  <a:pt x="3113246" y="159544"/>
                  <a:pt x="3115151" y="167164"/>
                </a:cubicBezTo>
                <a:cubicBezTo>
                  <a:pt x="3111341" y="159544"/>
                  <a:pt x="3109436" y="155734"/>
                  <a:pt x="3109436" y="155734"/>
                </a:cubicBezTo>
                <a:cubicBezTo>
                  <a:pt x="3109436" y="155734"/>
                  <a:pt x="3111341" y="163354"/>
                  <a:pt x="3116104" y="176689"/>
                </a:cubicBezTo>
                <a:cubicBezTo>
                  <a:pt x="3118009" y="181451"/>
                  <a:pt x="3119914" y="188119"/>
                  <a:pt x="3121819" y="194786"/>
                </a:cubicBezTo>
                <a:cubicBezTo>
                  <a:pt x="3122771" y="200501"/>
                  <a:pt x="3124676" y="207169"/>
                  <a:pt x="3125629" y="213836"/>
                </a:cubicBezTo>
                <a:cubicBezTo>
                  <a:pt x="3124676" y="214789"/>
                  <a:pt x="3124676" y="215741"/>
                  <a:pt x="3123724" y="215741"/>
                </a:cubicBezTo>
                <a:cubicBezTo>
                  <a:pt x="3123724" y="212884"/>
                  <a:pt x="3122771" y="210979"/>
                  <a:pt x="3122771" y="210979"/>
                </a:cubicBezTo>
                <a:cubicBezTo>
                  <a:pt x="3122771" y="210979"/>
                  <a:pt x="3122771" y="212884"/>
                  <a:pt x="3122771" y="216694"/>
                </a:cubicBezTo>
                <a:cubicBezTo>
                  <a:pt x="3119914" y="219551"/>
                  <a:pt x="3117056" y="223361"/>
                  <a:pt x="3113246" y="228124"/>
                </a:cubicBezTo>
                <a:cubicBezTo>
                  <a:pt x="3113246" y="228124"/>
                  <a:pt x="3113246" y="228124"/>
                  <a:pt x="3113246" y="228124"/>
                </a:cubicBezTo>
                <a:cubicBezTo>
                  <a:pt x="3112294" y="213836"/>
                  <a:pt x="3111341" y="201454"/>
                  <a:pt x="3110389" y="191929"/>
                </a:cubicBezTo>
                <a:cubicBezTo>
                  <a:pt x="3109436" y="178594"/>
                  <a:pt x="3108484" y="171926"/>
                  <a:pt x="3108484" y="171926"/>
                </a:cubicBezTo>
                <a:cubicBezTo>
                  <a:pt x="3108484" y="171926"/>
                  <a:pt x="3107531" y="179546"/>
                  <a:pt x="3106579" y="192881"/>
                </a:cubicBezTo>
                <a:cubicBezTo>
                  <a:pt x="3105626" y="202406"/>
                  <a:pt x="3105626" y="213836"/>
                  <a:pt x="3104674" y="228124"/>
                </a:cubicBezTo>
                <a:cubicBezTo>
                  <a:pt x="3104674" y="228124"/>
                  <a:pt x="3104674" y="227171"/>
                  <a:pt x="3104674" y="227171"/>
                </a:cubicBezTo>
                <a:cubicBezTo>
                  <a:pt x="3099911" y="214789"/>
                  <a:pt x="3097054" y="208121"/>
                  <a:pt x="3097054" y="208121"/>
                </a:cubicBezTo>
                <a:cubicBezTo>
                  <a:pt x="3097054" y="208121"/>
                  <a:pt x="3098006" y="215741"/>
                  <a:pt x="3100864" y="228124"/>
                </a:cubicBezTo>
                <a:cubicBezTo>
                  <a:pt x="3101816" y="232886"/>
                  <a:pt x="3102769" y="238601"/>
                  <a:pt x="3103721" y="244316"/>
                </a:cubicBezTo>
                <a:cubicBezTo>
                  <a:pt x="3100864" y="248126"/>
                  <a:pt x="3098959" y="251936"/>
                  <a:pt x="3096101" y="255746"/>
                </a:cubicBezTo>
                <a:cubicBezTo>
                  <a:pt x="3093244" y="260509"/>
                  <a:pt x="3090386" y="264319"/>
                  <a:pt x="3087529" y="270034"/>
                </a:cubicBezTo>
                <a:cubicBezTo>
                  <a:pt x="3085624" y="263366"/>
                  <a:pt x="3083719" y="257651"/>
                  <a:pt x="3082766" y="252889"/>
                </a:cubicBezTo>
                <a:cubicBezTo>
                  <a:pt x="3078956" y="241459"/>
                  <a:pt x="3077051" y="233839"/>
                  <a:pt x="3077051" y="233839"/>
                </a:cubicBezTo>
                <a:cubicBezTo>
                  <a:pt x="3077051" y="233839"/>
                  <a:pt x="3078004" y="240506"/>
                  <a:pt x="3078956" y="252889"/>
                </a:cubicBezTo>
                <a:cubicBezTo>
                  <a:pt x="3078956" y="256699"/>
                  <a:pt x="3079909" y="260509"/>
                  <a:pt x="3079909" y="264319"/>
                </a:cubicBezTo>
                <a:cubicBezTo>
                  <a:pt x="3078956" y="261461"/>
                  <a:pt x="3078004" y="258604"/>
                  <a:pt x="3077051" y="255746"/>
                </a:cubicBezTo>
                <a:cubicBezTo>
                  <a:pt x="3076099" y="252889"/>
                  <a:pt x="3075146" y="250984"/>
                  <a:pt x="3074194" y="248126"/>
                </a:cubicBezTo>
                <a:cubicBezTo>
                  <a:pt x="3074194" y="246221"/>
                  <a:pt x="3074194" y="244316"/>
                  <a:pt x="3074194" y="242411"/>
                </a:cubicBezTo>
                <a:cubicBezTo>
                  <a:pt x="3074194" y="237649"/>
                  <a:pt x="3075146" y="232886"/>
                  <a:pt x="3075146" y="229076"/>
                </a:cubicBezTo>
                <a:cubicBezTo>
                  <a:pt x="3076099" y="226219"/>
                  <a:pt x="3077051" y="223361"/>
                  <a:pt x="3077051" y="220504"/>
                </a:cubicBezTo>
                <a:cubicBezTo>
                  <a:pt x="3080861" y="208121"/>
                  <a:pt x="3082766" y="197644"/>
                  <a:pt x="3086576" y="189071"/>
                </a:cubicBezTo>
                <a:cubicBezTo>
                  <a:pt x="3092291" y="171926"/>
                  <a:pt x="3096101" y="161449"/>
                  <a:pt x="3096101" y="161449"/>
                </a:cubicBezTo>
                <a:cubicBezTo>
                  <a:pt x="3096101" y="161449"/>
                  <a:pt x="3091339" y="170974"/>
                  <a:pt x="3083719" y="188119"/>
                </a:cubicBezTo>
                <a:cubicBezTo>
                  <a:pt x="3079909" y="196691"/>
                  <a:pt x="3076099" y="207169"/>
                  <a:pt x="3071336" y="218599"/>
                </a:cubicBezTo>
                <a:cubicBezTo>
                  <a:pt x="3070384" y="220504"/>
                  <a:pt x="3069431" y="222409"/>
                  <a:pt x="3068479" y="224314"/>
                </a:cubicBezTo>
                <a:cubicBezTo>
                  <a:pt x="3068479" y="221456"/>
                  <a:pt x="3068479" y="218599"/>
                  <a:pt x="3068479" y="216694"/>
                </a:cubicBezTo>
                <a:cubicBezTo>
                  <a:pt x="3068479" y="213836"/>
                  <a:pt x="3069431" y="211931"/>
                  <a:pt x="3069431" y="209074"/>
                </a:cubicBezTo>
                <a:cubicBezTo>
                  <a:pt x="3070384" y="198596"/>
                  <a:pt x="3071336" y="189071"/>
                  <a:pt x="3072289" y="181451"/>
                </a:cubicBezTo>
                <a:cubicBezTo>
                  <a:pt x="3073241" y="166211"/>
                  <a:pt x="3073241" y="157639"/>
                  <a:pt x="3073241" y="157639"/>
                </a:cubicBezTo>
                <a:cubicBezTo>
                  <a:pt x="3073241" y="157639"/>
                  <a:pt x="3071336" y="166211"/>
                  <a:pt x="3067526" y="180499"/>
                </a:cubicBezTo>
                <a:cubicBezTo>
                  <a:pt x="3067526" y="181451"/>
                  <a:pt x="3067526" y="182404"/>
                  <a:pt x="3066574" y="183356"/>
                </a:cubicBezTo>
                <a:cubicBezTo>
                  <a:pt x="3065621" y="169069"/>
                  <a:pt x="3065621" y="157639"/>
                  <a:pt x="3064669" y="148114"/>
                </a:cubicBezTo>
                <a:cubicBezTo>
                  <a:pt x="3064669" y="146209"/>
                  <a:pt x="3064669" y="145256"/>
                  <a:pt x="3064669" y="145256"/>
                </a:cubicBezTo>
                <a:cubicBezTo>
                  <a:pt x="3064669" y="145256"/>
                  <a:pt x="3064669" y="145256"/>
                  <a:pt x="3064669" y="146209"/>
                </a:cubicBezTo>
                <a:cubicBezTo>
                  <a:pt x="3063716" y="136684"/>
                  <a:pt x="3063716" y="131921"/>
                  <a:pt x="3063716" y="131921"/>
                </a:cubicBezTo>
                <a:cubicBezTo>
                  <a:pt x="3063716" y="131921"/>
                  <a:pt x="3061811" y="148114"/>
                  <a:pt x="3058954" y="174784"/>
                </a:cubicBezTo>
                <a:cubicBezTo>
                  <a:pt x="3058001" y="179546"/>
                  <a:pt x="3057049" y="185261"/>
                  <a:pt x="3056096" y="190976"/>
                </a:cubicBezTo>
                <a:cubicBezTo>
                  <a:pt x="3055144" y="193834"/>
                  <a:pt x="3055144" y="197644"/>
                  <a:pt x="3054191" y="201454"/>
                </a:cubicBezTo>
                <a:cubicBezTo>
                  <a:pt x="3052286" y="196691"/>
                  <a:pt x="3050381" y="192881"/>
                  <a:pt x="3049429" y="189071"/>
                </a:cubicBezTo>
                <a:cubicBezTo>
                  <a:pt x="3049429" y="189071"/>
                  <a:pt x="3049429" y="189071"/>
                  <a:pt x="3049429" y="188119"/>
                </a:cubicBezTo>
                <a:cubicBezTo>
                  <a:pt x="3052286" y="174784"/>
                  <a:pt x="3053239" y="162401"/>
                  <a:pt x="3056096" y="151924"/>
                </a:cubicBezTo>
                <a:cubicBezTo>
                  <a:pt x="3060859" y="131921"/>
                  <a:pt x="3062764" y="120491"/>
                  <a:pt x="3062764" y="120491"/>
                </a:cubicBezTo>
                <a:cubicBezTo>
                  <a:pt x="3062764" y="120491"/>
                  <a:pt x="3058954" y="130969"/>
                  <a:pt x="3052286" y="150971"/>
                </a:cubicBezTo>
                <a:cubicBezTo>
                  <a:pt x="3048476" y="160496"/>
                  <a:pt x="3045619" y="172879"/>
                  <a:pt x="3041809" y="186214"/>
                </a:cubicBezTo>
                <a:cubicBezTo>
                  <a:pt x="3039904" y="192881"/>
                  <a:pt x="3037999" y="200501"/>
                  <a:pt x="3036094" y="208121"/>
                </a:cubicBezTo>
                <a:cubicBezTo>
                  <a:pt x="3035141" y="210979"/>
                  <a:pt x="3035141" y="213836"/>
                  <a:pt x="3034189" y="215741"/>
                </a:cubicBezTo>
                <a:cubicBezTo>
                  <a:pt x="3033236" y="211931"/>
                  <a:pt x="3032284" y="209074"/>
                  <a:pt x="3032284" y="205264"/>
                </a:cubicBezTo>
                <a:cubicBezTo>
                  <a:pt x="3038951" y="181451"/>
                  <a:pt x="3044666" y="162401"/>
                  <a:pt x="3048476" y="148114"/>
                </a:cubicBezTo>
                <a:cubicBezTo>
                  <a:pt x="3053239" y="131921"/>
                  <a:pt x="3057049" y="123349"/>
                  <a:pt x="3057049" y="123349"/>
                </a:cubicBezTo>
                <a:cubicBezTo>
                  <a:pt x="3057049" y="123349"/>
                  <a:pt x="3056096" y="125254"/>
                  <a:pt x="3054191" y="129064"/>
                </a:cubicBezTo>
                <a:cubicBezTo>
                  <a:pt x="3052286" y="132874"/>
                  <a:pt x="3049429" y="138589"/>
                  <a:pt x="3045619" y="146209"/>
                </a:cubicBezTo>
                <a:cubicBezTo>
                  <a:pt x="3040856" y="155734"/>
                  <a:pt x="3035141" y="169069"/>
                  <a:pt x="3029426" y="184309"/>
                </a:cubicBezTo>
                <a:cubicBezTo>
                  <a:pt x="3029426" y="177641"/>
                  <a:pt x="3028474" y="171926"/>
                  <a:pt x="3029426" y="167164"/>
                </a:cubicBezTo>
                <a:cubicBezTo>
                  <a:pt x="3030379" y="150019"/>
                  <a:pt x="3030379" y="140494"/>
                  <a:pt x="3030379" y="140494"/>
                </a:cubicBezTo>
                <a:cubicBezTo>
                  <a:pt x="3030379" y="140494"/>
                  <a:pt x="3028474" y="150019"/>
                  <a:pt x="3025616" y="166211"/>
                </a:cubicBezTo>
                <a:cubicBezTo>
                  <a:pt x="3023711" y="174784"/>
                  <a:pt x="3023711" y="184309"/>
                  <a:pt x="3022759" y="196691"/>
                </a:cubicBezTo>
                <a:cubicBezTo>
                  <a:pt x="3022759" y="198596"/>
                  <a:pt x="3022759" y="200501"/>
                  <a:pt x="3022759" y="202406"/>
                </a:cubicBezTo>
                <a:cubicBezTo>
                  <a:pt x="3021806" y="205264"/>
                  <a:pt x="3020854" y="208121"/>
                  <a:pt x="3019901" y="210979"/>
                </a:cubicBezTo>
                <a:cubicBezTo>
                  <a:pt x="3017044" y="218599"/>
                  <a:pt x="3014186" y="226219"/>
                  <a:pt x="3011329" y="234791"/>
                </a:cubicBezTo>
                <a:cubicBezTo>
                  <a:pt x="3009424" y="230981"/>
                  <a:pt x="3008471" y="228124"/>
                  <a:pt x="3007519" y="226219"/>
                </a:cubicBezTo>
                <a:cubicBezTo>
                  <a:pt x="3009424" y="219551"/>
                  <a:pt x="3011329" y="215741"/>
                  <a:pt x="3011329" y="215741"/>
                </a:cubicBezTo>
                <a:cubicBezTo>
                  <a:pt x="3011329" y="215741"/>
                  <a:pt x="3009424" y="218599"/>
                  <a:pt x="3006566" y="222409"/>
                </a:cubicBezTo>
                <a:cubicBezTo>
                  <a:pt x="3004661" y="215741"/>
                  <a:pt x="3003709" y="209074"/>
                  <a:pt x="3001804" y="202406"/>
                </a:cubicBezTo>
                <a:cubicBezTo>
                  <a:pt x="3001804" y="200501"/>
                  <a:pt x="3000851" y="199549"/>
                  <a:pt x="3000851" y="197644"/>
                </a:cubicBezTo>
                <a:cubicBezTo>
                  <a:pt x="3001804" y="194786"/>
                  <a:pt x="3002756" y="191929"/>
                  <a:pt x="3003709" y="189071"/>
                </a:cubicBezTo>
                <a:cubicBezTo>
                  <a:pt x="3006566" y="179546"/>
                  <a:pt x="3008471" y="170974"/>
                  <a:pt x="3011329" y="164306"/>
                </a:cubicBezTo>
                <a:cubicBezTo>
                  <a:pt x="3016091" y="150971"/>
                  <a:pt x="3018949" y="142399"/>
                  <a:pt x="3018949" y="142399"/>
                </a:cubicBezTo>
                <a:cubicBezTo>
                  <a:pt x="3018949" y="142399"/>
                  <a:pt x="3015139" y="150019"/>
                  <a:pt x="3007519" y="162401"/>
                </a:cubicBezTo>
                <a:cubicBezTo>
                  <a:pt x="3004661" y="168116"/>
                  <a:pt x="3001804" y="174784"/>
                  <a:pt x="2997994" y="182404"/>
                </a:cubicBezTo>
                <a:cubicBezTo>
                  <a:pt x="2997041" y="177641"/>
                  <a:pt x="2996089" y="172879"/>
                  <a:pt x="2995136" y="169069"/>
                </a:cubicBezTo>
                <a:cubicBezTo>
                  <a:pt x="3002756" y="140494"/>
                  <a:pt x="3009424" y="117634"/>
                  <a:pt x="3014186" y="100489"/>
                </a:cubicBezTo>
                <a:cubicBezTo>
                  <a:pt x="3017044" y="90011"/>
                  <a:pt x="3019901" y="82391"/>
                  <a:pt x="3021806" y="76676"/>
                </a:cubicBezTo>
                <a:cubicBezTo>
                  <a:pt x="3023711" y="70961"/>
                  <a:pt x="3024664" y="68104"/>
                  <a:pt x="3024664" y="68104"/>
                </a:cubicBezTo>
                <a:cubicBezTo>
                  <a:pt x="3024664" y="68104"/>
                  <a:pt x="3023711" y="70961"/>
                  <a:pt x="3020854" y="75724"/>
                </a:cubicBezTo>
                <a:cubicBezTo>
                  <a:pt x="3017996" y="80486"/>
                  <a:pt x="3015139" y="88106"/>
                  <a:pt x="3010376" y="98584"/>
                </a:cubicBezTo>
                <a:cubicBezTo>
                  <a:pt x="3006566" y="108109"/>
                  <a:pt x="3001804" y="120491"/>
                  <a:pt x="2996089" y="134779"/>
                </a:cubicBezTo>
                <a:cubicBezTo>
                  <a:pt x="2994184" y="139541"/>
                  <a:pt x="2993231" y="143351"/>
                  <a:pt x="2991326" y="148114"/>
                </a:cubicBezTo>
                <a:cubicBezTo>
                  <a:pt x="2989421" y="138589"/>
                  <a:pt x="2988469" y="130016"/>
                  <a:pt x="2987516" y="122396"/>
                </a:cubicBezTo>
                <a:cubicBezTo>
                  <a:pt x="2985611" y="103346"/>
                  <a:pt x="2984659" y="91916"/>
                  <a:pt x="2984659" y="91916"/>
                </a:cubicBezTo>
                <a:cubicBezTo>
                  <a:pt x="2984659" y="91916"/>
                  <a:pt x="2984659" y="103346"/>
                  <a:pt x="2983706" y="122396"/>
                </a:cubicBezTo>
                <a:cubicBezTo>
                  <a:pt x="2983706" y="131921"/>
                  <a:pt x="2984659" y="144304"/>
                  <a:pt x="2985611" y="157639"/>
                </a:cubicBezTo>
                <a:cubicBezTo>
                  <a:pt x="2985611" y="159544"/>
                  <a:pt x="2985611" y="161449"/>
                  <a:pt x="2985611" y="163354"/>
                </a:cubicBezTo>
                <a:cubicBezTo>
                  <a:pt x="2983706" y="169069"/>
                  <a:pt x="2981801" y="175736"/>
                  <a:pt x="2978944" y="182404"/>
                </a:cubicBezTo>
                <a:cubicBezTo>
                  <a:pt x="2973229" y="199549"/>
                  <a:pt x="2967514" y="218599"/>
                  <a:pt x="2960846" y="238601"/>
                </a:cubicBezTo>
                <a:cubicBezTo>
                  <a:pt x="2959894" y="236696"/>
                  <a:pt x="2959894" y="234791"/>
                  <a:pt x="2959894" y="234791"/>
                </a:cubicBezTo>
                <a:cubicBezTo>
                  <a:pt x="2959894" y="234791"/>
                  <a:pt x="2959894" y="236696"/>
                  <a:pt x="2960846" y="239554"/>
                </a:cubicBezTo>
                <a:cubicBezTo>
                  <a:pt x="2957036" y="250984"/>
                  <a:pt x="2954179" y="262414"/>
                  <a:pt x="2950369" y="274796"/>
                </a:cubicBezTo>
                <a:cubicBezTo>
                  <a:pt x="2951321" y="268129"/>
                  <a:pt x="2952274" y="264319"/>
                  <a:pt x="2952274" y="264319"/>
                </a:cubicBezTo>
                <a:cubicBezTo>
                  <a:pt x="2952274" y="264319"/>
                  <a:pt x="2949416" y="271939"/>
                  <a:pt x="2944654" y="284321"/>
                </a:cubicBezTo>
                <a:cubicBezTo>
                  <a:pt x="2944654" y="284321"/>
                  <a:pt x="2944654" y="283369"/>
                  <a:pt x="2944654" y="283369"/>
                </a:cubicBezTo>
                <a:cubicBezTo>
                  <a:pt x="2944654" y="281464"/>
                  <a:pt x="2944654" y="279559"/>
                  <a:pt x="2945606" y="277654"/>
                </a:cubicBezTo>
                <a:cubicBezTo>
                  <a:pt x="2947511" y="263366"/>
                  <a:pt x="2948464" y="250984"/>
                  <a:pt x="2949416" y="238601"/>
                </a:cubicBezTo>
                <a:cubicBezTo>
                  <a:pt x="2950369" y="232886"/>
                  <a:pt x="2950369" y="226219"/>
                  <a:pt x="2951321" y="221456"/>
                </a:cubicBezTo>
                <a:cubicBezTo>
                  <a:pt x="2952274" y="215741"/>
                  <a:pt x="2953226" y="210979"/>
                  <a:pt x="2953226" y="205264"/>
                </a:cubicBezTo>
                <a:cubicBezTo>
                  <a:pt x="2954179" y="195739"/>
                  <a:pt x="2955131" y="186214"/>
                  <a:pt x="2956084" y="179546"/>
                </a:cubicBezTo>
                <a:cubicBezTo>
                  <a:pt x="2957989" y="165259"/>
                  <a:pt x="2958941" y="156686"/>
                  <a:pt x="2958941" y="156686"/>
                </a:cubicBezTo>
                <a:cubicBezTo>
                  <a:pt x="2958941" y="156686"/>
                  <a:pt x="2957036" y="164306"/>
                  <a:pt x="2952274" y="178594"/>
                </a:cubicBezTo>
                <a:cubicBezTo>
                  <a:pt x="2950369" y="185261"/>
                  <a:pt x="2948464" y="193834"/>
                  <a:pt x="2945606" y="203359"/>
                </a:cubicBezTo>
                <a:cubicBezTo>
                  <a:pt x="2944654" y="208121"/>
                  <a:pt x="2942749" y="212884"/>
                  <a:pt x="2941796" y="218599"/>
                </a:cubicBezTo>
                <a:cubicBezTo>
                  <a:pt x="2940844" y="224314"/>
                  <a:pt x="2939891" y="230029"/>
                  <a:pt x="2937986" y="235744"/>
                </a:cubicBezTo>
                <a:cubicBezTo>
                  <a:pt x="2936081" y="246221"/>
                  <a:pt x="2933224" y="257651"/>
                  <a:pt x="2931319" y="270034"/>
                </a:cubicBezTo>
                <a:cubicBezTo>
                  <a:pt x="2930366" y="266224"/>
                  <a:pt x="2930366" y="263366"/>
                  <a:pt x="2929414" y="260509"/>
                </a:cubicBezTo>
                <a:cubicBezTo>
                  <a:pt x="2929414" y="258604"/>
                  <a:pt x="2928461" y="257651"/>
                  <a:pt x="2928461" y="256699"/>
                </a:cubicBezTo>
                <a:cubicBezTo>
                  <a:pt x="2930366" y="253841"/>
                  <a:pt x="2931319" y="251936"/>
                  <a:pt x="2931319" y="251936"/>
                </a:cubicBezTo>
                <a:cubicBezTo>
                  <a:pt x="2931319" y="251936"/>
                  <a:pt x="2930366" y="252889"/>
                  <a:pt x="2927509" y="254794"/>
                </a:cubicBezTo>
                <a:cubicBezTo>
                  <a:pt x="2926556" y="251936"/>
                  <a:pt x="2925604" y="249079"/>
                  <a:pt x="2925604" y="247174"/>
                </a:cubicBezTo>
                <a:cubicBezTo>
                  <a:pt x="2929414" y="237649"/>
                  <a:pt x="2931319" y="231934"/>
                  <a:pt x="2931319" y="231934"/>
                </a:cubicBezTo>
                <a:cubicBezTo>
                  <a:pt x="2931319" y="231934"/>
                  <a:pt x="2928461" y="235744"/>
                  <a:pt x="2924651" y="243364"/>
                </a:cubicBezTo>
                <a:cubicBezTo>
                  <a:pt x="2923699" y="241459"/>
                  <a:pt x="2923699" y="239554"/>
                  <a:pt x="2922746" y="237649"/>
                </a:cubicBezTo>
                <a:lnTo>
                  <a:pt x="2922746" y="236696"/>
                </a:lnTo>
                <a:lnTo>
                  <a:pt x="2921794" y="236696"/>
                </a:lnTo>
                <a:cubicBezTo>
                  <a:pt x="2919889" y="236696"/>
                  <a:pt x="2917984" y="236696"/>
                  <a:pt x="2916079" y="236696"/>
                </a:cubicBezTo>
                <a:lnTo>
                  <a:pt x="2916079" y="236696"/>
                </a:lnTo>
                <a:cubicBezTo>
                  <a:pt x="2928461" y="200501"/>
                  <a:pt x="2935129" y="176689"/>
                  <a:pt x="2935129" y="176689"/>
                </a:cubicBezTo>
                <a:cubicBezTo>
                  <a:pt x="2935129" y="176689"/>
                  <a:pt x="2924651" y="196691"/>
                  <a:pt x="2909411" y="230029"/>
                </a:cubicBezTo>
                <a:cubicBezTo>
                  <a:pt x="2907506" y="222409"/>
                  <a:pt x="2904649" y="216694"/>
                  <a:pt x="2902744" y="211931"/>
                </a:cubicBezTo>
                <a:cubicBezTo>
                  <a:pt x="2901791" y="206216"/>
                  <a:pt x="2900839" y="201454"/>
                  <a:pt x="2900839" y="195739"/>
                </a:cubicBezTo>
                <a:cubicBezTo>
                  <a:pt x="2899886" y="188119"/>
                  <a:pt x="2898934" y="180499"/>
                  <a:pt x="2897981" y="173831"/>
                </a:cubicBezTo>
                <a:cubicBezTo>
                  <a:pt x="2897029" y="167164"/>
                  <a:pt x="2897029" y="160496"/>
                  <a:pt x="2896076" y="153829"/>
                </a:cubicBezTo>
                <a:cubicBezTo>
                  <a:pt x="2895124" y="141446"/>
                  <a:pt x="2894171" y="130969"/>
                  <a:pt x="2893219" y="121444"/>
                </a:cubicBezTo>
                <a:cubicBezTo>
                  <a:pt x="2891314" y="103346"/>
                  <a:pt x="2890361" y="93821"/>
                  <a:pt x="2890361" y="93821"/>
                </a:cubicBezTo>
                <a:cubicBezTo>
                  <a:pt x="2890361" y="93821"/>
                  <a:pt x="2890361" y="104299"/>
                  <a:pt x="2889409" y="121444"/>
                </a:cubicBezTo>
                <a:cubicBezTo>
                  <a:pt x="2889409" y="130016"/>
                  <a:pt x="2889409" y="141446"/>
                  <a:pt x="2889409" y="153829"/>
                </a:cubicBezTo>
                <a:cubicBezTo>
                  <a:pt x="2889409" y="160496"/>
                  <a:pt x="2889409" y="166211"/>
                  <a:pt x="2889409" y="173831"/>
                </a:cubicBezTo>
                <a:cubicBezTo>
                  <a:pt x="2889409" y="180499"/>
                  <a:pt x="2890361" y="188119"/>
                  <a:pt x="2890361" y="195739"/>
                </a:cubicBezTo>
                <a:cubicBezTo>
                  <a:pt x="2890361" y="200501"/>
                  <a:pt x="2891314" y="206216"/>
                  <a:pt x="2891314" y="211931"/>
                </a:cubicBezTo>
                <a:cubicBezTo>
                  <a:pt x="2890361" y="213836"/>
                  <a:pt x="2889409" y="215741"/>
                  <a:pt x="2887504" y="217646"/>
                </a:cubicBezTo>
                <a:cubicBezTo>
                  <a:pt x="2886551" y="218599"/>
                  <a:pt x="2885599" y="220504"/>
                  <a:pt x="2885599" y="221456"/>
                </a:cubicBezTo>
                <a:cubicBezTo>
                  <a:pt x="2883694" y="212884"/>
                  <a:pt x="2882741" y="204311"/>
                  <a:pt x="2880836" y="195739"/>
                </a:cubicBezTo>
                <a:cubicBezTo>
                  <a:pt x="2878931" y="185261"/>
                  <a:pt x="2877026" y="174784"/>
                  <a:pt x="2874169" y="166211"/>
                </a:cubicBezTo>
                <a:cubicBezTo>
                  <a:pt x="2872264" y="157639"/>
                  <a:pt x="2870359" y="150019"/>
                  <a:pt x="2867501" y="144304"/>
                </a:cubicBezTo>
                <a:cubicBezTo>
                  <a:pt x="2863691" y="131921"/>
                  <a:pt x="2860834" y="125254"/>
                  <a:pt x="2860834" y="125254"/>
                </a:cubicBezTo>
                <a:cubicBezTo>
                  <a:pt x="2860834" y="125254"/>
                  <a:pt x="2861786" y="132874"/>
                  <a:pt x="2863691" y="145256"/>
                </a:cubicBezTo>
                <a:cubicBezTo>
                  <a:pt x="2864644" y="151924"/>
                  <a:pt x="2865596" y="159544"/>
                  <a:pt x="2866549" y="168116"/>
                </a:cubicBezTo>
                <a:cubicBezTo>
                  <a:pt x="2867501" y="176689"/>
                  <a:pt x="2868454" y="187166"/>
                  <a:pt x="2869406" y="197644"/>
                </a:cubicBezTo>
                <a:cubicBezTo>
                  <a:pt x="2870359" y="208121"/>
                  <a:pt x="2871311" y="220504"/>
                  <a:pt x="2872264" y="232886"/>
                </a:cubicBezTo>
                <a:cubicBezTo>
                  <a:pt x="2872264" y="237649"/>
                  <a:pt x="2873216" y="242411"/>
                  <a:pt x="2873216" y="247174"/>
                </a:cubicBezTo>
                <a:cubicBezTo>
                  <a:pt x="2870359" y="253841"/>
                  <a:pt x="2867501" y="262414"/>
                  <a:pt x="2864644" y="270034"/>
                </a:cubicBezTo>
                <a:cubicBezTo>
                  <a:pt x="2863691" y="270986"/>
                  <a:pt x="2863691" y="272891"/>
                  <a:pt x="2863691" y="274796"/>
                </a:cubicBezTo>
                <a:cubicBezTo>
                  <a:pt x="2860834" y="269081"/>
                  <a:pt x="2857976" y="263366"/>
                  <a:pt x="2855119" y="257651"/>
                </a:cubicBezTo>
                <a:cubicBezTo>
                  <a:pt x="2850356" y="248126"/>
                  <a:pt x="2845594" y="239554"/>
                  <a:pt x="2841784" y="230029"/>
                </a:cubicBezTo>
                <a:cubicBezTo>
                  <a:pt x="2855119" y="229076"/>
                  <a:pt x="2855119" y="226219"/>
                  <a:pt x="2855119" y="226219"/>
                </a:cubicBezTo>
                <a:cubicBezTo>
                  <a:pt x="2855119" y="226219"/>
                  <a:pt x="2854166" y="228124"/>
                  <a:pt x="2853214" y="231934"/>
                </a:cubicBezTo>
                <a:cubicBezTo>
                  <a:pt x="2849404" y="224314"/>
                  <a:pt x="2844641" y="215741"/>
                  <a:pt x="2840831" y="209074"/>
                </a:cubicBezTo>
                <a:cubicBezTo>
                  <a:pt x="2857024" y="174784"/>
                  <a:pt x="2866549" y="150971"/>
                  <a:pt x="2866549" y="150971"/>
                </a:cubicBezTo>
                <a:cubicBezTo>
                  <a:pt x="2866549" y="150971"/>
                  <a:pt x="2853214" y="169069"/>
                  <a:pt x="2835116" y="198596"/>
                </a:cubicBezTo>
                <a:cubicBezTo>
                  <a:pt x="2833211" y="194786"/>
                  <a:pt x="2831306" y="191929"/>
                  <a:pt x="2829401" y="188119"/>
                </a:cubicBezTo>
                <a:cubicBezTo>
                  <a:pt x="2826544" y="170021"/>
                  <a:pt x="2823686" y="151924"/>
                  <a:pt x="2820829" y="132874"/>
                </a:cubicBezTo>
                <a:cubicBezTo>
                  <a:pt x="2820829" y="146209"/>
                  <a:pt x="2820829" y="160496"/>
                  <a:pt x="2821781" y="173831"/>
                </a:cubicBezTo>
                <a:cubicBezTo>
                  <a:pt x="2817019" y="166211"/>
                  <a:pt x="2812256" y="158591"/>
                  <a:pt x="2807494" y="151924"/>
                </a:cubicBezTo>
                <a:cubicBezTo>
                  <a:pt x="2797969" y="137636"/>
                  <a:pt x="2790349" y="125254"/>
                  <a:pt x="2782729" y="115729"/>
                </a:cubicBezTo>
                <a:cubicBezTo>
                  <a:pt x="2768441" y="95726"/>
                  <a:pt x="2759869" y="85249"/>
                  <a:pt x="2759869" y="85249"/>
                </a:cubicBezTo>
                <a:cubicBezTo>
                  <a:pt x="2759869" y="85249"/>
                  <a:pt x="2766536" y="97631"/>
                  <a:pt x="2778919" y="118586"/>
                </a:cubicBezTo>
                <a:cubicBezTo>
                  <a:pt x="2785586" y="129064"/>
                  <a:pt x="2792254" y="142399"/>
                  <a:pt x="2799874" y="156686"/>
                </a:cubicBezTo>
                <a:cubicBezTo>
                  <a:pt x="2803684" y="164306"/>
                  <a:pt x="2808446" y="171926"/>
                  <a:pt x="2812256" y="180499"/>
                </a:cubicBezTo>
                <a:cubicBezTo>
                  <a:pt x="2815114" y="186214"/>
                  <a:pt x="2817971" y="191929"/>
                  <a:pt x="2820829" y="197644"/>
                </a:cubicBezTo>
                <a:cubicBezTo>
                  <a:pt x="2820829" y="199549"/>
                  <a:pt x="2820829" y="202406"/>
                  <a:pt x="2820829" y="204311"/>
                </a:cubicBezTo>
                <a:cubicBezTo>
                  <a:pt x="2820829" y="209074"/>
                  <a:pt x="2821781" y="213836"/>
                  <a:pt x="2821781" y="218599"/>
                </a:cubicBezTo>
                <a:cubicBezTo>
                  <a:pt x="2819876" y="221456"/>
                  <a:pt x="2818924" y="224314"/>
                  <a:pt x="2817019" y="227171"/>
                </a:cubicBezTo>
                <a:cubicBezTo>
                  <a:pt x="2813209" y="222409"/>
                  <a:pt x="2810351" y="216694"/>
                  <a:pt x="2806541" y="211931"/>
                </a:cubicBezTo>
                <a:cubicBezTo>
                  <a:pt x="2806541" y="210979"/>
                  <a:pt x="2805589" y="210979"/>
                  <a:pt x="2805589" y="210026"/>
                </a:cubicBezTo>
                <a:cubicBezTo>
                  <a:pt x="2806541" y="209074"/>
                  <a:pt x="2806541" y="208121"/>
                  <a:pt x="2806541" y="208121"/>
                </a:cubicBezTo>
                <a:cubicBezTo>
                  <a:pt x="2806541" y="208121"/>
                  <a:pt x="2806541" y="208121"/>
                  <a:pt x="2805589" y="209074"/>
                </a:cubicBezTo>
                <a:cubicBezTo>
                  <a:pt x="2800826" y="202406"/>
                  <a:pt x="2796064" y="196691"/>
                  <a:pt x="2792254" y="191929"/>
                </a:cubicBezTo>
                <a:cubicBezTo>
                  <a:pt x="2782729" y="179546"/>
                  <a:pt x="2775109" y="169069"/>
                  <a:pt x="2767489" y="161449"/>
                </a:cubicBezTo>
                <a:cubicBezTo>
                  <a:pt x="2766536" y="160496"/>
                  <a:pt x="2766536" y="159544"/>
                  <a:pt x="2765584" y="158591"/>
                </a:cubicBezTo>
                <a:cubicBezTo>
                  <a:pt x="2765584" y="157639"/>
                  <a:pt x="2765584" y="156686"/>
                  <a:pt x="2765584" y="155734"/>
                </a:cubicBezTo>
                <a:cubicBezTo>
                  <a:pt x="2764631" y="145256"/>
                  <a:pt x="2762726" y="135731"/>
                  <a:pt x="2762726" y="128111"/>
                </a:cubicBezTo>
                <a:cubicBezTo>
                  <a:pt x="2760821" y="112871"/>
                  <a:pt x="2759869" y="103346"/>
                  <a:pt x="2759869" y="103346"/>
                </a:cubicBezTo>
                <a:cubicBezTo>
                  <a:pt x="2759869" y="103346"/>
                  <a:pt x="2759869" y="111919"/>
                  <a:pt x="2758916" y="128111"/>
                </a:cubicBezTo>
                <a:cubicBezTo>
                  <a:pt x="2758916" y="134779"/>
                  <a:pt x="2758916" y="141446"/>
                  <a:pt x="2758916" y="150019"/>
                </a:cubicBezTo>
                <a:cubicBezTo>
                  <a:pt x="2750344" y="140494"/>
                  <a:pt x="2745581" y="135731"/>
                  <a:pt x="2745581" y="135731"/>
                </a:cubicBezTo>
                <a:cubicBezTo>
                  <a:pt x="2745581" y="135731"/>
                  <a:pt x="2750344" y="142399"/>
                  <a:pt x="2758916" y="153829"/>
                </a:cubicBezTo>
                <a:cubicBezTo>
                  <a:pt x="2758916" y="154781"/>
                  <a:pt x="2758916" y="155734"/>
                  <a:pt x="2758916" y="155734"/>
                </a:cubicBezTo>
                <a:cubicBezTo>
                  <a:pt x="2758916" y="161449"/>
                  <a:pt x="2758916" y="167164"/>
                  <a:pt x="2758916" y="172879"/>
                </a:cubicBezTo>
                <a:cubicBezTo>
                  <a:pt x="2758916" y="178594"/>
                  <a:pt x="2759869" y="185261"/>
                  <a:pt x="2759869" y="191929"/>
                </a:cubicBezTo>
                <a:cubicBezTo>
                  <a:pt x="2759869" y="200501"/>
                  <a:pt x="2760821" y="210026"/>
                  <a:pt x="2761774" y="219551"/>
                </a:cubicBezTo>
                <a:cubicBezTo>
                  <a:pt x="2761774" y="218599"/>
                  <a:pt x="2760821" y="217646"/>
                  <a:pt x="2760821" y="217646"/>
                </a:cubicBezTo>
                <a:cubicBezTo>
                  <a:pt x="2760821" y="216694"/>
                  <a:pt x="2760821" y="216694"/>
                  <a:pt x="2760821" y="216694"/>
                </a:cubicBezTo>
                <a:cubicBezTo>
                  <a:pt x="2760821" y="216694"/>
                  <a:pt x="2760821" y="216694"/>
                  <a:pt x="2760821" y="217646"/>
                </a:cubicBezTo>
                <a:cubicBezTo>
                  <a:pt x="2749391" y="189071"/>
                  <a:pt x="2741771" y="172879"/>
                  <a:pt x="2741771" y="172879"/>
                </a:cubicBezTo>
                <a:cubicBezTo>
                  <a:pt x="2741771" y="172879"/>
                  <a:pt x="2747486" y="193834"/>
                  <a:pt x="2757011" y="228124"/>
                </a:cubicBezTo>
                <a:cubicBezTo>
                  <a:pt x="2754154" y="236696"/>
                  <a:pt x="2749391" y="250984"/>
                  <a:pt x="2743676" y="268129"/>
                </a:cubicBezTo>
                <a:cubicBezTo>
                  <a:pt x="2740819" y="262414"/>
                  <a:pt x="2737961" y="258604"/>
                  <a:pt x="2736056" y="254794"/>
                </a:cubicBezTo>
                <a:cubicBezTo>
                  <a:pt x="2737009" y="241459"/>
                  <a:pt x="2737009" y="232886"/>
                  <a:pt x="2737009" y="232886"/>
                </a:cubicBezTo>
                <a:cubicBezTo>
                  <a:pt x="2737009" y="232886"/>
                  <a:pt x="2735104" y="238601"/>
                  <a:pt x="2732246" y="249079"/>
                </a:cubicBezTo>
                <a:cubicBezTo>
                  <a:pt x="2731294" y="247174"/>
                  <a:pt x="2730341" y="246221"/>
                  <a:pt x="2730341" y="246221"/>
                </a:cubicBezTo>
                <a:cubicBezTo>
                  <a:pt x="2730341" y="246221"/>
                  <a:pt x="2730341" y="247174"/>
                  <a:pt x="2731294" y="250031"/>
                </a:cubicBezTo>
                <a:cubicBezTo>
                  <a:pt x="2730341" y="252889"/>
                  <a:pt x="2730341" y="254794"/>
                  <a:pt x="2729389" y="258604"/>
                </a:cubicBezTo>
                <a:lnTo>
                  <a:pt x="2729389" y="247174"/>
                </a:lnTo>
                <a:lnTo>
                  <a:pt x="2731294" y="218599"/>
                </a:lnTo>
                <a:cubicBezTo>
                  <a:pt x="2732246" y="218599"/>
                  <a:pt x="2732246" y="218599"/>
                  <a:pt x="2733199" y="219551"/>
                </a:cubicBezTo>
                <a:cubicBezTo>
                  <a:pt x="2734151" y="220504"/>
                  <a:pt x="2735104" y="221456"/>
                  <a:pt x="2736056" y="222409"/>
                </a:cubicBezTo>
                <a:cubicBezTo>
                  <a:pt x="2737961" y="224314"/>
                  <a:pt x="2737961" y="228124"/>
                  <a:pt x="2738914" y="230981"/>
                </a:cubicBezTo>
                <a:cubicBezTo>
                  <a:pt x="2738914" y="228124"/>
                  <a:pt x="2738914" y="225266"/>
                  <a:pt x="2737961" y="222409"/>
                </a:cubicBezTo>
                <a:cubicBezTo>
                  <a:pt x="2737009" y="220504"/>
                  <a:pt x="2736056" y="219551"/>
                  <a:pt x="2735104" y="218599"/>
                </a:cubicBezTo>
                <a:cubicBezTo>
                  <a:pt x="2734151" y="217646"/>
                  <a:pt x="2732246" y="216694"/>
                  <a:pt x="2730341" y="216694"/>
                </a:cubicBezTo>
                <a:lnTo>
                  <a:pt x="2728436" y="216694"/>
                </a:lnTo>
                <a:lnTo>
                  <a:pt x="2728436" y="218599"/>
                </a:lnTo>
                <a:cubicBezTo>
                  <a:pt x="2726531" y="228124"/>
                  <a:pt x="2723674" y="238601"/>
                  <a:pt x="2721769" y="248126"/>
                </a:cubicBezTo>
                <a:cubicBezTo>
                  <a:pt x="2720816" y="251936"/>
                  <a:pt x="2720816" y="256699"/>
                  <a:pt x="2719864" y="260509"/>
                </a:cubicBezTo>
                <a:cubicBezTo>
                  <a:pt x="2718911" y="258604"/>
                  <a:pt x="2717959" y="256699"/>
                  <a:pt x="2717006" y="254794"/>
                </a:cubicBezTo>
                <a:cubicBezTo>
                  <a:pt x="2717006" y="254794"/>
                  <a:pt x="2717006" y="253841"/>
                  <a:pt x="2717006" y="253841"/>
                </a:cubicBezTo>
                <a:cubicBezTo>
                  <a:pt x="2717959" y="244316"/>
                  <a:pt x="2718911" y="238601"/>
                  <a:pt x="2718911" y="238601"/>
                </a:cubicBezTo>
                <a:cubicBezTo>
                  <a:pt x="2718911" y="238601"/>
                  <a:pt x="2717959" y="241459"/>
                  <a:pt x="2716054" y="247174"/>
                </a:cubicBezTo>
                <a:cubicBezTo>
                  <a:pt x="2717006" y="204311"/>
                  <a:pt x="2716054" y="176689"/>
                  <a:pt x="2716054" y="176689"/>
                </a:cubicBezTo>
                <a:cubicBezTo>
                  <a:pt x="2716054" y="176689"/>
                  <a:pt x="2715101" y="185261"/>
                  <a:pt x="2713196" y="198596"/>
                </a:cubicBezTo>
                <a:cubicBezTo>
                  <a:pt x="2712244" y="207169"/>
                  <a:pt x="2710339" y="217646"/>
                  <a:pt x="2709386" y="230029"/>
                </a:cubicBezTo>
                <a:cubicBezTo>
                  <a:pt x="2707481" y="226219"/>
                  <a:pt x="2706529" y="221456"/>
                  <a:pt x="2704624" y="218599"/>
                </a:cubicBezTo>
                <a:lnTo>
                  <a:pt x="2703671" y="199549"/>
                </a:lnTo>
                <a:lnTo>
                  <a:pt x="2703671" y="163354"/>
                </a:lnTo>
                <a:cubicBezTo>
                  <a:pt x="2704624" y="163354"/>
                  <a:pt x="2705576" y="163354"/>
                  <a:pt x="2706529" y="164306"/>
                </a:cubicBezTo>
                <a:cubicBezTo>
                  <a:pt x="2708434" y="165259"/>
                  <a:pt x="2709386" y="166211"/>
                  <a:pt x="2710339" y="167164"/>
                </a:cubicBezTo>
                <a:cubicBezTo>
                  <a:pt x="2712244" y="170021"/>
                  <a:pt x="2713196" y="173831"/>
                  <a:pt x="2714149" y="176689"/>
                </a:cubicBezTo>
                <a:cubicBezTo>
                  <a:pt x="2714149" y="172879"/>
                  <a:pt x="2713196" y="169069"/>
                  <a:pt x="2712244" y="166211"/>
                </a:cubicBezTo>
                <a:cubicBezTo>
                  <a:pt x="2711291" y="164306"/>
                  <a:pt x="2710339" y="163354"/>
                  <a:pt x="2708434" y="161449"/>
                </a:cubicBezTo>
                <a:cubicBezTo>
                  <a:pt x="2706529" y="160496"/>
                  <a:pt x="2704624" y="159544"/>
                  <a:pt x="2702719" y="159544"/>
                </a:cubicBezTo>
                <a:lnTo>
                  <a:pt x="2700814" y="159544"/>
                </a:lnTo>
                <a:lnTo>
                  <a:pt x="2700814" y="161449"/>
                </a:lnTo>
                <a:lnTo>
                  <a:pt x="2697004" y="193834"/>
                </a:lnTo>
                <a:cubicBezTo>
                  <a:pt x="2694146" y="186214"/>
                  <a:pt x="2693194" y="181451"/>
                  <a:pt x="2693194" y="181451"/>
                </a:cubicBezTo>
                <a:cubicBezTo>
                  <a:pt x="2693194" y="181451"/>
                  <a:pt x="2694146" y="187166"/>
                  <a:pt x="2697004" y="198596"/>
                </a:cubicBezTo>
                <a:lnTo>
                  <a:pt x="2697004" y="198596"/>
                </a:lnTo>
                <a:cubicBezTo>
                  <a:pt x="2696051" y="210979"/>
                  <a:pt x="2696051" y="224314"/>
                  <a:pt x="2696051" y="236696"/>
                </a:cubicBezTo>
                <a:cubicBezTo>
                  <a:pt x="2696051" y="245269"/>
                  <a:pt x="2696051" y="253841"/>
                  <a:pt x="2697004" y="262414"/>
                </a:cubicBezTo>
                <a:cubicBezTo>
                  <a:pt x="2697004" y="262414"/>
                  <a:pt x="2697004" y="263366"/>
                  <a:pt x="2697004" y="263366"/>
                </a:cubicBezTo>
                <a:cubicBezTo>
                  <a:pt x="2697004" y="264319"/>
                  <a:pt x="2696051" y="265271"/>
                  <a:pt x="2696051" y="265271"/>
                </a:cubicBezTo>
                <a:cubicBezTo>
                  <a:pt x="2695099" y="264319"/>
                  <a:pt x="2694146" y="262414"/>
                  <a:pt x="2694146" y="261461"/>
                </a:cubicBezTo>
                <a:cubicBezTo>
                  <a:pt x="2691289" y="255746"/>
                  <a:pt x="2688431" y="250984"/>
                  <a:pt x="2685574" y="246221"/>
                </a:cubicBezTo>
                <a:cubicBezTo>
                  <a:pt x="2682716" y="233839"/>
                  <a:pt x="2680811" y="221456"/>
                  <a:pt x="2677954" y="210979"/>
                </a:cubicBezTo>
                <a:cubicBezTo>
                  <a:pt x="2677001" y="207169"/>
                  <a:pt x="2677001" y="204311"/>
                  <a:pt x="2676049" y="200501"/>
                </a:cubicBezTo>
                <a:cubicBezTo>
                  <a:pt x="2677954" y="190976"/>
                  <a:pt x="2679859" y="182404"/>
                  <a:pt x="2681764" y="173831"/>
                </a:cubicBezTo>
                <a:cubicBezTo>
                  <a:pt x="2683669" y="162401"/>
                  <a:pt x="2685574" y="152876"/>
                  <a:pt x="2687479" y="144304"/>
                </a:cubicBezTo>
                <a:cubicBezTo>
                  <a:pt x="2690336" y="128111"/>
                  <a:pt x="2691289" y="118586"/>
                  <a:pt x="2691289" y="118586"/>
                </a:cubicBezTo>
                <a:cubicBezTo>
                  <a:pt x="2691289" y="118586"/>
                  <a:pt x="2688431" y="128111"/>
                  <a:pt x="2683669" y="143351"/>
                </a:cubicBezTo>
                <a:cubicBezTo>
                  <a:pt x="2681764" y="149066"/>
                  <a:pt x="2679859" y="155734"/>
                  <a:pt x="2677954" y="162401"/>
                </a:cubicBezTo>
                <a:cubicBezTo>
                  <a:pt x="2677001" y="166211"/>
                  <a:pt x="2675096" y="170974"/>
                  <a:pt x="2673191" y="176689"/>
                </a:cubicBezTo>
                <a:cubicBezTo>
                  <a:pt x="2673191" y="176689"/>
                  <a:pt x="2673191" y="177641"/>
                  <a:pt x="2673191" y="177641"/>
                </a:cubicBezTo>
                <a:cubicBezTo>
                  <a:pt x="2673191" y="176689"/>
                  <a:pt x="2672239" y="174784"/>
                  <a:pt x="2672239" y="173831"/>
                </a:cubicBezTo>
                <a:cubicBezTo>
                  <a:pt x="2670334" y="163354"/>
                  <a:pt x="2668429" y="153829"/>
                  <a:pt x="2666524" y="146209"/>
                </a:cubicBezTo>
                <a:cubicBezTo>
                  <a:pt x="2663666" y="130969"/>
                  <a:pt x="2661761" y="121444"/>
                  <a:pt x="2661761" y="121444"/>
                </a:cubicBezTo>
                <a:cubicBezTo>
                  <a:pt x="2661761" y="121444"/>
                  <a:pt x="2661761" y="130016"/>
                  <a:pt x="2662714" y="146209"/>
                </a:cubicBezTo>
                <a:cubicBezTo>
                  <a:pt x="2663666" y="158591"/>
                  <a:pt x="2664619" y="176689"/>
                  <a:pt x="2666524" y="196691"/>
                </a:cubicBezTo>
                <a:cubicBezTo>
                  <a:pt x="2666524" y="197644"/>
                  <a:pt x="2665571" y="199549"/>
                  <a:pt x="2665571" y="200501"/>
                </a:cubicBezTo>
                <a:cubicBezTo>
                  <a:pt x="2665571" y="201454"/>
                  <a:pt x="2664619" y="203359"/>
                  <a:pt x="2664619" y="204311"/>
                </a:cubicBezTo>
                <a:cubicBezTo>
                  <a:pt x="2658904" y="192881"/>
                  <a:pt x="2653189" y="183356"/>
                  <a:pt x="2649379" y="174784"/>
                </a:cubicBezTo>
                <a:cubicBezTo>
                  <a:pt x="2639854" y="152876"/>
                  <a:pt x="2634139" y="141446"/>
                  <a:pt x="2634139" y="141446"/>
                </a:cubicBezTo>
                <a:cubicBezTo>
                  <a:pt x="2634139" y="141446"/>
                  <a:pt x="2637949" y="153829"/>
                  <a:pt x="2646521" y="176689"/>
                </a:cubicBezTo>
                <a:cubicBezTo>
                  <a:pt x="2650331" y="187166"/>
                  <a:pt x="2656046" y="199549"/>
                  <a:pt x="2661761" y="214789"/>
                </a:cubicBezTo>
                <a:cubicBezTo>
                  <a:pt x="2661761" y="215741"/>
                  <a:pt x="2661761" y="215741"/>
                  <a:pt x="2660809" y="216694"/>
                </a:cubicBezTo>
                <a:cubicBezTo>
                  <a:pt x="2656999" y="210026"/>
                  <a:pt x="2655094" y="204311"/>
                  <a:pt x="2652236" y="201454"/>
                </a:cubicBezTo>
                <a:cubicBezTo>
                  <a:pt x="2649379" y="197644"/>
                  <a:pt x="2648426" y="196691"/>
                  <a:pt x="2648426" y="196691"/>
                </a:cubicBezTo>
                <a:cubicBezTo>
                  <a:pt x="2648426" y="196691"/>
                  <a:pt x="2649379" y="198596"/>
                  <a:pt x="2651284" y="202406"/>
                </a:cubicBezTo>
                <a:cubicBezTo>
                  <a:pt x="2654141" y="206216"/>
                  <a:pt x="2655094" y="211931"/>
                  <a:pt x="2657951" y="218599"/>
                </a:cubicBezTo>
                <a:cubicBezTo>
                  <a:pt x="2657951" y="220504"/>
                  <a:pt x="2658904" y="222409"/>
                  <a:pt x="2658904" y="223361"/>
                </a:cubicBezTo>
                <a:cubicBezTo>
                  <a:pt x="2658904" y="224314"/>
                  <a:pt x="2657951" y="225266"/>
                  <a:pt x="2657951" y="226219"/>
                </a:cubicBezTo>
                <a:cubicBezTo>
                  <a:pt x="2654141" y="214789"/>
                  <a:pt x="2650331" y="203359"/>
                  <a:pt x="2647474" y="193834"/>
                </a:cubicBezTo>
                <a:cubicBezTo>
                  <a:pt x="2644616" y="184309"/>
                  <a:pt x="2640806" y="175736"/>
                  <a:pt x="2638901" y="169069"/>
                </a:cubicBezTo>
                <a:cubicBezTo>
                  <a:pt x="2634139" y="154781"/>
                  <a:pt x="2631281" y="147161"/>
                  <a:pt x="2631281" y="147161"/>
                </a:cubicBezTo>
                <a:cubicBezTo>
                  <a:pt x="2631281" y="147161"/>
                  <a:pt x="2632234" y="155734"/>
                  <a:pt x="2635091" y="170021"/>
                </a:cubicBezTo>
                <a:cubicBezTo>
                  <a:pt x="2637949" y="184309"/>
                  <a:pt x="2641759" y="205264"/>
                  <a:pt x="2647474" y="230029"/>
                </a:cubicBezTo>
                <a:cubicBezTo>
                  <a:pt x="2648426" y="235744"/>
                  <a:pt x="2650331" y="241459"/>
                  <a:pt x="2651284" y="247174"/>
                </a:cubicBezTo>
                <a:cubicBezTo>
                  <a:pt x="2648426" y="255746"/>
                  <a:pt x="2645569" y="264319"/>
                  <a:pt x="2642711" y="273844"/>
                </a:cubicBezTo>
                <a:cubicBezTo>
                  <a:pt x="2641759" y="272891"/>
                  <a:pt x="2641759" y="271939"/>
                  <a:pt x="2640806" y="270034"/>
                </a:cubicBezTo>
                <a:cubicBezTo>
                  <a:pt x="2640806" y="269081"/>
                  <a:pt x="2639854" y="269081"/>
                  <a:pt x="2639854" y="268129"/>
                </a:cubicBezTo>
                <a:cubicBezTo>
                  <a:pt x="2642711" y="238601"/>
                  <a:pt x="2643664" y="220504"/>
                  <a:pt x="2643664" y="220504"/>
                </a:cubicBezTo>
                <a:cubicBezTo>
                  <a:pt x="2643664" y="220504"/>
                  <a:pt x="2640806" y="230029"/>
                  <a:pt x="2636996" y="247174"/>
                </a:cubicBezTo>
                <a:cubicBezTo>
                  <a:pt x="2636996" y="220504"/>
                  <a:pt x="2636044" y="204311"/>
                  <a:pt x="2636044" y="204311"/>
                </a:cubicBezTo>
                <a:cubicBezTo>
                  <a:pt x="2636044" y="204311"/>
                  <a:pt x="2633186" y="217646"/>
                  <a:pt x="2630329" y="240506"/>
                </a:cubicBezTo>
                <a:cubicBezTo>
                  <a:pt x="2628424" y="228124"/>
                  <a:pt x="2625566" y="216694"/>
                  <a:pt x="2623661" y="206216"/>
                </a:cubicBezTo>
                <a:cubicBezTo>
                  <a:pt x="2618899" y="182404"/>
                  <a:pt x="2614136" y="162401"/>
                  <a:pt x="2610326" y="147161"/>
                </a:cubicBezTo>
                <a:cubicBezTo>
                  <a:pt x="2613184" y="141446"/>
                  <a:pt x="2615089" y="137636"/>
                  <a:pt x="2615089" y="137636"/>
                </a:cubicBezTo>
                <a:cubicBezTo>
                  <a:pt x="2615089" y="137636"/>
                  <a:pt x="2613184" y="140494"/>
                  <a:pt x="2610326" y="145256"/>
                </a:cubicBezTo>
                <a:cubicBezTo>
                  <a:pt x="2610326" y="144304"/>
                  <a:pt x="2610326" y="144304"/>
                  <a:pt x="2609374" y="143351"/>
                </a:cubicBezTo>
                <a:cubicBezTo>
                  <a:pt x="2605564" y="128111"/>
                  <a:pt x="2603659" y="119539"/>
                  <a:pt x="2603659" y="119539"/>
                </a:cubicBezTo>
                <a:cubicBezTo>
                  <a:pt x="2603659" y="119539"/>
                  <a:pt x="2604611" y="128111"/>
                  <a:pt x="2605564" y="144304"/>
                </a:cubicBezTo>
                <a:cubicBezTo>
                  <a:pt x="2605564" y="146209"/>
                  <a:pt x="2605564" y="149066"/>
                  <a:pt x="2606516" y="150971"/>
                </a:cubicBezTo>
                <a:cubicBezTo>
                  <a:pt x="2604611" y="153829"/>
                  <a:pt x="2602706" y="155734"/>
                  <a:pt x="2600801" y="158591"/>
                </a:cubicBezTo>
                <a:cubicBezTo>
                  <a:pt x="2596991" y="163354"/>
                  <a:pt x="2594134" y="169069"/>
                  <a:pt x="2589371" y="175736"/>
                </a:cubicBezTo>
                <a:cubicBezTo>
                  <a:pt x="2589371" y="174784"/>
                  <a:pt x="2589371" y="172879"/>
                  <a:pt x="2588419" y="171926"/>
                </a:cubicBezTo>
                <a:cubicBezTo>
                  <a:pt x="2585561" y="155734"/>
                  <a:pt x="2583656" y="147161"/>
                  <a:pt x="2583656" y="147161"/>
                </a:cubicBezTo>
                <a:cubicBezTo>
                  <a:pt x="2583656" y="147161"/>
                  <a:pt x="2583656" y="156686"/>
                  <a:pt x="2584609" y="171926"/>
                </a:cubicBezTo>
                <a:cubicBezTo>
                  <a:pt x="2584609" y="174784"/>
                  <a:pt x="2584609" y="178594"/>
                  <a:pt x="2585561" y="182404"/>
                </a:cubicBezTo>
                <a:cubicBezTo>
                  <a:pt x="2585561" y="182404"/>
                  <a:pt x="2585561" y="182404"/>
                  <a:pt x="2585561" y="182404"/>
                </a:cubicBezTo>
                <a:cubicBezTo>
                  <a:pt x="2582704" y="187166"/>
                  <a:pt x="2579846" y="192881"/>
                  <a:pt x="2576036" y="198596"/>
                </a:cubicBezTo>
                <a:cubicBezTo>
                  <a:pt x="2575084" y="190976"/>
                  <a:pt x="2575084" y="183356"/>
                  <a:pt x="2574131" y="177641"/>
                </a:cubicBezTo>
                <a:cubicBezTo>
                  <a:pt x="2573179" y="165259"/>
                  <a:pt x="2573179" y="157639"/>
                  <a:pt x="2573179" y="157639"/>
                </a:cubicBezTo>
                <a:cubicBezTo>
                  <a:pt x="2573179" y="157639"/>
                  <a:pt x="2572226" y="162401"/>
                  <a:pt x="2571274" y="170974"/>
                </a:cubicBezTo>
                <a:cubicBezTo>
                  <a:pt x="2571274" y="170974"/>
                  <a:pt x="2571274" y="170021"/>
                  <a:pt x="2571274" y="170021"/>
                </a:cubicBezTo>
                <a:cubicBezTo>
                  <a:pt x="2570321" y="162401"/>
                  <a:pt x="2570321" y="155734"/>
                  <a:pt x="2569369" y="149066"/>
                </a:cubicBezTo>
                <a:cubicBezTo>
                  <a:pt x="2569369" y="142399"/>
                  <a:pt x="2568416" y="135731"/>
                  <a:pt x="2568416" y="130016"/>
                </a:cubicBezTo>
                <a:cubicBezTo>
                  <a:pt x="2567464" y="118586"/>
                  <a:pt x="2566511" y="108109"/>
                  <a:pt x="2567464" y="99536"/>
                </a:cubicBezTo>
                <a:cubicBezTo>
                  <a:pt x="2567464" y="82391"/>
                  <a:pt x="2566511" y="72866"/>
                  <a:pt x="2566511" y="72866"/>
                </a:cubicBezTo>
                <a:cubicBezTo>
                  <a:pt x="2566511" y="72866"/>
                  <a:pt x="2565559" y="82391"/>
                  <a:pt x="2562701" y="99536"/>
                </a:cubicBezTo>
                <a:cubicBezTo>
                  <a:pt x="2561749" y="108109"/>
                  <a:pt x="2560796" y="118586"/>
                  <a:pt x="2560796" y="130016"/>
                </a:cubicBezTo>
                <a:cubicBezTo>
                  <a:pt x="2560796" y="135731"/>
                  <a:pt x="2559844" y="142399"/>
                  <a:pt x="2559844" y="149066"/>
                </a:cubicBezTo>
                <a:cubicBezTo>
                  <a:pt x="2559844" y="155734"/>
                  <a:pt x="2559844" y="162401"/>
                  <a:pt x="2559844" y="170021"/>
                </a:cubicBezTo>
                <a:cubicBezTo>
                  <a:pt x="2559844" y="178594"/>
                  <a:pt x="2559844" y="187166"/>
                  <a:pt x="2560796" y="195739"/>
                </a:cubicBezTo>
                <a:cubicBezTo>
                  <a:pt x="2559844" y="192881"/>
                  <a:pt x="2558891" y="191929"/>
                  <a:pt x="2558891" y="191929"/>
                </a:cubicBezTo>
                <a:cubicBezTo>
                  <a:pt x="2558891" y="191929"/>
                  <a:pt x="2559844" y="194786"/>
                  <a:pt x="2561749" y="200501"/>
                </a:cubicBezTo>
                <a:cubicBezTo>
                  <a:pt x="2561749" y="206216"/>
                  <a:pt x="2562701" y="211931"/>
                  <a:pt x="2562701" y="217646"/>
                </a:cubicBezTo>
                <a:cubicBezTo>
                  <a:pt x="2562701" y="219551"/>
                  <a:pt x="2562701" y="221456"/>
                  <a:pt x="2562701" y="223361"/>
                </a:cubicBezTo>
                <a:cubicBezTo>
                  <a:pt x="2558891" y="230981"/>
                  <a:pt x="2555081" y="238601"/>
                  <a:pt x="2551271" y="247174"/>
                </a:cubicBezTo>
                <a:cubicBezTo>
                  <a:pt x="2550319" y="239554"/>
                  <a:pt x="2550319" y="233839"/>
                  <a:pt x="2549366" y="230029"/>
                </a:cubicBezTo>
                <a:cubicBezTo>
                  <a:pt x="2553176" y="219551"/>
                  <a:pt x="2555081" y="212884"/>
                  <a:pt x="2555081" y="212884"/>
                </a:cubicBezTo>
                <a:cubicBezTo>
                  <a:pt x="2555081" y="212884"/>
                  <a:pt x="2552224" y="218599"/>
                  <a:pt x="2546509" y="228124"/>
                </a:cubicBezTo>
                <a:cubicBezTo>
                  <a:pt x="2546509" y="226219"/>
                  <a:pt x="2547461" y="224314"/>
                  <a:pt x="2547461" y="222409"/>
                </a:cubicBezTo>
                <a:cubicBezTo>
                  <a:pt x="2551271" y="206216"/>
                  <a:pt x="2553176" y="196691"/>
                  <a:pt x="2553176" y="196691"/>
                </a:cubicBezTo>
                <a:cubicBezTo>
                  <a:pt x="2553176" y="196691"/>
                  <a:pt x="2549366" y="205264"/>
                  <a:pt x="2543651" y="221456"/>
                </a:cubicBezTo>
                <a:cubicBezTo>
                  <a:pt x="2541746" y="228124"/>
                  <a:pt x="2538889" y="236696"/>
                  <a:pt x="2536984" y="246221"/>
                </a:cubicBezTo>
                <a:cubicBezTo>
                  <a:pt x="2536984" y="245269"/>
                  <a:pt x="2536984" y="245269"/>
                  <a:pt x="2536984" y="244316"/>
                </a:cubicBezTo>
                <a:cubicBezTo>
                  <a:pt x="2535079" y="230029"/>
                  <a:pt x="2534126" y="221456"/>
                  <a:pt x="2534126" y="221456"/>
                </a:cubicBezTo>
                <a:cubicBezTo>
                  <a:pt x="2534126" y="221456"/>
                  <a:pt x="2534126" y="230029"/>
                  <a:pt x="2533174" y="244316"/>
                </a:cubicBezTo>
                <a:cubicBezTo>
                  <a:pt x="2533174" y="246221"/>
                  <a:pt x="2533174" y="249079"/>
                  <a:pt x="2533174" y="250984"/>
                </a:cubicBezTo>
                <a:cubicBezTo>
                  <a:pt x="2533174" y="249079"/>
                  <a:pt x="2532221" y="247174"/>
                  <a:pt x="2532221" y="245269"/>
                </a:cubicBezTo>
                <a:cubicBezTo>
                  <a:pt x="2529364" y="233839"/>
                  <a:pt x="2527459" y="223361"/>
                  <a:pt x="2524601" y="213836"/>
                </a:cubicBezTo>
                <a:cubicBezTo>
                  <a:pt x="2521744" y="204311"/>
                  <a:pt x="2519839" y="196691"/>
                  <a:pt x="2517934" y="190024"/>
                </a:cubicBezTo>
                <a:cubicBezTo>
                  <a:pt x="2513171" y="176689"/>
                  <a:pt x="2511266" y="169069"/>
                  <a:pt x="2511266" y="169069"/>
                </a:cubicBezTo>
                <a:cubicBezTo>
                  <a:pt x="2511266" y="169069"/>
                  <a:pt x="2512219" y="176689"/>
                  <a:pt x="2514124" y="190976"/>
                </a:cubicBezTo>
                <a:cubicBezTo>
                  <a:pt x="2515076" y="197644"/>
                  <a:pt x="2516029" y="206216"/>
                  <a:pt x="2516981" y="215741"/>
                </a:cubicBezTo>
                <a:cubicBezTo>
                  <a:pt x="2517934" y="225266"/>
                  <a:pt x="2518886" y="235744"/>
                  <a:pt x="2520791" y="248126"/>
                </a:cubicBezTo>
                <a:cubicBezTo>
                  <a:pt x="2521744" y="257651"/>
                  <a:pt x="2522696" y="267176"/>
                  <a:pt x="2523649" y="277654"/>
                </a:cubicBezTo>
                <a:cubicBezTo>
                  <a:pt x="2522696" y="279559"/>
                  <a:pt x="2521744" y="281464"/>
                  <a:pt x="2521744" y="282416"/>
                </a:cubicBezTo>
                <a:cubicBezTo>
                  <a:pt x="2519839" y="274796"/>
                  <a:pt x="2517934" y="269081"/>
                  <a:pt x="2516981" y="263366"/>
                </a:cubicBezTo>
                <a:cubicBezTo>
                  <a:pt x="2513171" y="250031"/>
                  <a:pt x="2511266" y="243364"/>
                  <a:pt x="2511266" y="243364"/>
                </a:cubicBezTo>
                <a:cubicBezTo>
                  <a:pt x="2511266" y="243364"/>
                  <a:pt x="2512219" y="250984"/>
                  <a:pt x="2513171" y="264319"/>
                </a:cubicBezTo>
                <a:cubicBezTo>
                  <a:pt x="2513171" y="268129"/>
                  <a:pt x="2514124" y="272891"/>
                  <a:pt x="2514124" y="277654"/>
                </a:cubicBezTo>
                <a:cubicBezTo>
                  <a:pt x="2510314" y="269081"/>
                  <a:pt x="2507456" y="262414"/>
                  <a:pt x="2504599" y="256699"/>
                </a:cubicBezTo>
                <a:cubicBezTo>
                  <a:pt x="2504599" y="254794"/>
                  <a:pt x="2504599" y="253841"/>
                  <a:pt x="2504599" y="253841"/>
                </a:cubicBezTo>
                <a:cubicBezTo>
                  <a:pt x="2504599" y="253841"/>
                  <a:pt x="2504599" y="254794"/>
                  <a:pt x="2503646" y="255746"/>
                </a:cubicBezTo>
                <a:cubicBezTo>
                  <a:pt x="2499836" y="248126"/>
                  <a:pt x="2497931" y="243364"/>
                  <a:pt x="2497931" y="243364"/>
                </a:cubicBezTo>
                <a:cubicBezTo>
                  <a:pt x="2497931" y="243364"/>
                  <a:pt x="2499836" y="249079"/>
                  <a:pt x="2502694" y="259556"/>
                </a:cubicBezTo>
                <a:cubicBezTo>
                  <a:pt x="2501741" y="261461"/>
                  <a:pt x="2500789" y="264319"/>
                  <a:pt x="2499836" y="267176"/>
                </a:cubicBezTo>
                <a:cubicBezTo>
                  <a:pt x="2499836" y="268129"/>
                  <a:pt x="2498884" y="269081"/>
                  <a:pt x="2498884" y="270034"/>
                </a:cubicBezTo>
                <a:cubicBezTo>
                  <a:pt x="2496979" y="253841"/>
                  <a:pt x="2496026" y="237649"/>
                  <a:pt x="2494121" y="223361"/>
                </a:cubicBezTo>
                <a:cubicBezTo>
                  <a:pt x="2495074" y="222409"/>
                  <a:pt x="2495074" y="221456"/>
                  <a:pt x="2496026" y="220504"/>
                </a:cubicBezTo>
                <a:cubicBezTo>
                  <a:pt x="2500789" y="212884"/>
                  <a:pt x="2504599" y="207169"/>
                  <a:pt x="2506504" y="203359"/>
                </a:cubicBezTo>
                <a:cubicBezTo>
                  <a:pt x="2509361" y="199549"/>
                  <a:pt x="2510314" y="197644"/>
                  <a:pt x="2510314" y="197644"/>
                </a:cubicBezTo>
                <a:cubicBezTo>
                  <a:pt x="2510314" y="197644"/>
                  <a:pt x="2508409" y="199549"/>
                  <a:pt x="2505551" y="203359"/>
                </a:cubicBezTo>
                <a:cubicBezTo>
                  <a:pt x="2502694" y="206216"/>
                  <a:pt x="2497931" y="210979"/>
                  <a:pt x="2493169" y="217646"/>
                </a:cubicBezTo>
                <a:cubicBezTo>
                  <a:pt x="2493169" y="217646"/>
                  <a:pt x="2493169" y="216694"/>
                  <a:pt x="2493169" y="216694"/>
                </a:cubicBezTo>
                <a:cubicBezTo>
                  <a:pt x="2492216" y="210026"/>
                  <a:pt x="2492216" y="203359"/>
                  <a:pt x="2491264" y="196691"/>
                </a:cubicBezTo>
                <a:cubicBezTo>
                  <a:pt x="2497931" y="188119"/>
                  <a:pt x="2501741" y="183356"/>
                  <a:pt x="2501741" y="183356"/>
                </a:cubicBezTo>
                <a:cubicBezTo>
                  <a:pt x="2501741" y="183356"/>
                  <a:pt x="2497931" y="187166"/>
                  <a:pt x="2490311" y="192881"/>
                </a:cubicBezTo>
                <a:cubicBezTo>
                  <a:pt x="2489359" y="187166"/>
                  <a:pt x="2489359" y="181451"/>
                  <a:pt x="2489359" y="176689"/>
                </a:cubicBezTo>
                <a:cubicBezTo>
                  <a:pt x="2492216" y="171926"/>
                  <a:pt x="2495074" y="168116"/>
                  <a:pt x="2497931" y="165259"/>
                </a:cubicBezTo>
                <a:cubicBezTo>
                  <a:pt x="2500789" y="161449"/>
                  <a:pt x="2502694" y="159544"/>
                  <a:pt x="2502694" y="159544"/>
                </a:cubicBezTo>
                <a:cubicBezTo>
                  <a:pt x="2502694" y="159544"/>
                  <a:pt x="2500789" y="161449"/>
                  <a:pt x="2496979" y="164306"/>
                </a:cubicBezTo>
                <a:cubicBezTo>
                  <a:pt x="2495074" y="166211"/>
                  <a:pt x="2492216" y="169069"/>
                  <a:pt x="2489359" y="171926"/>
                </a:cubicBezTo>
                <a:cubicBezTo>
                  <a:pt x="2489359" y="165259"/>
                  <a:pt x="2488406" y="158591"/>
                  <a:pt x="2488406" y="153829"/>
                </a:cubicBezTo>
                <a:cubicBezTo>
                  <a:pt x="2488406" y="146209"/>
                  <a:pt x="2487454" y="139541"/>
                  <a:pt x="2487454" y="135731"/>
                </a:cubicBezTo>
                <a:cubicBezTo>
                  <a:pt x="2491264" y="129064"/>
                  <a:pt x="2494121" y="125254"/>
                  <a:pt x="2494121" y="125254"/>
                </a:cubicBezTo>
                <a:cubicBezTo>
                  <a:pt x="2494121" y="125254"/>
                  <a:pt x="2492216" y="128111"/>
                  <a:pt x="2487454" y="132874"/>
                </a:cubicBezTo>
                <a:cubicBezTo>
                  <a:pt x="2487454" y="130969"/>
                  <a:pt x="2487454" y="129064"/>
                  <a:pt x="2487454" y="129064"/>
                </a:cubicBezTo>
                <a:cubicBezTo>
                  <a:pt x="2487454" y="129064"/>
                  <a:pt x="2487454" y="130969"/>
                  <a:pt x="2486501" y="132874"/>
                </a:cubicBezTo>
                <a:cubicBezTo>
                  <a:pt x="2483644" y="136684"/>
                  <a:pt x="2479834" y="140494"/>
                  <a:pt x="2475071" y="146209"/>
                </a:cubicBezTo>
                <a:cubicBezTo>
                  <a:pt x="2469356" y="152876"/>
                  <a:pt x="2462689" y="161449"/>
                  <a:pt x="2455069" y="171926"/>
                </a:cubicBezTo>
                <a:cubicBezTo>
                  <a:pt x="2451259" y="176689"/>
                  <a:pt x="2447449" y="182404"/>
                  <a:pt x="2442686" y="188119"/>
                </a:cubicBezTo>
                <a:cubicBezTo>
                  <a:pt x="2439829" y="192881"/>
                  <a:pt x="2436019" y="197644"/>
                  <a:pt x="2433161" y="203359"/>
                </a:cubicBezTo>
                <a:cubicBezTo>
                  <a:pt x="2433161" y="199549"/>
                  <a:pt x="2432209" y="195739"/>
                  <a:pt x="2432209" y="191929"/>
                </a:cubicBezTo>
                <a:cubicBezTo>
                  <a:pt x="2428399" y="158591"/>
                  <a:pt x="2426494" y="130969"/>
                  <a:pt x="2425541" y="110966"/>
                </a:cubicBezTo>
                <a:cubicBezTo>
                  <a:pt x="2425541" y="101441"/>
                  <a:pt x="2424589" y="93821"/>
                  <a:pt x="2424589" y="88106"/>
                </a:cubicBezTo>
                <a:cubicBezTo>
                  <a:pt x="2424589" y="82391"/>
                  <a:pt x="2424589" y="80486"/>
                  <a:pt x="2424589" y="80486"/>
                </a:cubicBezTo>
                <a:cubicBezTo>
                  <a:pt x="2424589" y="80486"/>
                  <a:pt x="2424589" y="83344"/>
                  <a:pt x="2423636" y="88106"/>
                </a:cubicBezTo>
                <a:cubicBezTo>
                  <a:pt x="2422684" y="92869"/>
                  <a:pt x="2422684" y="101441"/>
                  <a:pt x="2421731" y="110966"/>
                </a:cubicBezTo>
                <a:cubicBezTo>
                  <a:pt x="2420779" y="120491"/>
                  <a:pt x="2420779" y="132874"/>
                  <a:pt x="2420779" y="146209"/>
                </a:cubicBezTo>
                <a:cubicBezTo>
                  <a:pt x="2420779" y="159544"/>
                  <a:pt x="2420779" y="175736"/>
                  <a:pt x="2421731" y="191929"/>
                </a:cubicBezTo>
                <a:cubicBezTo>
                  <a:pt x="2421731" y="200501"/>
                  <a:pt x="2422684" y="210026"/>
                  <a:pt x="2422684" y="220504"/>
                </a:cubicBezTo>
                <a:cubicBezTo>
                  <a:pt x="2416969" y="230029"/>
                  <a:pt x="2411254" y="239554"/>
                  <a:pt x="2405539" y="250031"/>
                </a:cubicBezTo>
                <a:cubicBezTo>
                  <a:pt x="2404586" y="251936"/>
                  <a:pt x="2403634" y="254794"/>
                  <a:pt x="2401729" y="256699"/>
                </a:cubicBezTo>
                <a:cubicBezTo>
                  <a:pt x="2401729" y="256699"/>
                  <a:pt x="2400776" y="255746"/>
                  <a:pt x="2400776" y="255746"/>
                </a:cubicBezTo>
                <a:cubicBezTo>
                  <a:pt x="2397919" y="247174"/>
                  <a:pt x="2395061" y="239554"/>
                  <a:pt x="2392204" y="233839"/>
                </a:cubicBezTo>
                <a:cubicBezTo>
                  <a:pt x="2389346" y="208121"/>
                  <a:pt x="2386489" y="186214"/>
                  <a:pt x="2385536" y="170974"/>
                </a:cubicBezTo>
                <a:cubicBezTo>
                  <a:pt x="2384584" y="162401"/>
                  <a:pt x="2383631" y="155734"/>
                  <a:pt x="2382679" y="150971"/>
                </a:cubicBezTo>
                <a:cubicBezTo>
                  <a:pt x="2383631" y="147161"/>
                  <a:pt x="2384584" y="144304"/>
                  <a:pt x="2384584" y="140494"/>
                </a:cubicBezTo>
                <a:cubicBezTo>
                  <a:pt x="2384584" y="138589"/>
                  <a:pt x="2383631" y="137636"/>
                  <a:pt x="2382679" y="135731"/>
                </a:cubicBezTo>
                <a:cubicBezTo>
                  <a:pt x="2385536" y="129064"/>
                  <a:pt x="2388394" y="121444"/>
                  <a:pt x="2390299" y="114776"/>
                </a:cubicBezTo>
                <a:cubicBezTo>
                  <a:pt x="2413159" y="53816"/>
                  <a:pt x="2427446" y="12859"/>
                  <a:pt x="2427446" y="12859"/>
                </a:cubicBezTo>
                <a:cubicBezTo>
                  <a:pt x="2427446" y="12859"/>
                  <a:pt x="2407444" y="50959"/>
                  <a:pt x="2380774" y="110014"/>
                </a:cubicBezTo>
                <a:cubicBezTo>
                  <a:pt x="2374106" y="124301"/>
                  <a:pt x="2366486" y="140494"/>
                  <a:pt x="2358866" y="157639"/>
                </a:cubicBezTo>
                <a:cubicBezTo>
                  <a:pt x="2357914" y="160496"/>
                  <a:pt x="2356009" y="163354"/>
                  <a:pt x="2355056" y="166211"/>
                </a:cubicBezTo>
                <a:cubicBezTo>
                  <a:pt x="2356009" y="162401"/>
                  <a:pt x="2356961" y="158591"/>
                  <a:pt x="2357914" y="155734"/>
                </a:cubicBezTo>
                <a:cubicBezTo>
                  <a:pt x="2360771" y="141446"/>
                  <a:pt x="2362676" y="132874"/>
                  <a:pt x="2362676" y="132874"/>
                </a:cubicBezTo>
                <a:cubicBezTo>
                  <a:pt x="2362676" y="132874"/>
                  <a:pt x="2359819" y="140494"/>
                  <a:pt x="2354104" y="154781"/>
                </a:cubicBezTo>
                <a:cubicBezTo>
                  <a:pt x="2351246" y="161449"/>
                  <a:pt x="2348389" y="170021"/>
                  <a:pt x="2344579" y="179546"/>
                </a:cubicBezTo>
                <a:cubicBezTo>
                  <a:pt x="2340769" y="189071"/>
                  <a:pt x="2336959" y="200501"/>
                  <a:pt x="2334101" y="211931"/>
                </a:cubicBezTo>
                <a:cubicBezTo>
                  <a:pt x="2334101" y="211931"/>
                  <a:pt x="2334101" y="211931"/>
                  <a:pt x="2334101" y="211931"/>
                </a:cubicBezTo>
                <a:cubicBezTo>
                  <a:pt x="2336006" y="197644"/>
                  <a:pt x="2338864" y="184309"/>
                  <a:pt x="2340769" y="171926"/>
                </a:cubicBezTo>
                <a:cubicBezTo>
                  <a:pt x="2343626" y="156686"/>
                  <a:pt x="2344579" y="143351"/>
                  <a:pt x="2347436" y="130969"/>
                </a:cubicBezTo>
                <a:cubicBezTo>
                  <a:pt x="2350294" y="118586"/>
                  <a:pt x="2352199" y="108109"/>
                  <a:pt x="2354104" y="99536"/>
                </a:cubicBezTo>
                <a:cubicBezTo>
                  <a:pt x="2357914" y="82391"/>
                  <a:pt x="2358866" y="71914"/>
                  <a:pt x="2358866" y="71914"/>
                </a:cubicBezTo>
                <a:cubicBezTo>
                  <a:pt x="2358866" y="71914"/>
                  <a:pt x="2355056" y="81439"/>
                  <a:pt x="2350294" y="98584"/>
                </a:cubicBezTo>
                <a:cubicBezTo>
                  <a:pt x="2347436" y="107156"/>
                  <a:pt x="2344579" y="117634"/>
                  <a:pt x="2340769" y="129064"/>
                </a:cubicBezTo>
                <a:cubicBezTo>
                  <a:pt x="2336959" y="140494"/>
                  <a:pt x="2333149" y="154781"/>
                  <a:pt x="2330291" y="170021"/>
                </a:cubicBezTo>
                <a:cubicBezTo>
                  <a:pt x="2328386" y="177641"/>
                  <a:pt x="2326481" y="185261"/>
                  <a:pt x="2324576" y="193834"/>
                </a:cubicBezTo>
                <a:cubicBezTo>
                  <a:pt x="2323624" y="190976"/>
                  <a:pt x="2321719" y="188119"/>
                  <a:pt x="2320766" y="185261"/>
                </a:cubicBezTo>
                <a:cubicBezTo>
                  <a:pt x="2324576" y="168116"/>
                  <a:pt x="2326481" y="157639"/>
                  <a:pt x="2326481" y="157639"/>
                </a:cubicBezTo>
                <a:cubicBezTo>
                  <a:pt x="2326481" y="157639"/>
                  <a:pt x="2323624" y="165259"/>
                  <a:pt x="2318861" y="179546"/>
                </a:cubicBezTo>
                <a:cubicBezTo>
                  <a:pt x="2316004" y="173831"/>
                  <a:pt x="2315051" y="170974"/>
                  <a:pt x="2315051" y="170974"/>
                </a:cubicBezTo>
                <a:cubicBezTo>
                  <a:pt x="2315051" y="170974"/>
                  <a:pt x="2316004" y="174784"/>
                  <a:pt x="2317909" y="181451"/>
                </a:cubicBezTo>
                <a:cubicBezTo>
                  <a:pt x="2316956" y="185261"/>
                  <a:pt x="2315051" y="189071"/>
                  <a:pt x="2313146" y="193834"/>
                </a:cubicBezTo>
                <a:cubicBezTo>
                  <a:pt x="2312194" y="192881"/>
                  <a:pt x="2312194" y="191929"/>
                  <a:pt x="2311241" y="190976"/>
                </a:cubicBezTo>
                <a:cubicBezTo>
                  <a:pt x="2314099" y="161449"/>
                  <a:pt x="2314099" y="141446"/>
                  <a:pt x="2314099" y="141446"/>
                </a:cubicBezTo>
                <a:cubicBezTo>
                  <a:pt x="2314099" y="141446"/>
                  <a:pt x="2306479" y="165259"/>
                  <a:pt x="2298859" y="202406"/>
                </a:cubicBezTo>
                <a:cubicBezTo>
                  <a:pt x="2296954" y="211931"/>
                  <a:pt x="2294096" y="221456"/>
                  <a:pt x="2292191" y="231934"/>
                </a:cubicBezTo>
                <a:cubicBezTo>
                  <a:pt x="2291239" y="237649"/>
                  <a:pt x="2290286" y="244316"/>
                  <a:pt x="2289334" y="250031"/>
                </a:cubicBezTo>
                <a:cubicBezTo>
                  <a:pt x="2288381" y="252889"/>
                  <a:pt x="2287429" y="255746"/>
                  <a:pt x="2285524" y="259556"/>
                </a:cubicBezTo>
                <a:cubicBezTo>
                  <a:pt x="2282666" y="267176"/>
                  <a:pt x="2279809" y="276701"/>
                  <a:pt x="2275999" y="287179"/>
                </a:cubicBezTo>
                <a:cubicBezTo>
                  <a:pt x="2275999" y="287179"/>
                  <a:pt x="2275999" y="288131"/>
                  <a:pt x="2275999" y="288131"/>
                </a:cubicBezTo>
                <a:cubicBezTo>
                  <a:pt x="2275999" y="286226"/>
                  <a:pt x="2275999" y="284321"/>
                  <a:pt x="2275999" y="282416"/>
                </a:cubicBezTo>
                <a:cubicBezTo>
                  <a:pt x="2276951" y="271939"/>
                  <a:pt x="2276951" y="265271"/>
                  <a:pt x="2276951" y="265271"/>
                </a:cubicBezTo>
                <a:cubicBezTo>
                  <a:pt x="2276951" y="265271"/>
                  <a:pt x="2275046" y="270986"/>
                  <a:pt x="2272189" y="281464"/>
                </a:cubicBezTo>
                <a:cubicBezTo>
                  <a:pt x="2271236" y="284321"/>
                  <a:pt x="2270284" y="287179"/>
                  <a:pt x="2269331" y="290989"/>
                </a:cubicBezTo>
                <a:cubicBezTo>
                  <a:pt x="2269331" y="290989"/>
                  <a:pt x="2269331" y="290989"/>
                  <a:pt x="2269331" y="290989"/>
                </a:cubicBezTo>
                <a:cubicBezTo>
                  <a:pt x="2269331" y="280511"/>
                  <a:pt x="2268379" y="270034"/>
                  <a:pt x="2269331" y="261461"/>
                </a:cubicBezTo>
                <a:cubicBezTo>
                  <a:pt x="2270284" y="252889"/>
                  <a:pt x="2269331" y="245269"/>
                  <a:pt x="2270284" y="238601"/>
                </a:cubicBezTo>
                <a:cubicBezTo>
                  <a:pt x="2271236" y="232886"/>
                  <a:pt x="2271236" y="228124"/>
                  <a:pt x="2272189" y="225266"/>
                </a:cubicBezTo>
                <a:cubicBezTo>
                  <a:pt x="2275046" y="215741"/>
                  <a:pt x="2275999" y="210979"/>
                  <a:pt x="2275999" y="210979"/>
                </a:cubicBezTo>
                <a:cubicBezTo>
                  <a:pt x="2275999" y="210979"/>
                  <a:pt x="2272189" y="218599"/>
                  <a:pt x="2266474" y="232886"/>
                </a:cubicBezTo>
                <a:cubicBezTo>
                  <a:pt x="2267426" y="230029"/>
                  <a:pt x="2267426" y="228124"/>
                  <a:pt x="2267426" y="228124"/>
                </a:cubicBezTo>
                <a:cubicBezTo>
                  <a:pt x="2267426" y="228124"/>
                  <a:pt x="2265521" y="230981"/>
                  <a:pt x="2263616" y="235744"/>
                </a:cubicBezTo>
                <a:cubicBezTo>
                  <a:pt x="2264569" y="226219"/>
                  <a:pt x="2265521" y="220504"/>
                  <a:pt x="2265521" y="220504"/>
                </a:cubicBezTo>
                <a:cubicBezTo>
                  <a:pt x="2265521" y="220504"/>
                  <a:pt x="2262664" y="230029"/>
                  <a:pt x="2256949" y="247174"/>
                </a:cubicBezTo>
                <a:cubicBezTo>
                  <a:pt x="2255044" y="250984"/>
                  <a:pt x="2253139" y="253841"/>
                  <a:pt x="2252186" y="258604"/>
                </a:cubicBezTo>
                <a:cubicBezTo>
                  <a:pt x="2251234" y="259556"/>
                  <a:pt x="2251234" y="260509"/>
                  <a:pt x="2250281" y="262414"/>
                </a:cubicBezTo>
                <a:cubicBezTo>
                  <a:pt x="2252186" y="255746"/>
                  <a:pt x="2253139" y="249079"/>
                  <a:pt x="2255044" y="243364"/>
                </a:cubicBezTo>
                <a:cubicBezTo>
                  <a:pt x="2260759" y="216694"/>
                  <a:pt x="2264569" y="194786"/>
                  <a:pt x="2267426" y="178594"/>
                </a:cubicBezTo>
                <a:cubicBezTo>
                  <a:pt x="2269331" y="163354"/>
                  <a:pt x="2270284" y="153829"/>
                  <a:pt x="2270284" y="153829"/>
                </a:cubicBezTo>
                <a:cubicBezTo>
                  <a:pt x="2270284" y="153829"/>
                  <a:pt x="2267426" y="162401"/>
                  <a:pt x="2262664" y="177641"/>
                </a:cubicBezTo>
                <a:cubicBezTo>
                  <a:pt x="2260759" y="185261"/>
                  <a:pt x="2257901" y="194786"/>
                  <a:pt x="2254091" y="205264"/>
                </a:cubicBezTo>
                <a:cubicBezTo>
                  <a:pt x="2251234" y="212884"/>
                  <a:pt x="2249329" y="221456"/>
                  <a:pt x="2246471" y="230981"/>
                </a:cubicBezTo>
                <a:cubicBezTo>
                  <a:pt x="2244566" y="234791"/>
                  <a:pt x="2243614" y="239554"/>
                  <a:pt x="2241709" y="244316"/>
                </a:cubicBezTo>
                <a:cubicBezTo>
                  <a:pt x="2240756" y="240506"/>
                  <a:pt x="2239804" y="236696"/>
                  <a:pt x="2239804" y="233839"/>
                </a:cubicBezTo>
                <a:cubicBezTo>
                  <a:pt x="2235994" y="215741"/>
                  <a:pt x="2233136" y="205264"/>
                  <a:pt x="2233136" y="205264"/>
                </a:cubicBezTo>
                <a:cubicBezTo>
                  <a:pt x="2233136" y="205264"/>
                  <a:pt x="2235041" y="224314"/>
                  <a:pt x="2237899" y="255746"/>
                </a:cubicBezTo>
                <a:cubicBezTo>
                  <a:pt x="2236946" y="259556"/>
                  <a:pt x="2235041" y="264319"/>
                  <a:pt x="2234089" y="269081"/>
                </a:cubicBezTo>
                <a:cubicBezTo>
                  <a:pt x="2234089" y="269081"/>
                  <a:pt x="2233136" y="270034"/>
                  <a:pt x="2233136" y="270034"/>
                </a:cubicBezTo>
                <a:cubicBezTo>
                  <a:pt x="2233136" y="268129"/>
                  <a:pt x="2233136" y="265271"/>
                  <a:pt x="2233136" y="263366"/>
                </a:cubicBezTo>
                <a:cubicBezTo>
                  <a:pt x="2233136" y="253841"/>
                  <a:pt x="2232184" y="244316"/>
                  <a:pt x="2231231" y="234791"/>
                </a:cubicBezTo>
                <a:cubicBezTo>
                  <a:pt x="2230279" y="225266"/>
                  <a:pt x="2229326" y="216694"/>
                  <a:pt x="2228374" y="207169"/>
                </a:cubicBezTo>
                <a:cubicBezTo>
                  <a:pt x="2229326" y="198596"/>
                  <a:pt x="2230279" y="193834"/>
                  <a:pt x="2230279" y="193834"/>
                </a:cubicBezTo>
                <a:cubicBezTo>
                  <a:pt x="2230279" y="193834"/>
                  <a:pt x="2229326" y="197644"/>
                  <a:pt x="2226469" y="204311"/>
                </a:cubicBezTo>
                <a:cubicBezTo>
                  <a:pt x="2225516" y="202406"/>
                  <a:pt x="2224564" y="201454"/>
                  <a:pt x="2222659" y="200501"/>
                </a:cubicBezTo>
                <a:cubicBezTo>
                  <a:pt x="2221706" y="200501"/>
                  <a:pt x="2221706" y="199549"/>
                  <a:pt x="2220754" y="199549"/>
                </a:cubicBezTo>
                <a:cubicBezTo>
                  <a:pt x="2219801" y="199549"/>
                  <a:pt x="2218849" y="199549"/>
                  <a:pt x="2217896" y="199549"/>
                </a:cubicBezTo>
                <a:cubicBezTo>
                  <a:pt x="2215991" y="200501"/>
                  <a:pt x="2215991" y="201454"/>
                  <a:pt x="2215039" y="202406"/>
                </a:cubicBezTo>
                <a:cubicBezTo>
                  <a:pt x="2213134" y="206216"/>
                  <a:pt x="2213134" y="210979"/>
                  <a:pt x="2213134" y="214789"/>
                </a:cubicBezTo>
                <a:cubicBezTo>
                  <a:pt x="2214086" y="210979"/>
                  <a:pt x="2215039" y="206216"/>
                  <a:pt x="2217896" y="203359"/>
                </a:cubicBezTo>
                <a:cubicBezTo>
                  <a:pt x="2218849" y="202406"/>
                  <a:pt x="2218849" y="201454"/>
                  <a:pt x="2219801" y="201454"/>
                </a:cubicBezTo>
                <a:cubicBezTo>
                  <a:pt x="2219801" y="201454"/>
                  <a:pt x="2220754" y="201454"/>
                  <a:pt x="2220754" y="202406"/>
                </a:cubicBezTo>
                <a:cubicBezTo>
                  <a:pt x="2221706" y="203359"/>
                  <a:pt x="2222659" y="205264"/>
                  <a:pt x="2223611" y="207169"/>
                </a:cubicBezTo>
                <a:lnTo>
                  <a:pt x="2223611" y="215741"/>
                </a:lnTo>
                <a:cubicBezTo>
                  <a:pt x="2223611" y="215741"/>
                  <a:pt x="2223611" y="215741"/>
                  <a:pt x="2223611" y="215741"/>
                </a:cubicBezTo>
                <a:cubicBezTo>
                  <a:pt x="2221706" y="222409"/>
                  <a:pt x="2218849" y="230981"/>
                  <a:pt x="2215991" y="241459"/>
                </a:cubicBezTo>
                <a:cubicBezTo>
                  <a:pt x="2213134" y="250984"/>
                  <a:pt x="2209324" y="262414"/>
                  <a:pt x="2206466" y="274796"/>
                </a:cubicBezTo>
                <a:cubicBezTo>
                  <a:pt x="2203609" y="287179"/>
                  <a:pt x="2199799" y="299561"/>
                  <a:pt x="2196941" y="313849"/>
                </a:cubicBezTo>
                <a:cubicBezTo>
                  <a:pt x="2195989" y="308134"/>
                  <a:pt x="2195989" y="305276"/>
                  <a:pt x="2195989" y="305276"/>
                </a:cubicBezTo>
                <a:cubicBezTo>
                  <a:pt x="2195989" y="305276"/>
                  <a:pt x="2195989" y="310039"/>
                  <a:pt x="2195036" y="317659"/>
                </a:cubicBezTo>
                <a:cubicBezTo>
                  <a:pt x="2194084" y="315754"/>
                  <a:pt x="2193131" y="314801"/>
                  <a:pt x="2193131" y="314801"/>
                </a:cubicBezTo>
                <a:cubicBezTo>
                  <a:pt x="2193131" y="314801"/>
                  <a:pt x="2194084" y="315754"/>
                  <a:pt x="2195036" y="318611"/>
                </a:cubicBezTo>
                <a:cubicBezTo>
                  <a:pt x="2195036" y="320516"/>
                  <a:pt x="2195036" y="321469"/>
                  <a:pt x="2195036" y="323374"/>
                </a:cubicBezTo>
                <a:cubicBezTo>
                  <a:pt x="2194084" y="327184"/>
                  <a:pt x="2193131" y="330994"/>
                  <a:pt x="2192179" y="334804"/>
                </a:cubicBezTo>
                <a:cubicBezTo>
                  <a:pt x="2191226" y="332899"/>
                  <a:pt x="2191226" y="331946"/>
                  <a:pt x="2190274" y="330994"/>
                </a:cubicBezTo>
                <a:cubicBezTo>
                  <a:pt x="2190274" y="330041"/>
                  <a:pt x="2191226" y="330041"/>
                  <a:pt x="2191226" y="330041"/>
                </a:cubicBezTo>
                <a:cubicBezTo>
                  <a:pt x="2191226" y="330041"/>
                  <a:pt x="2191226" y="330041"/>
                  <a:pt x="2190274" y="330994"/>
                </a:cubicBezTo>
                <a:cubicBezTo>
                  <a:pt x="2189321" y="328136"/>
                  <a:pt x="2188369" y="326231"/>
                  <a:pt x="2188369" y="326231"/>
                </a:cubicBezTo>
                <a:cubicBezTo>
                  <a:pt x="2188369" y="326231"/>
                  <a:pt x="2188369" y="328136"/>
                  <a:pt x="2189321" y="331946"/>
                </a:cubicBezTo>
                <a:cubicBezTo>
                  <a:pt x="2189321" y="331946"/>
                  <a:pt x="2188369" y="332899"/>
                  <a:pt x="2188369" y="332899"/>
                </a:cubicBezTo>
                <a:cubicBezTo>
                  <a:pt x="2186464" y="321469"/>
                  <a:pt x="2185511" y="315754"/>
                  <a:pt x="2185511" y="315754"/>
                </a:cubicBezTo>
                <a:cubicBezTo>
                  <a:pt x="2185511" y="315754"/>
                  <a:pt x="2185511" y="323374"/>
                  <a:pt x="2184559" y="336709"/>
                </a:cubicBezTo>
                <a:cubicBezTo>
                  <a:pt x="2184559" y="336709"/>
                  <a:pt x="2184559" y="336709"/>
                  <a:pt x="2184559" y="337661"/>
                </a:cubicBezTo>
                <a:cubicBezTo>
                  <a:pt x="2183606" y="339566"/>
                  <a:pt x="2181701" y="341471"/>
                  <a:pt x="2179796" y="343376"/>
                </a:cubicBezTo>
                <a:cubicBezTo>
                  <a:pt x="2179796" y="342424"/>
                  <a:pt x="2178844" y="341471"/>
                  <a:pt x="2178844" y="340519"/>
                </a:cubicBezTo>
                <a:cubicBezTo>
                  <a:pt x="2183606" y="320516"/>
                  <a:pt x="2188369" y="301466"/>
                  <a:pt x="2192179" y="283369"/>
                </a:cubicBezTo>
                <a:cubicBezTo>
                  <a:pt x="2205514" y="228124"/>
                  <a:pt x="2212181" y="190024"/>
                  <a:pt x="2212181" y="190024"/>
                </a:cubicBezTo>
                <a:cubicBezTo>
                  <a:pt x="2212181" y="190024"/>
                  <a:pt x="2199799" y="222409"/>
                  <a:pt x="2183606" y="272891"/>
                </a:cubicBezTo>
                <a:cubicBezTo>
                  <a:pt x="2184559" y="266224"/>
                  <a:pt x="2186464" y="259556"/>
                  <a:pt x="2187416" y="253841"/>
                </a:cubicBezTo>
                <a:cubicBezTo>
                  <a:pt x="2189321" y="246221"/>
                  <a:pt x="2190274" y="239554"/>
                  <a:pt x="2192179" y="231934"/>
                </a:cubicBezTo>
                <a:cubicBezTo>
                  <a:pt x="2194084" y="224314"/>
                  <a:pt x="2195989" y="216694"/>
                  <a:pt x="2196941" y="210026"/>
                </a:cubicBezTo>
                <a:cubicBezTo>
                  <a:pt x="2197894" y="204311"/>
                  <a:pt x="2199799" y="198596"/>
                  <a:pt x="2200751" y="193834"/>
                </a:cubicBezTo>
                <a:cubicBezTo>
                  <a:pt x="2201704" y="189071"/>
                  <a:pt x="2203609" y="184309"/>
                  <a:pt x="2204561" y="179546"/>
                </a:cubicBezTo>
                <a:cubicBezTo>
                  <a:pt x="2207419" y="170021"/>
                  <a:pt x="2209324" y="162401"/>
                  <a:pt x="2211229" y="155734"/>
                </a:cubicBezTo>
                <a:cubicBezTo>
                  <a:pt x="2215039" y="142399"/>
                  <a:pt x="2217896" y="134779"/>
                  <a:pt x="2217896" y="134779"/>
                </a:cubicBezTo>
                <a:cubicBezTo>
                  <a:pt x="2217896" y="134779"/>
                  <a:pt x="2215039" y="139541"/>
                  <a:pt x="2211229" y="148114"/>
                </a:cubicBezTo>
                <a:cubicBezTo>
                  <a:pt x="2211229" y="148114"/>
                  <a:pt x="2211229" y="147161"/>
                  <a:pt x="2211229" y="147161"/>
                </a:cubicBezTo>
                <a:cubicBezTo>
                  <a:pt x="2213134" y="139541"/>
                  <a:pt x="2215039" y="131921"/>
                  <a:pt x="2216944" y="125254"/>
                </a:cubicBezTo>
                <a:cubicBezTo>
                  <a:pt x="2218849" y="118586"/>
                  <a:pt x="2220754" y="111919"/>
                  <a:pt x="2222659" y="105251"/>
                </a:cubicBezTo>
                <a:cubicBezTo>
                  <a:pt x="2226469" y="92869"/>
                  <a:pt x="2229326" y="81439"/>
                  <a:pt x="2233136" y="72866"/>
                </a:cubicBezTo>
                <a:cubicBezTo>
                  <a:pt x="2238851" y="54769"/>
                  <a:pt x="2242661" y="45244"/>
                  <a:pt x="2242661" y="45244"/>
                </a:cubicBezTo>
                <a:cubicBezTo>
                  <a:pt x="2242661" y="45244"/>
                  <a:pt x="2237899" y="54769"/>
                  <a:pt x="2229326" y="71914"/>
                </a:cubicBezTo>
                <a:cubicBezTo>
                  <a:pt x="2224564" y="80486"/>
                  <a:pt x="2220754" y="90964"/>
                  <a:pt x="2215991" y="103346"/>
                </a:cubicBezTo>
                <a:cubicBezTo>
                  <a:pt x="2213134" y="109061"/>
                  <a:pt x="2211229" y="115729"/>
                  <a:pt x="2208371" y="122396"/>
                </a:cubicBezTo>
                <a:cubicBezTo>
                  <a:pt x="2205514" y="129064"/>
                  <a:pt x="2203609" y="136684"/>
                  <a:pt x="2200751" y="144304"/>
                </a:cubicBezTo>
                <a:cubicBezTo>
                  <a:pt x="2195036" y="159544"/>
                  <a:pt x="2190274" y="176689"/>
                  <a:pt x="2184559" y="193834"/>
                </a:cubicBezTo>
                <a:cubicBezTo>
                  <a:pt x="2181701" y="204311"/>
                  <a:pt x="2177891" y="215741"/>
                  <a:pt x="2175034" y="228124"/>
                </a:cubicBezTo>
                <a:cubicBezTo>
                  <a:pt x="2175986" y="218599"/>
                  <a:pt x="2176939" y="210026"/>
                  <a:pt x="2177891" y="203359"/>
                </a:cubicBezTo>
                <a:cubicBezTo>
                  <a:pt x="2178844" y="198596"/>
                  <a:pt x="2178844" y="193834"/>
                  <a:pt x="2178844" y="190024"/>
                </a:cubicBezTo>
                <a:cubicBezTo>
                  <a:pt x="2179796" y="186214"/>
                  <a:pt x="2180749" y="184309"/>
                  <a:pt x="2180749" y="184309"/>
                </a:cubicBezTo>
                <a:cubicBezTo>
                  <a:pt x="2180749" y="184309"/>
                  <a:pt x="2179796" y="185261"/>
                  <a:pt x="2179796" y="187166"/>
                </a:cubicBezTo>
                <a:cubicBezTo>
                  <a:pt x="2180749" y="180499"/>
                  <a:pt x="2180749" y="176689"/>
                  <a:pt x="2180749" y="176689"/>
                </a:cubicBezTo>
                <a:cubicBezTo>
                  <a:pt x="2180749" y="176689"/>
                  <a:pt x="2178844" y="183356"/>
                  <a:pt x="2175986" y="194786"/>
                </a:cubicBezTo>
                <a:cubicBezTo>
                  <a:pt x="2174081" y="198596"/>
                  <a:pt x="2172176" y="202406"/>
                  <a:pt x="2170271" y="208121"/>
                </a:cubicBezTo>
                <a:cubicBezTo>
                  <a:pt x="2163604" y="223361"/>
                  <a:pt x="2155031" y="245269"/>
                  <a:pt x="2144554" y="271939"/>
                </a:cubicBezTo>
                <a:cubicBezTo>
                  <a:pt x="2141696" y="279559"/>
                  <a:pt x="2137886" y="288131"/>
                  <a:pt x="2135029" y="296704"/>
                </a:cubicBezTo>
                <a:cubicBezTo>
                  <a:pt x="2135029" y="296704"/>
                  <a:pt x="2135029" y="296704"/>
                  <a:pt x="2135029" y="295751"/>
                </a:cubicBezTo>
                <a:cubicBezTo>
                  <a:pt x="2133124" y="290989"/>
                  <a:pt x="2131219" y="286226"/>
                  <a:pt x="2129314" y="282416"/>
                </a:cubicBezTo>
                <a:cubicBezTo>
                  <a:pt x="2133124" y="261461"/>
                  <a:pt x="2135981" y="244316"/>
                  <a:pt x="2137886" y="231934"/>
                </a:cubicBezTo>
                <a:cubicBezTo>
                  <a:pt x="2139791" y="217646"/>
                  <a:pt x="2141696" y="210026"/>
                  <a:pt x="2141696" y="210026"/>
                </a:cubicBezTo>
                <a:cubicBezTo>
                  <a:pt x="2141696" y="210026"/>
                  <a:pt x="2138839" y="217646"/>
                  <a:pt x="2134076" y="230981"/>
                </a:cubicBezTo>
                <a:cubicBezTo>
                  <a:pt x="2131219" y="239554"/>
                  <a:pt x="2127409" y="250984"/>
                  <a:pt x="2123599" y="263366"/>
                </a:cubicBezTo>
                <a:cubicBezTo>
                  <a:pt x="2123599" y="260509"/>
                  <a:pt x="2122646" y="257651"/>
                  <a:pt x="2122646" y="253841"/>
                </a:cubicBezTo>
                <a:cubicBezTo>
                  <a:pt x="2120741" y="238601"/>
                  <a:pt x="2118836" y="225266"/>
                  <a:pt x="2117884" y="211931"/>
                </a:cubicBezTo>
                <a:cubicBezTo>
                  <a:pt x="2115979" y="198596"/>
                  <a:pt x="2114074" y="187166"/>
                  <a:pt x="2112169" y="176689"/>
                </a:cubicBezTo>
                <a:cubicBezTo>
                  <a:pt x="2110264" y="166211"/>
                  <a:pt x="2108359" y="157639"/>
                  <a:pt x="2107406" y="150019"/>
                </a:cubicBezTo>
                <a:cubicBezTo>
                  <a:pt x="2104549" y="134779"/>
                  <a:pt x="2102644" y="127159"/>
                  <a:pt x="2102644" y="127159"/>
                </a:cubicBezTo>
                <a:cubicBezTo>
                  <a:pt x="2102644" y="127159"/>
                  <a:pt x="2102644" y="135731"/>
                  <a:pt x="2103596" y="150971"/>
                </a:cubicBezTo>
                <a:cubicBezTo>
                  <a:pt x="2103596" y="155734"/>
                  <a:pt x="2104549" y="161449"/>
                  <a:pt x="2104549" y="168116"/>
                </a:cubicBezTo>
                <a:cubicBezTo>
                  <a:pt x="2104549" y="171926"/>
                  <a:pt x="2104549" y="176689"/>
                  <a:pt x="2104549" y="183356"/>
                </a:cubicBezTo>
                <a:cubicBezTo>
                  <a:pt x="2104549" y="190024"/>
                  <a:pt x="2105501" y="197644"/>
                  <a:pt x="2105501" y="207169"/>
                </a:cubicBezTo>
                <a:cubicBezTo>
                  <a:pt x="2105501" y="212884"/>
                  <a:pt x="2106454" y="218599"/>
                  <a:pt x="2106454" y="225266"/>
                </a:cubicBezTo>
                <a:cubicBezTo>
                  <a:pt x="2105501" y="224314"/>
                  <a:pt x="2105501" y="222409"/>
                  <a:pt x="2104549" y="221456"/>
                </a:cubicBezTo>
                <a:cubicBezTo>
                  <a:pt x="2104549" y="221456"/>
                  <a:pt x="2104549" y="221456"/>
                  <a:pt x="2104549" y="221456"/>
                </a:cubicBezTo>
                <a:lnTo>
                  <a:pt x="2104549" y="221456"/>
                </a:lnTo>
                <a:cubicBezTo>
                  <a:pt x="2103596" y="219551"/>
                  <a:pt x="2102644" y="217646"/>
                  <a:pt x="2102644" y="215741"/>
                </a:cubicBezTo>
                <a:cubicBezTo>
                  <a:pt x="2102644" y="211931"/>
                  <a:pt x="2101691" y="208121"/>
                  <a:pt x="2101691" y="205264"/>
                </a:cubicBezTo>
                <a:cubicBezTo>
                  <a:pt x="2100739" y="193834"/>
                  <a:pt x="2099786" y="184309"/>
                  <a:pt x="2098834" y="176689"/>
                </a:cubicBezTo>
                <a:cubicBezTo>
                  <a:pt x="2098834" y="173831"/>
                  <a:pt x="2097881" y="170974"/>
                  <a:pt x="2097881" y="168116"/>
                </a:cubicBezTo>
                <a:cubicBezTo>
                  <a:pt x="2100739" y="155734"/>
                  <a:pt x="2102644" y="149066"/>
                  <a:pt x="2102644" y="149066"/>
                </a:cubicBezTo>
                <a:cubicBezTo>
                  <a:pt x="2102644" y="149066"/>
                  <a:pt x="2100739" y="153829"/>
                  <a:pt x="2096929" y="162401"/>
                </a:cubicBezTo>
                <a:cubicBezTo>
                  <a:pt x="2095976" y="155734"/>
                  <a:pt x="2095024" y="151924"/>
                  <a:pt x="2095024" y="151924"/>
                </a:cubicBezTo>
                <a:cubicBezTo>
                  <a:pt x="2095024" y="151924"/>
                  <a:pt x="2095024" y="157639"/>
                  <a:pt x="2095024" y="167164"/>
                </a:cubicBezTo>
                <a:cubicBezTo>
                  <a:pt x="2088356" y="182404"/>
                  <a:pt x="2078831" y="206216"/>
                  <a:pt x="2066449" y="235744"/>
                </a:cubicBezTo>
                <a:cubicBezTo>
                  <a:pt x="2063591" y="243364"/>
                  <a:pt x="2060734" y="250984"/>
                  <a:pt x="2056924" y="259556"/>
                </a:cubicBezTo>
                <a:cubicBezTo>
                  <a:pt x="2061686" y="234791"/>
                  <a:pt x="2063591" y="219551"/>
                  <a:pt x="2063591" y="219551"/>
                </a:cubicBezTo>
                <a:cubicBezTo>
                  <a:pt x="2063591" y="219551"/>
                  <a:pt x="2058829" y="231934"/>
                  <a:pt x="2052161" y="252889"/>
                </a:cubicBezTo>
                <a:cubicBezTo>
                  <a:pt x="2051209" y="250984"/>
                  <a:pt x="2050256" y="249079"/>
                  <a:pt x="2050256" y="248126"/>
                </a:cubicBezTo>
                <a:cubicBezTo>
                  <a:pt x="2050256" y="238601"/>
                  <a:pt x="2050256" y="233839"/>
                  <a:pt x="2050256" y="233839"/>
                </a:cubicBezTo>
                <a:cubicBezTo>
                  <a:pt x="2050256" y="233839"/>
                  <a:pt x="2049304" y="237649"/>
                  <a:pt x="2048351" y="244316"/>
                </a:cubicBezTo>
                <a:cubicBezTo>
                  <a:pt x="2047399" y="241459"/>
                  <a:pt x="2046446" y="240506"/>
                  <a:pt x="2046446" y="240506"/>
                </a:cubicBezTo>
                <a:cubicBezTo>
                  <a:pt x="2046446" y="240506"/>
                  <a:pt x="2047399" y="242411"/>
                  <a:pt x="2047399" y="247174"/>
                </a:cubicBezTo>
                <a:cubicBezTo>
                  <a:pt x="2046446" y="251936"/>
                  <a:pt x="2045494" y="258604"/>
                  <a:pt x="2044541" y="266224"/>
                </a:cubicBezTo>
                <a:cubicBezTo>
                  <a:pt x="2044541" y="264319"/>
                  <a:pt x="2043589" y="261461"/>
                  <a:pt x="2043589" y="259556"/>
                </a:cubicBezTo>
                <a:cubicBezTo>
                  <a:pt x="2042636" y="255746"/>
                  <a:pt x="2042636" y="252889"/>
                  <a:pt x="2041684" y="249079"/>
                </a:cubicBezTo>
                <a:cubicBezTo>
                  <a:pt x="2046446" y="210026"/>
                  <a:pt x="2048351" y="184309"/>
                  <a:pt x="2048351" y="184309"/>
                </a:cubicBezTo>
                <a:cubicBezTo>
                  <a:pt x="2048351" y="184309"/>
                  <a:pt x="2044541" y="196691"/>
                  <a:pt x="2039779" y="216694"/>
                </a:cubicBezTo>
                <a:cubicBezTo>
                  <a:pt x="2038826" y="218599"/>
                  <a:pt x="2037874" y="220504"/>
                  <a:pt x="2036921" y="223361"/>
                </a:cubicBezTo>
                <a:cubicBezTo>
                  <a:pt x="2036921" y="221456"/>
                  <a:pt x="2035969" y="220504"/>
                  <a:pt x="2035969" y="218599"/>
                </a:cubicBezTo>
                <a:cubicBezTo>
                  <a:pt x="2034064" y="206216"/>
                  <a:pt x="2032159" y="195739"/>
                  <a:pt x="2031206" y="187166"/>
                </a:cubicBezTo>
                <a:cubicBezTo>
                  <a:pt x="2030254" y="179546"/>
                  <a:pt x="2029301" y="173831"/>
                  <a:pt x="2028349" y="169069"/>
                </a:cubicBezTo>
                <a:cubicBezTo>
                  <a:pt x="2030254" y="154781"/>
                  <a:pt x="2031206" y="147161"/>
                  <a:pt x="2031206" y="147161"/>
                </a:cubicBezTo>
                <a:cubicBezTo>
                  <a:pt x="2031206" y="147161"/>
                  <a:pt x="2030254" y="150971"/>
                  <a:pt x="2028349" y="157639"/>
                </a:cubicBezTo>
                <a:cubicBezTo>
                  <a:pt x="2029301" y="145256"/>
                  <a:pt x="2030254" y="138589"/>
                  <a:pt x="2030254" y="138589"/>
                </a:cubicBezTo>
                <a:cubicBezTo>
                  <a:pt x="2030254" y="138589"/>
                  <a:pt x="2028349" y="146209"/>
                  <a:pt x="2023586" y="160496"/>
                </a:cubicBezTo>
                <a:cubicBezTo>
                  <a:pt x="2021681" y="167164"/>
                  <a:pt x="2019776" y="176689"/>
                  <a:pt x="2017871" y="186214"/>
                </a:cubicBezTo>
                <a:cubicBezTo>
                  <a:pt x="2017871" y="188119"/>
                  <a:pt x="2016919" y="190024"/>
                  <a:pt x="2016919" y="191929"/>
                </a:cubicBezTo>
                <a:cubicBezTo>
                  <a:pt x="2016919" y="191929"/>
                  <a:pt x="2016919" y="190976"/>
                  <a:pt x="2016919" y="190976"/>
                </a:cubicBezTo>
                <a:cubicBezTo>
                  <a:pt x="2018824" y="170021"/>
                  <a:pt x="2019776" y="158591"/>
                  <a:pt x="2019776" y="158591"/>
                </a:cubicBezTo>
                <a:cubicBezTo>
                  <a:pt x="2019776" y="158591"/>
                  <a:pt x="2017871" y="166211"/>
                  <a:pt x="2015014" y="178594"/>
                </a:cubicBezTo>
                <a:cubicBezTo>
                  <a:pt x="2015014" y="176689"/>
                  <a:pt x="2014061" y="174784"/>
                  <a:pt x="2014061" y="174784"/>
                </a:cubicBezTo>
                <a:cubicBezTo>
                  <a:pt x="2014061" y="174784"/>
                  <a:pt x="2014061" y="175736"/>
                  <a:pt x="2014061" y="177641"/>
                </a:cubicBezTo>
                <a:cubicBezTo>
                  <a:pt x="2013109" y="172879"/>
                  <a:pt x="2012156" y="168116"/>
                  <a:pt x="2011204" y="163354"/>
                </a:cubicBezTo>
                <a:cubicBezTo>
                  <a:pt x="2008346" y="148114"/>
                  <a:pt x="2006441" y="135731"/>
                  <a:pt x="2003584" y="125254"/>
                </a:cubicBezTo>
                <a:cubicBezTo>
                  <a:pt x="1999774" y="104299"/>
                  <a:pt x="1996916" y="91916"/>
                  <a:pt x="1996916" y="91916"/>
                </a:cubicBezTo>
                <a:cubicBezTo>
                  <a:pt x="1996916" y="91916"/>
                  <a:pt x="1997869" y="104299"/>
                  <a:pt x="1999774" y="125254"/>
                </a:cubicBezTo>
                <a:cubicBezTo>
                  <a:pt x="2000726" y="135731"/>
                  <a:pt x="2001679" y="149066"/>
                  <a:pt x="2003584" y="164306"/>
                </a:cubicBezTo>
                <a:cubicBezTo>
                  <a:pt x="2004536" y="175736"/>
                  <a:pt x="2006441" y="189071"/>
                  <a:pt x="2008346" y="203359"/>
                </a:cubicBezTo>
                <a:cubicBezTo>
                  <a:pt x="2005489" y="213836"/>
                  <a:pt x="2002631" y="227171"/>
                  <a:pt x="1999774" y="240506"/>
                </a:cubicBezTo>
                <a:cubicBezTo>
                  <a:pt x="1995011" y="262414"/>
                  <a:pt x="1990249" y="288131"/>
                  <a:pt x="1984534" y="314801"/>
                </a:cubicBezTo>
                <a:cubicBezTo>
                  <a:pt x="1984534" y="303371"/>
                  <a:pt x="1984534" y="292894"/>
                  <a:pt x="1984534" y="283369"/>
                </a:cubicBezTo>
                <a:cubicBezTo>
                  <a:pt x="1984534" y="277654"/>
                  <a:pt x="1984534" y="271939"/>
                  <a:pt x="1984534" y="267176"/>
                </a:cubicBezTo>
                <a:cubicBezTo>
                  <a:pt x="1985486" y="265271"/>
                  <a:pt x="1986439" y="263366"/>
                  <a:pt x="1986439" y="263366"/>
                </a:cubicBezTo>
                <a:cubicBezTo>
                  <a:pt x="1986439" y="263366"/>
                  <a:pt x="1985486" y="264319"/>
                  <a:pt x="1984534" y="265271"/>
                </a:cubicBezTo>
                <a:cubicBezTo>
                  <a:pt x="1984534" y="257651"/>
                  <a:pt x="1984534" y="250031"/>
                  <a:pt x="1985486" y="243364"/>
                </a:cubicBezTo>
                <a:cubicBezTo>
                  <a:pt x="1986439" y="231934"/>
                  <a:pt x="1986439" y="221456"/>
                  <a:pt x="1987391" y="212884"/>
                </a:cubicBezTo>
                <a:cubicBezTo>
                  <a:pt x="1988344" y="195739"/>
                  <a:pt x="1989296" y="186214"/>
                  <a:pt x="1989296" y="186214"/>
                </a:cubicBezTo>
                <a:cubicBezTo>
                  <a:pt x="1989296" y="186214"/>
                  <a:pt x="1987391" y="195739"/>
                  <a:pt x="1983581" y="211931"/>
                </a:cubicBezTo>
                <a:cubicBezTo>
                  <a:pt x="1981676" y="220504"/>
                  <a:pt x="1979771" y="230029"/>
                  <a:pt x="1978819" y="242411"/>
                </a:cubicBezTo>
                <a:cubicBezTo>
                  <a:pt x="1976914" y="253841"/>
                  <a:pt x="1975961" y="267176"/>
                  <a:pt x="1974056" y="281464"/>
                </a:cubicBezTo>
                <a:cubicBezTo>
                  <a:pt x="1974056" y="281464"/>
                  <a:pt x="1973104" y="282416"/>
                  <a:pt x="1973104" y="282416"/>
                </a:cubicBezTo>
                <a:cubicBezTo>
                  <a:pt x="1971199" y="284321"/>
                  <a:pt x="1970246" y="286226"/>
                  <a:pt x="1968341" y="289084"/>
                </a:cubicBezTo>
                <a:cubicBezTo>
                  <a:pt x="1968341" y="287179"/>
                  <a:pt x="1968341" y="285274"/>
                  <a:pt x="1968341" y="283369"/>
                </a:cubicBezTo>
                <a:cubicBezTo>
                  <a:pt x="1971199" y="277654"/>
                  <a:pt x="1973104" y="274796"/>
                  <a:pt x="1973104" y="274796"/>
                </a:cubicBezTo>
                <a:cubicBezTo>
                  <a:pt x="1973104" y="274796"/>
                  <a:pt x="1971199" y="276701"/>
                  <a:pt x="1968341" y="280511"/>
                </a:cubicBezTo>
                <a:cubicBezTo>
                  <a:pt x="1970246" y="255746"/>
                  <a:pt x="1972151" y="235744"/>
                  <a:pt x="1973104" y="224314"/>
                </a:cubicBezTo>
                <a:cubicBezTo>
                  <a:pt x="1975961" y="201454"/>
                  <a:pt x="1976914" y="187166"/>
                  <a:pt x="1976914" y="187166"/>
                </a:cubicBezTo>
                <a:cubicBezTo>
                  <a:pt x="1976914" y="187166"/>
                  <a:pt x="1973104" y="198596"/>
                  <a:pt x="1967389" y="218599"/>
                </a:cubicBezTo>
                <a:cubicBezTo>
                  <a:pt x="1967389" y="217646"/>
                  <a:pt x="1967389" y="216694"/>
                  <a:pt x="1967389" y="216694"/>
                </a:cubicBezTo>
                <a:cubicBezTo>
                  <a:pt x="1967389" y="216694"/>
                  <a:pt x="1967389" y="217646"/>
                  <a:pt x="1966436" y="220504"/>
                </a:cubicBezTo>
                <a:cubicBezTo>
                  <a:pt x="1963579" y="229076"/>
                  <a:pt x="1960721" y="238601"/>
                  <a:pt x="1957864" y="250031"/>
                </a:cubicBezTo>
                <a:cubicBezTo>
                  <a:pt x="1955959" y="256699"/>
                  <a:pt x="1954054" y="264319"/>
                  <a:pt x="1952149" y="271939"/>
                </a:cubicBezTo>
                <a:cubicBezTo>
                  <a:pt x="1947386" y="250031"/>
                  <a:pt x="1944529" y="232886"/>
                  <a:pt x="1941671" y="221456"/>
                </a:cubicBezTo>
                <a:cubicBezTo>
                  <a:pt x="1941671" y="218599"/>
                  <a:pt x="1942624" y="215741"/>
                  <a:pt x="1942624" y="213836"/>
                </a:cubicBezTo>
                <a:cubicBezTo>
                  <a:pt x="1946434" y="203359"/>
                  <a:pt x="1949291" y="193834"/>
                  <a:pt x="1952149" y="186214"/>
                </a:cubicBezTo>
                <a:cubicBezTo>
                  <a:pt x="1958816" y="168116"/>
                  <a:pt x="1962626" y="157639"/>
                  <a:pt x="1962626" y="157639"/>
                </a:cubicBezTo>
                <a:cubicBezTo>
                  <a:pt x="1962626" y="157639"/>
                  <a:pt x="1957864" y="167164"/>
                  <a:pt x="1948339" y="185261"/>
                </a:cubicBezTo>
                <a:cubicBezTo>
                  <a:pt x="1947386" y="187166"/>
                  <a:pt x="1946434" y="189071"/>
                  <a:pt x="1945481" y="190976"/>
                </a:cubicBezTo>
                <a:cubicBezTo>
                  <a:pt x="1945481" y="190024"/>
                  <a:pt x="1945481" y="189071"/>
                  <a:pt x="1945481" y="189071"/>
                </a:cubicBezTo>
                <a:cubicBezTo>
                  <a:pt x="1945481" y="189071"/>
                  <a:pt x="1945481" y="190024"/>
                  <a:pt x="1944529" y="192881"/>
                </a:cubicBezTo>
                <a:cubicBezTo>
                  <a:pt x="1942624" y="196691"/>
                  <a:pt x="1940719" y="201454"/>
                  <a:pt x="1938814" y="205264"/>
                </a:cubicBezTo>
                <a:cubicBezTo>
                  <a:pt x="1936909" y="170021"/>
                  <a:pt x="1935004" y="148114"/>
                  <a:pt x="1935004" y="148114"/>
                </a:cubicBezTo>
                <a:cubicBezTo>
                  <a:pt x="1935004" y="148114"/>
                  <a:pt x="1931194" y="178594"/>
                  <a:pt x="1928336" y="224314"/>
                </a:cubicBezTo>
                <a:cubicBezTo>
                  <a:pt x="1928336" y="225266"/>
                  <a:pt x="1928336" y="227171"/>
                  <a:pt x="1928336" y="229076"/>
                </a:cubicBezTo>
                <a:cubicBezTo>
                  <a:pt x="1927384" y="231934"/>
                  <a:pt x="1925479" y="234791"/>
                  <a:pt x="1924526" y="236696"/>
                </a:cubicBezTo>
                <a:cubicBezTo>
                  <a:pt x="1921669" y="243364"/>
                  <a:pt x="1918811" y="250984"/>
                  <a:pt x="1915001" y="258604"/>
                </a:cubicBezTo>
                <a:cubicBezTo>
                  <a:pt x="1914049" y="261461"/>
                  <a:pt x="1912144" y="265271"/>
                  <a:pt x="1911191" y="268129"/>
                </a:cubicBezTo>
                <a:cubicBezTo>
                  <a:pt x="1910239" y="265271"/>
                  <a:pt x="1908334" y="262414"/>
                  <a:pt x="1907381" y="259556"/>
                </a:cubicBezTo>
                <a:lnTo>
                  <a:pt x="1907381" y="258604"/>
                </a:lnTo>
                <a:lnTo>
                  <a:pt x="1907381" y="258604"/>
                </a:lnTo>
                <a:cubicBezTo>
                  <a:pt x="1905476" y="256699"/>
                  <a:pt x="1903571" y="254794"/>
                  <a:pt x="1900714" y="253841"/>
                </a:cubicBezTo>
                <a:cubicBezTo>
                  <a:pt x="1899761" y="253841"/>
                  <a:pt x="1898809" y="252889"/>
                  <a:pt x="1897856" y="252889"/>
                </a:cubicBezTo>
                <a:cubicBezTo>
                  <a:pt x="1897856" y="252889"/>
                  <a:pt x="1896904" y="252889"/>
                  <a:pt x="1896904" y="252889"/>
                </a:cubicBezTo>
                <a:cubicBezTo>
                  <a:pt x="1896904" y="251936"/>
                  <a:pt x="1896904" y="251936"/>
                  <a:pt x="1896904" y="250984"/>
                </a:cubicBezTo>
                <a:cubicBezTo>
                  <a:pt x="1896904" y="249079"/>
                  <a:pt x="1897856" y="247174"/>
                  <a:pt x="1897856" y="246221"/>
                </a:cubicBezTo>
                <a:cubicBezTo>
                  <a:pt x="1899761" y="240506"/>
                  <a:pt x="1900714" y="234791"/>
                  <a:pt x="1902619" y="230029"/>
                </a:cubicBezTo>
                <a:cubicBezTo>
                  <a:pt x="1903571" y="228124"/>
                  <a:pt x="1903571" y="226219"/>
                  <a:pt x="1903571" y="226219"/>
                </a:cubicBezTo>
                <a:cubicBezTo>
                  <a:pt x="1903571" y="226219"/>
                  <a:pt x="1903571" y="226219"/>
                  <a:pt x="1902619" y="227171"/>
                </a:cubicBezTo>
                <a:cubicBezTo>
                  <a:pt x="1903571" y="222409"/>
                  <a:pt x="1905476" y="218599"/>
                  <a:pt x="1906429" y="214789"/>
                </a:cubicBezTo>
                <a:cubicBezTo>
                  <a:pt x="1909286" y="205264"/>
                  <a:pt x="1912144" y="196691"/>
                  <a:pt x="1915001" y="190976"/>
                </a:cubicBezTo>
                <a:cubicBezTo>
                  <a:pt x="1919764" y="177641"/>
                  <a:pt x="1922621" y="170021"/>
                  <a:pt x="1922621" y="170021"/>
                </a:cubicBezTo>
                <a:cubicBezTo>
                  <a:pt x="1922621" y="170021"/>
                  <a:pt x="1918811" y="176689"/>
                  <a:pt x="1911191" y="189071"/>
                </a:cubicBezTo>
                <a:cubicBezTo>
                  <a:pt x="1907381" y="194786"/>
                  <a:pt x="1903571" y="203359"/>
                  <a:pt x="1899761" y="211931"/>
                </a:cubicBezTo>
                <a:cubicBezTo>
                  <a:pt x="1897856" y="216694"/>
                  <a:pt x="1894999" y="221456"/>
                  <a:pt x="1893094" y="226219"/>
                </a:cubicBezTo>
                <a:cubicBezTo>
                  <a:pt x="1892141" y="229076"/>
                  <a:pt x="1890236" y="231934"/>
                  <a:pt x="1889284" y="235744"/>
                </a:cubicBezTo>
                <a:cubicBezTo>
                  <a:pt x="1889284" y="234791"/>
                  <a:pt x="1889284" y="233839"/>
                  <a:pt x="1888331" y="232886"/>
                </a:cubicBezTo>
                <a:cubicBezTo>
                  <a:pt x="1888331" y="227171"/>
                  <a:pt x="1888331" y="221456"/>
                  <a:pt x="1889284" y="216694"/>
                </a:cubicBezTo>
                <a:cubicBezTo>
                  <a:pt x="1889284" y="210979"/>
                  <a:pt x="1890236" y="205264"/>
                  <a:pt x="1891189" y="200501"/>
                </a:cubicBezTo>
                <a:cubicBezTo>
                  <a:pt x="1892141" y="195739"/>
                  <a:pt x="1893094" y="190976"/>
                  <a:pt x="1894046" y="187166"/>
                </a:cubicBezTo>
                <a:cubicBezTo>
                  <a:pt x="1895951" y="179546"/>
                  <a:pt x="1897856" y="172879"/>
                  <a:pt x="1899761" y="169069"/>
                </a:cubicBezTo>
                <a:cubicBezTo>
                  <a:pt x="1901666" y="165259"/>
                  <a:pt x="1902619" y="162401"/>
                  <a:pt x="1902619" y="162401"/>
                </a:cubicBezTo>
                <a:cubicBezTo>
                  <a:pt x="1902619" y="162401"/>
                  <a:pt x="1901666" y="164306"/>
                  <a:pt x="1898809" y="168116"/>
                </a:cubicBezTo>
                <a:cubicBezTo>
                  <a:pt x="1895951" y="171926"/>
                  <a:pt x="1893094" y="177641"/>
                  <a:pt x="1890236" y="186214"/>
                </a:cubicBezTo>
                <a:cubicBezTo>
                  <a:pt x="1889284" y="190024"/>
                  <a:pt x="1887379" y="194786"/>
                  <a:pt x="1885474" y="199549"/>
                </a:cubicBezTo>
                <a:cubicBezTo>
                  <a:pt x="1884521" y="204311"/>
                  <a:pt x="1883569" y="209074"/>
                  <a:pt x="1882616" y="213836"/>
                </a:cubicBezTo>
                <a:cubicBezTo>
                  <a:pt x="1882616" y="211931"/>
                  <a:pt x="1882616" y="210026"/>
                  <a:pt x="1882616" y="210026"/>
                </a:cubicBezTo>
                <a:cubicBezTo>
                  <a:pt x="1882616" y="210026"/>
                  <a:pt x="1880711" y="216694"/>
                  <a:pt x="1878806" y="228124"/>
                </a:cubicBezTo>
                <a:cubicBezTo>
                  <a:pt x="1877854" y="232886"/>
                  <a:pt x="1876901" y="237649"/>
                  <a:pt x="1874996" y="243364"/>
                </a:cubicBezTo>
                <a:cubicBezTo>
                  <a:pt x="1874996" y="239554"/>
                  <a:pt x="1874996" y="237649"/>
                  <a:pt x="1874996" y="237649"/>
                </a:cubicBezTo>
                <a:cubicBezTo>
                  <a:pt x="1874996" y="237649"/>
                  <a:pt x="1874044" y="244316"/>
                  <a:pt x="1872139" y="255746"/>
                </a:cubicBezTo>
                <a:cubicBezTo>
                  <a:pt x="1871186" y="260509"/>
                  <a:pt x="1870234" y="266224"/>
                  <a:pt x="1868329" y="270986"/>
                </a:cubicBezTo>
                <a:cubicBezTo>
                  <a:pt x="1868329" y="267176"/>
                  <a:pt x="1869281" y="263366"/>
                  <a:pt x="1869281" y="259556"/>
                </a:cubicBezTo>
                <a:cubicBezTo>
                  <a:pt x="1871186" y="243364"/>
                  <a:pt x="1873091" y="228124"/>
                  <a:pt x="1874996" y="213836"/>
                </a:cubicBezTo>
                <a:cubicBezTo>
                  <a:pt x="1875949" y="207169"/>
                  <a:pt x="1876901" y="200501"/>
                  <a:pt x="1877854" y="193834"/>
                </a:cubicBezTo>
                <a:cubicBezTo>
                  <a:pt x="1878806" y="187166"/>
                  <a:pt x="1880711" y="181451"/>
                  <a:pt x="1881664" y="175736"/>
                </a:cubicBezTo>
                <a:cubicBezTo>
                  <a:pt x="1883569" y="164306"/>
                  <a:pt x="1885474" y="154781"/>
                  <a:pt x="1888331" y="146209"/>
                </a:cubicBezTo>
                <a:cubicBezTo>
                  <a:pt x="1892141" y="130016"/>
                  <a:pt x="1894999" y="120491"/>
                  <a:pt x="1894999" y="120491"/>
                </a:cubicBezTo>
                <a:cubicBezTo>
                  <a:pt x="1894999" y="120491"/>
                  <a:pt x="1891189" y="129064"/>
                  <a:pt x="1885474" y="144304"/>
                </a:cubicBezTo>
                <a:cubicBezTo>
                  <a:pt x="1882616" y="151924"/>
                  <a:pt x="1878806" y="161449"/>
                  <a:pt x="1875949" y="172879"/>
                </a:cubicBezTo>
                <a:cubicBezTo>
                  <a:pt x="1874044" y="178594"/>
                  <a:pt x="1872139" y="184309"/>
                  <a:pt x="1870234" y="190976"/>
                </a:cubicBezTo>
                <a:cubicBezTo>
                  <a:pt x="1868329" y="197644"/>
                  <a:pt x="1867376" y="204311"/>
                  <a:pt x="1865471" y="210979"/>
                </a:cubicBezTo>
                <a:cubicBezTo>
                  <a:pt x="1863566" y="219551"/>
                  <a:pt x="1860709" y="229076"/>
                  <a:pt x="1858804" y="238601"/>
                </a:cubicBezTo>
                <a:cubicBezTo>
                  <a:pt x="1858804" y="221456"/>
                  <a:pt x="1857851" y="206216"/>
                  <a:pt x="1856899" y="194786"/>
                </a:cubicBezTo>
                <a:cubicBezTo>
                  <a:pt x="1855946" y="181451"/>
                  <a:pt x="1854994" y="172879"/>
                  <a:pt x="1854994" y="172879"/>
                </a:cubicBezTo>
                <a:cubicBezTo>
                  <a:pt x="1854994" y="172879"/>
                  <a:pt x="1854041" y="180499"/>
                  <a:pt x="1853089" y="194786"/>
                </a:cubicBezTo>
                <a:cubicBezTo>
                  <a:pt x="1852136" y="208121"/>
                  <a:pt x="1850231" y="228124"/>
                  <a:pt x="1848326" y="250984"/>
                </a:cubicBezTo>
                <a:cubicBezTo>
                  <a:pt x="1847374" y="260509"/>
                  <a:pt x="1846421" y="271939"/>
                  <a:pt x="1845469" y="282416"/>
                </a:cubicBezTo>
                <a:cubicBezTo>
                  <a:pt x="1843564" y="279559"/>
                  <a:pt x="1841659" y="276701"/>
                  <a:pt x="1839754" y="273844"/>
                </a:cubicBezTo>
                <a:cubicBezTo>
                  <a:pt x="1839754" y="270986"/>
                  <a:pt x="1838801" y="269081"/>
                  <a:pt x="1838801" y="269081"/>
                </a:cubicBezTo>
                <a:cubicBezTo>
                  <a:pt x="1838801" y="269081"/>
                  <a:pt x="1838801" y="270034"/>
                  <a:pt x="1838801" y="272891"/>
                </a:cubicBezTo>
                <a:cubicBezTo>
                  <a:pt x="1834039" y="266224"/>
                  <a:pt x="1830229" y="260509"/>
                  <a:pt x="1827371" y="256699"/>
                </a:cubicBezTo>
                <a:cubicBezTo>
                  <a:pt x="1829276" y="216694"/>
                  <a:pt x="1828324" y="190976"/>
                  <a:pt x="1828324" y="190976"/>
                </a:cubicBezTo>
                <a:cubicBezTo>
                  <a:pt x="1828324" y="190976"/>
                  <a:pt x="1826419" y="202406"/>
                  <a:pt x="1822609" y="222409"/>
                </a:cubicBezTo>
                <a:cubicBezTo>
                  <a:pt x="1822609" y="219551"/>
                  <a:pt x="1822609" y="217646"/>
                  <a:pt x="1822609" y="214789"/>
                </a:cubicBezTo>
                <a:cubicBezTo>
                  <a:pt x="1822609" y="196691"/>
                  <a:pt x="1821656" y="178594"/>
                  <a:pt x="1822609" y="161449"/>
                </a:cubicBezTo>
                <a:cubicBezTo>
                  <a:pt x="1823561" y="144304"/>
                  <a:pt x="1823561" y="129064"/>
                  <a:pt x="1823561" y="113824"/>
                </a:cubicBezTo>
                <a:cubicBezTo>
                  <a:pt x="1824514" y="54769"/>
                  <a:pt x="1823561" y="15716"/>
                  <a:pt x="1823561" y="15716"/>
                </a:cubicBezTo>
                <a:cubicBezTo>
                  <a:pt x="1823561" y="15716"/>
                  <a:pt x="1817846" y="54769"/>
                  <a:pt x="1812131" y="112871"/>
                </a:cubicBezTo>
                <a:cubicBezTo>
                  <a:pt x="1811179" y="127159"/>
                  <a:pt x="1809274" y="143351"/>
                  <a:pt x="1807369" y="160496"/>
                </a:cubicBezTo>
                <a:cubicBezTo>
                  <a:pt x="1805464" y="175736"/>
                  <a:pt x="1805464" y="191929"/>
                  <a:pt x="1805464" y="209074"/>
                </a:cubicBezTo>
                <a:cubicBezTo>
                  <a:pt x="1803559" y="210026"/>
                  <a:pt x="1802606" y="210979"/>
                  <a:pt x="1801654" y="211931"/>
                </a:cubicBezTo>
                <a:lnTo>
                  <a:pt x="1801654" y="211931"/>
                </a:lnTo>
                <a:lnTo>
                  <a:pt x="1801654" y="212884"/>
                </a:lnTo>
                <a:cubicBezTo>
                  <a:pt x="1797844" y="221456"/>
                  <a:pt x="1794034" y="229076"/>
                  <a:pt x="1790224" y="237649"/>
                </a:cubicBezTo>
                <a:cubicBezTo>
                  <a:pt x="1790224" y="217646"/>
                  <a:pt x="1790224" y="207169"/>
                  <a:pt x="1790224" y="207169"/>
                </a:cubicBezTo>
                <a:cubicBezTo>
                  <a:pt x="1790224" y="207169"/>
                  <a:pt x="1788319" y="218599"/>
                  <a:pt x="1786414" y="239554"/>
                </a:cubicBezTo>
                <a:cubicBezTo>
                  <a:pt x="1786414" y="243364"/>
                  <a:pt x="1785461" y="246221"/>
                  <a:pt x="1784509" y="250984"/>
                </a:cubicBezTo>
                <a:cubicBezTo>
                  <a:pt x="1784509" y="251936"/>
                  <a:pt x="1784509" y="251936"/>
                  <a:pt x="1783556" y="252889"/>
                </a:cubicBezTo>
                <a:cubicBezTo>
                  <a:pt x="1779746" y="236696"/>
                  <a:pt x="1776889" y="226219"/>
                  <a:pt x="1776889" y="226219"/>
                </a:cubicBezTo>
                <a:cubicBezTo>
                  <a:pt x="1776889" y="226219"/>
                  <a:pt x="1776889" y="236696"/>
                  <a:pt x="1777841" y="253841"/>
                </a:cubicBezTo>
                <a:cubicBezTo>
                  <a:pt x="1774031" y="244316"/>
                  <a:pt x="1771174" y="236696"/>
                  <a:pt x="1768316" y="230029"/>
                </a:cubicBezTo>
                <a:cubicBezTo>
                  <a:pt x="1763554" y="219551"/>
                  <a:pt x="1760696" y="211931"/>
                  <a:pt x="1759744" y="209074"/>
                </a:cubicBezTo>
                <a:cubicBezTo>
                  <a:pt x="1759744" y="209074"/>
                  <a:pt x="1759744" y="208121"/>
                  <a:pt x="1759744" y="208121"/>
                </a:cubicBezTo>
                <a:cubicBezTo>
                  <a:pt x="1761649" y="202406"/>
                  <a:pt x="1761649" y="198596"/>
                  <a:pt x="1761649" y="198596"/>
                </a:cubicBezTo>
                <a:cubicBezTo>
                  <a:pt x="1761649" y="198596"/>
                  <a:pt x="1760696" y="200501"/>
                  <a:pt x="1759744" y="203359"/>
                </a:cubicBezTo>
                <a:cubicBezTo>
                  <a:pt x="1759744" y="200501"/>
                  <a:pt x="1759744" y="197644"/>
                  <a:pt x="1759744" y="195739"/>
                </a:cubicBezTo>
                <a:cubicBezTo>
                  <a:pt x="1760696" y="187166"/>
                  <a:pt x="1760696" y="178594"/>
                  <a:pt x="1761649" y="171926"/>
                </a:cubicBezTo>
                <a:cubicBezTo>
                  <a:pt x="1762601" y="158591"/>
                  <a:pt x="1762601" y="151924"/>
                  <a:pt x="1762601" y="151924"/>
                </a:cubicBezTo>
                <a:cubicBezTo>
                  <a:pt x="1762601" y="151924"/>
                  <a:pt x="1760696" y="159544"/>
                  <a:pt x="1756886" y="171926"/>
                </a:cubicBezTo>
                <a:cubicBezTo>
                  <a:pt x="1754981" y="180499"/>
                  <a:pt x="1752124" y="191929"/>
                  <a:pt x="1749266" y="205264"/>
                </a:cubicBezTo>
                <a:cubicBezTo>
                  <a:pt x="1746409" y="200501"/>
                  <a:pt x="1745456" y="197644"/>
                  <a:pt x="1745456" y="197644"/>
                </a:cubicBezTo>
                <a:cubicBezTo>
                  <a:pt x="1745456" y="197644"/>
                  <a:pt x="1746409" y="201454"/>
                  <a:pt x="1749266" y="208121"/>
                </a:cubicBezTo>
                <a:cubicBezTo>
                  <a:pt x="1748314" y="213836"/>
                  <a:pt x="1747361" y="219551"/>
                  <a:pt x="1746409" y="225266"/>
                </a:cubicBezTo>
                <a:cubicBezTo>
                  <a:pt x="1746409" y="226219"/>
                  <a:pt x="1746409" y="227171"/>
                  <a:pt x="1746409" y="228124"/>
                </a:cubicBezTo>
                <a:cubicBezTo>
                  <a:pt x="1741646" y="193834"/>
                  <a:pt x="1737836" y="171926"/>
                  <a:pt x="1737836" y="171926"/>
                </a:cubicBezTo>
                <a:cubicBezTo>
                  <a:pt x="1737836" y="171926"/>
                  <a:pt x="1736884" y="204311"/>
                  <a:pt x="1738789" y="252889"/>
                </a:cubicBezTo>
                <a:cubicBezTo>
                  <a:pt x="1737836" y="253841"/>
                  <a:pt x="1737836" y="255746"/>
                  <a:pt x="1736884" y="256699"/>
                </a:cubicBezTo>
                <a:cubicBezTo>
                  <a:pt x="1735931" y="253841"/>
                  <a:pt x="1735931" y="252889"/>
                  <a:pt x="1735931" y="252889"/>
                </a:cubicBezTo>
                <a:cubicBezTo>
                  <a:pt x="1735931" y="252889"/>
                  <a:pt x="1735931" y="254794"/>
                  <a:pt x="1735931" y="257651"/>
                </a:cubicBezTo>
                <a:cubicBezTo>
                  <a:pt x="1734979" y="259556"/>
                  <a:pt x="1734026" y="261461"/>
                  <a:pt x="1733074" y="264319"/>
                </a:cubicBezTo>
                <a:cubicBezTo>
                  <a:pt x="1731169" y="270034"/>
                  <a:pt x="1729264" y="276701"/>
                  <a:pt x="1727359" y="283369"/>
                </a:cubicBezTo>
                <a:cubicBezTo>
                  <a:pt x="1725454" y="288131"/>
                  <a:pt x="1723549" y="293846"/>
                  <a:pt x="1722596" y="299561"/>
                </a:cubicBezTo>
                <a:cubicBezTo>
                  <a:pt x="1720691" y="278606"/>
                  <a:pt x="1718786" y="267176"/>
                  <a:pt x="1718786" y="267176"/>
                </a:cubicBezTo>
                <a:cubicBezTo>
                  <a:pt x="1718786" y="267176"/>
                  <a:pt x="1717834" y="286226"/>
                  <a:pt x="1716881" y="317659"/>
                </a:cubicBezTo>
                <a:cubicBezTo>
                  <a:pt x="1716881" y="317659"/>
                  <a:pt x="1716881" y="318611"/>
                  <a:pt x="1716881" y="318611"/>
                </a:cubicBezTo>
                <a:cubicBezTo>
                  <a:pt x="1715929" y="317659"/>
                  <a:pt x="1715929" y="316706"/>
                  <a:pt x="1714976" y="316706"/>
                </a:cubicBezTo>
                <a:cubicBezTo>
                  <a:pt x="1712119" y="307181"/>
                  <a:pt x="1710214" y="297656"/>
                  <a:pt x="1707356" y="288131"/>
                </a:cubicBezTo>
                <a:cubicBezTo>
                  <a:pt x="1708309" y="270034"/>
                  <a:pt x="1709261" y="252889"/>
                  <a:pt x="1709261" y="237649"/>
                </a:cubicBezTo>
                <a:cubicBezTo>
                  <a:pt x="1711166" y="192881"/>
                  <a:pt x="1710214" y="163354"/>
                  <a:pt x="1710214" y="163354"/>
                </a:cubicBezTo>
                <a:cubicBezTo>
                  <a:pt x="1710214" y="163354"/>
                  <a:pt x="1705451" y="189071"/>
                  <a:pt x="1698784" y="229076"/>
                </a:cubicBezTo>
                <a:cubicBezTo>
                  <a:pt x="1696879" y="219551"/>
                  <a:pt x="1695926" y="210979"/>
                  <a:pt x="1694021" y="203359"/>
                </a:cubicBezTo>
                <a:cubicBezTo>
                  <a:pt x="1695926" y="191929"/>
                  <a:pt x="1697831" y="180499"/>
                  <a:pt x="1699736" y="170021"/>
                </a:cubicBezTo>
                <a:cubicBezTo>
                  <a:pt x="1702594" y="151924"/>
                  <a:pt x="1705451" y="134779"/>
                  <a:pt x="1706404" y="119539"/>
                </a:cubicBezTo>
                <a:cubicBezTo>
                  <a:pt x="1708309" y="104299"/>
                  <a:pt x="1709261" y="91916"/>
                  <a:pt x="1710214" y="80486"/>
                </a:cubicBezTo>
                <a:cubicBezTo>
                  <a:pt x="1712119" y="59531"/>
                  <a:pt x="1713071" y="47149"/>
                  <a:pt x="1713071" y="47149"/>
                </a:cubicBezTo>
                <a:cubicBezTo>
                  <a:pt x="1713071" y="47149"/>
                  <a:pt x="1710214" y="59531"/>
                  <a:pt x="1706404" y="80486"/>
                </a:cubicBezTo>
                <a:cubicBezTo>
                  <a:pt x="1704499" y="90964"/>
                  <a:pt x="1701641" y="104299"/>
                  <a:pt x="1698784" y="118586"/>
                </a:cubicBezTo>
                <a:cubicBezTo>
                  <a:pt x="1695926" y="133826"/>
                  <a:pt x="1692116" y="150019"/>
                  <a:pt x="1688306" y="168116"/>
                </a:cubicBezTo>
                <a:cubicBezTo>
                  <a:pt x="1688306" y="169069"/>
                  <a:pt x="1687354" y="170974"/>
                  <a:pt x="1687354" y="171926"/>
                </a:cubicBezTo>
                <a:cubicBezTo>
                  <a:pt x="1685449" y="164306"/>
                  <a:pt x="1684496" y="160496"/>
                  <a:pt x="1684496" y="160496"/>
                </a:cubicBezTo>
                <a:cubicBezTo>
                  <a:pt x="1684496" y="160496"/>
                  <a:pt x="1684496" y="167164"/>
                  <a:pt x="1685449" y="179546"/>
                </a:cubicBezTo>
                <a:cubicBezTo>
                  <a:pt x="1684496" y="185261"/>
                  <a:pt x="1682591" y="191929"/>
                  <a:pt x="1681639" y="197644"/>
                </a:cubicBezTo>
                <a:cubicBezTo>
                  <a:pt x="1680686" y="195739"/>
                  <a:pt x="1680686" y="194786"/>
                  <a:pt x="1680686" y="192881"/>
                </a:cubicBezTo>
                <a:cubicBezTo>
                  <a:pt x="1681639" y="186214"/>
                  <a:pt x="1681639" y="180499"/>
                  <a:pt x="1681639" y="174784"/>
                </a:cubicBezTo>
                <a:cubicBezTo>
                  <a:pt x="1681639" y="162401"/>
                  <a:pt x="1682591" y="151924"/>
                  <a:pt x="1682591" y="143351"/>
                </a:cubicBezTo>
                <a:cubicBezTo>
                  <a:pt x="1682591" y="126206"/>
                  <a:pt x="1683544" y="115729"/>
                  <a:pt x="1683544" y="115729"/>
                </a:cubicBezTo>
                <a:cubicBezTo>
                  <a:pt x="1683544" y="115729"/>
                  <a:pt x="1681639" y="125254"/>
                  <a:pt x="1678781" y="143351"/>
                </a:cubicBezTo>
                <a:cubicBezTo>
                  <a:pt x="1677829" y="151924"/>
                  <a:pt x="1675924" y="162401"/>
                  <a:pt x="1674019" y="174784"/>
                </a:cubicBezTo>
                <a:cubicBezTo>
                  <a:pt x="1672114" y="187166"/>
                  <a:pt x="1669256" y="200501"/>
                  <a:pt x="1666399" y="215741"/>
                </a:cubicBezTo>
                <a:cubicBezTo>
                  <a:pt x="1665446" y="220504"/>
                  <a:pt x="1664494" y="226219"/>
                  <a:pt x="1663541" y="231934"/>
                </a:cubicBezTo>
                <a:cubicBezTo>
                  <a:pt x="1662589" y="228124"/>
                  <a:pt x="1661636" y="225266"/>
                  <a:pt x="1661636" y="225266"/>
                </a:cubicBezTo>
                <a:cubicBezTo>
                  <a:pt x="1661636" y="225266"/>
                  <a:pt x="1661636" y="229076"/>
                  <a:pt x="1662589" y="236696"/>
                </a:cubicBezTo>
                <a:cubicBezTo>
                  <a:pt x="1661636" y="242411"/>
                  <a:pt x="1660684" y="248126"/>
                  <a:pt x="1659731" y="253841"/>
                </a:cubicBezTo>
                <a:cubicBezTo>
                  <a:pt x="1659731" y="252889"/>
                  <a:pt x="1658779" y="251936"/>
                  <a:pt x="1658779" y="251936"/>
                </a:cubicBezTo>
                <a:cubicBezTo>
                  <a:pt x="1654969" y="240506"/>
                  <a:pt x="1650206" y="230981"/>
                  <a:pt x="1646396" y="223361"/>
                </a:cubicBezTo>
                <a:cubicBezTo>
                  <a:pt x="1645444" y="220504"/>
                  <a:pt x="1643539" y="218599"/>
                  <a:pt x="1642586" y="215741"/>
                </a:cubicBezTo>
                <a:cubicBezTo>
                  <a:pt x="1642586" y="210979"/>
                  <a:pt x="1642586" y="207169"/>
                  <a:pt x="1642586" y="202406"/>
                </a:cubicBezTo>
                <a:cubicBezTo>
                  <a:pt x="1641634" y="186214"/>
                  <a:pt x="1641634" y="170021"/>
                  <a:pt x="1640681" y="154781"/>
                </a:cubicBezTo>
                <a:cubicBezTo>
                  <a:pt x="1639729" y="139541"/>
                  <a:pt x="1637824" y="125254"/>
                  <a:pt x="1635919" y="111919"/>
                </a:cubicBezTo>
                <a:cubicBezTo>
                  <a:pt x="1630204" y="58579"/>
                  <a:pt x="1624489" y="23336"/>
                  <a:pt x="1624489" y="23336"/>
                </a:cubicBezTo>
                <a:cubicBezTo>
                  <a:pt x="1624489" y="23336"/>
                  <a:pt x="1623536" y="58579"/>
                  <a:pt x="1624489" y="111919"/>
                </a:cubicBezTo>
                <a:cubicBezTo>
                  <a:pt x="1624489" y="125254"/>
                  <a:pt x="1624489" y="139541"/>
                  <a:pt x="1625441" y="154781"/>
                </a:cubicBezTo>
                <a:cubicBezTo>
                  <a:pt x="1626394" y="170021"/>
                  <a:pt x="1624489" y="186214"/>
                  <a:pt x="1625441" y="202406"/>
                </a:cubicBezTo>
                <a:cubicBezTo>
                  <a:pt x="1625441" y="210026"/>
                  <a:pt x="1625441" y="217646"/>
                  <a:pt x="1625441" y="225266"/>
                </a:cubicBezTo>
                <a:cubicBezTo>
                  <a:pt x="1625441" y="227171"/>
                  <a:pt x="1625441" y="229076"/>
                  <a:pt x="1625441" y="230981"/>
                </a:cubicBezTo>
                <a:cubicBezTo>
                  <a:pt x="1624489" y="230029"/>
                  <a:pt x="1624489" y="228124"/>
                  <a:pt x="1623536" y="227171"/>
                </a:cubicBezTo>
                <a:cubicBezTo>
                  <a:pt x="1620679" y="211931"/>
                  <a:pt x="1619726" y="203359"/>
                  <a:pt x="1619726" y="203359"/>
                </a:cubicBezTo>
                <a:cubicBezTo>
                  <a:pt x="1619726" y="203359"/>
                  <a:pt x="1619726" y="208121"/>
                  <a:pt x="1619726" y="217646"/>
                </a:cubicBezTo>
                <a:cubicBezTo>
                  <a:pt x="1613059" y="201454"/>
                  <a:pt x="1608296" y="190976"/>
                  <a:pt x="1608296" y="190976"/>
                </a:cubicBezTo>
                <a:cubicBezTo>
                  <a:pt x="1608296" y="190976"/>
                  <a:pt x="1612106" y="207169"/>
                  <a:pt x="1619726" y="233839"/>
                </a:cubicBezTo>
                <a:cubicBezTo>
                  <a:pt x="1619726" y="236696"/>
                  <a:pt x="1619726" y="239554"/>
                  <a:pt x="1619726" y="242411"/>
                </a:cubicBezTo>
                <a:cubicBezTo>
                  <a:pt x="1615916" y="236696"/>
                  <a:pt x="1613059" y="233839"/>
                  <a:pt x="1613059" y="233839"/>
                </a:cubicBezTo>
                <a:cubicBezTo>
                  <a:pt x="1613059" y="233839"/>
                  <a:pt x="1614964" y="238601"/>
                  <a:pt x="1619726" y="247174"/>
                </a:cubicBezTo>
                <a:cubicBezTo>
                  <a:pt x="1616869" y="250984"/>
                  <a:pt x="1614011" y="256699"/>
                  <a:pt x="1610201" y="264319"/>
                </a:cubicBezTo>
                <a:cubicBezTo>
                  <a:pt x="1609249" y="266224"/>
                  <a:pt x="1608296" y="268129"/>
                  <a:pt x="1607344" y="270034"/>
                </a:cubicBezTo>
                <a:cubicBezTo>
                  <a:pt x="1607344" y="269081"/>
                  <a:pt x="1606391" y="269081"/>
                  <a:pt x="1606391" y="269081"/>
                </a:cubicBezTo>
                <a:cubicBezTo>
                  <a:pt x="1606391" y="269081"/>
                  <a:pt x="1606391" y="269081"/>
                  <a:pt x="1607344" y="270034"/>
                </a:cubicBezTo>
                <a:cubicBezTo>
                  <a:pt x="1605439" y="273844"/>
                  <a:pt x="1603534" y="277654"/>
                  <a:pt x="1601629" y="282416"/>
                </a:cubicBezTo>
                <a:cubicBezTo>
                  <a:pt x="1601629" y="277654"/>
                  <a:pt x="1600676" y="273844"/>
                  <a:pt x="1600676" y="269081"/>
                </a:cubicBezTo>
                <a:cubicBezTo>
                  <a:pt x="1598771" y="243364"/>
                  <a:pt x="1596866" y="221456"/>
                  <a:pt x="1595914" y="207169"/>
                </a:cubicBezTo>
                <a:cubicBezTo>
                  <a:pt x="1594961" y="191929"/>
                  <a:pt x="1594009" y="183356"/>
                  <a:pt x="1594009" y="183356"/>
                </a:cubicBezTo>
                <a:cubicBezTo>
                  <a:pt x="1594009" y="183356"/>
                  <a:pt x="1593056" y="191929"/>
                  <a:pt x="1592104" y="207169"/>
                </a:cubicBezTo>
                <a:cubicBezTo>
                  <a:pt x="1592104" y="212884"/>
                  <a:pt x="1591151" y="219551"/>
                  <a:pt x="1591151" y="227171"/>
                </a:cubicBezTo>
                <a:cubicBezTo>
                  <a:pt x="1589246" y="216694"/>
                  <a:pt x="1586389" y="207169"/>
                  <a:pt x="1583531" y="197644"/>
                </a:cubicBezTo>
                <a:cubicBezTo>
                  <a:pt x="1581626" y="190976"/>
                  <a:pt x="1579721" y="185261"/>
                  <a:pt x="1578769" y="179546"/>
                </a:cubicBezTo>
                <a:cubicBezTo>
                  <a:pt x="1576864" y="173831"/>
                  <a:pt x="1574959" y="168116"/>
                  <a:pt x="1573054" y="163354"/>
                </a:cubicBezTo>
                <a:cubicBezTo>
                  <a:pt x="1569244" y="152876"/>
                  <a:pt x="1566386" y="144304"/>
                  <a:pt x="1563529" y="137636"/>
                </a:cubicBezTo>
                <a:cubicBezTo>
                  <a:pt x="1556861" y="123349"/>
                  <a:pt x="1554004" y="115729"/>
                  <a:pt x="1554004" y="115729"/>
                </a:cubicBezTo>
                <a:cubicBezTo>
                  <a:pt x="1554004" y="115729"/>
                  <a:pt x="1555909" y="124301"/>
                  <a:pt x="1560671" y="138589"/>
                </a:cubicBezTo>
                <a:cubicBezTo>
                  <a:pt x="1562576" y="146209"/>
                  <a:pt x="1564481" y="154781"/>
                  <a:pt x="1567339" y="165259"/>
                </a:cubicBezTo>
                <a:cubicBezTo>
                  <a:pt x="1568291" y="170021"/>
                  <a:pt x="1569244" y="175736"/>
                  <a:pt x="1571149" y="181451"/>
                </a:cubicBezTo>
                <a:cubicBezTo>
                  <a:pt x="1572101" y="187166"/>
                  <a:pt x="1573054" y="192881"/>
                  <a:pt x="1574006" y="199549"/>
                </a:cubicBezTo>
                <a:cubicBezTo>
                  <a:pt x="1576864" y="211931"/>
                  <a:pt x="1577816" y="226219"/>
                  <a:pt x="1579721" y="240506"/>
                </a:cubicBezTo>
                <a:cubicBezTo>
                  <a:pt x="1581626" y="253841"/>
                  <a:pt x="1582579" y="269081"/>
                  <a:pt x="1584484" y="283369"/>
                </a:cubicBezTo>
                <a:cubicBezTo>
                  <a:pt x="1581626" y="274796"/>
                  <a:pt x="1579721" y="266224"/>
                  <a:pt x="1576864" y="258604"/>
                </a:cubicBezTo>
                <a:cubicBezTo>
                  <a:pt x="1575911" y="255746"/>
                  <a:pt x="1574959" y="252889"/>
                  <a:pt x="1573054" y="249079"/>
                </a:cubicBezTo>
                <a:cubicBezTo>
                  <a:pt x="1573054" y="249079"/>
                  <a:pt x="1573054" y="248126"/>
                  <a:pt x="1573054" y="247174"/>
                </a:cubicBezTo>
                <a:cubicBezTo>
                  <a:pt x="1573054" y="243364"/>
                  <a:pt x="1573054" y="238601"/>
                  <a:pt x="1572101" y="234791"/>
                </a:cubicBezTo>
                <a:cubicBezTo>
                  <a:pt x="1571149" y="221456"/>
                  <a:pt x="1569244" y="209074"/>
                  <a:pt x="1567339" y="198596"/>
                </a:cubicBezTo>
                <a:cubicBezTo>
                  <a:pt x="1566386" y="192881"/>
                  <a:pt x="1564481" y="188119"/>
                  <a:pt x="1563529" y="184309"/>
                </a:cubicBezTo>
                <a:cubicBezTo>
                  <a:pt x="1561624" y="179546"/>
                  <a:pt x="1560671" y="175736"/>
                  <a:pt x="1558766" y="171926"/>
                </a:cubicBezTo>
                <a:cubicBezTo>
                  <a:pt x="1555909" y="164306"/>
                  <a:pt x="1553051" y="159544"/>
                  <a:pt x="1550194" y="155734"/>
                </a:cubicBezTo>
                <a:cubicBezTo>
                  <a:pt x="1548289" y="151924"/>
                  <a:pt x="1546384" y="150019"/>
                  <a:pt x="1546384" y="150019"/>
                </a:cubicBezTo>
                <a:cubicBezTo>
                  <a:pt x="1546384" y="150019"/>
                  <a:pt x="1547336" y="151924"/>
                  <a:pt x="1549241" y="155734"/>
                </a:cubicBezTo>
                <a:cubicBezTo>
                  <a:pt x="1551146" y="159544"/>
                  <a:pt x="1553051" y="165259"/>
                  <a:pt x="1554956" y="171926"/>
                </a:cubicBezTo>
                <a:cubicBezTo>
                  <a:pt x="1555909" y="175736"/>
                  <a:pt x="1556861" y="179546"/>
                  <a:pt x="1557814" y="184309"/>
                </a:cubicBezTo>
                <a:cubicBezTo>
                  <a:pt x="1557814" y="189071"/>
                  <a:pt x="1558766" y="193834"/>
                  <a:pt x="1559719" y="198596"/>
                </a:cubicBezTo>
                <a:cubicBezTo>
                  <a:pt x="1559719" y="203359"/>
                  <a:pt x="1560671" y="208121"/>
                  <a:pt x="1560671" y="213836"/>
                </a:cubicBezTo>
                <a:cubicBezTo>
                  <a:pt x="1560671" y="214789"/>
                  <a:pt x="1560671" y="215741"/>
                  <a:pt x="1559719" y="216694"/>
                </a:cubicBezTo>
                <a:cubicBezTo>
                  <a:pt x="1558766" y="213836"/>
                  <a:pt x="1556861" y="210979"/>
                  <a:pt x="1555909" y="208121"/>
                </a:cubicBezTo>
                <a:cubicBezTo>
                  <a:pt x="1554004" y="203359"/>
                  <a:pt x="1551146" y="199549"/>
                  <a:pt x="1549241" y="194786"/>
                </a:cubicBezTo>
                <a:cubicBezTo>
                  <a:pt x="1545431" y="186214"/>
                  <a:pt x="1541621" y="179546"/>
                  <a:pt x="1537811" y="173831"/>
                </a:cubicBezTo>
                <a:cubicBezTo>
                  <a:pt x="1530191" y="162401"/>
                  <a:pt x="1526381" y="156686"/>
                  <a:pt x="1526381" y="156686"/>
                </a:cubicBezTo>
                <a:cubicBezTo>
                  <a:pt x="1526381" y="156686"/>
                  <a:pt x="1529239" y="163354"/>
                  <a:pt x="1534001" y="175736"/>
                </a:cubicBezTo>
                <a:cubicBezTo>
                  <a:pt x="1536859" y="181451"/>
                  <a:pt x="1539716" y="189071"/>
                  <a:pt x="1542574" y="197644"/>
                </a:cubicBezTo>
                <a:cubicBezTo>
                  <a:pt x="1543526" y="201454"/>
                  <a:pt x="1545431" y="205264"/>
                  <a:pt x="1546384" y="209074"/>
                </a:cubicBezTo>
                <a:cubicBezTo>
                  <a:pt x="1546384" y="208121"/>
                  <a:pt x="1545431" y="208121"/>
                  <a:pt x="1545431" y="208121"/>
                </a:cubicBezTo>
                <a:cubicBezTo>
                  <a:pt x="1545431" y="208121"/>
                  <a:pt x="1546384" y="209074"/>
                  <a:pt x="1546384" y="210979"/>
                </a:cubicBezTo>
                <a:cubicBezTo>
                  <a:pt x="1548289" y="215741"/>
                  <a:pt x="1549241" y="220504"/>
                  <a:pt x="1551146" y="226219"/>
                </a:cubicBezTo>
                <a:cubicBezTo>
                  <a:pt x="1552099" y="228124"/>
                  <a:pt x="1552099" y="229076"/>
                  <a:pt x="1552099" y="230981"/>
                </a:cubicBezTo>
                <a:cubicBezTo>
                  <a:pt x="1552099" y="232886"/>
                  <a:pt x="1553051" y="233839"/>
                  <a:pt x="1553051" y="235744"/>
                </a:cubicBezTo>
                <a:cubicBezTo>
                  <a:pt x="1553051" y="237649"/>
                  <a:pt x="1553051" y="239554"/>
                  <a:pt x="1554004" y="241459"/>
                </a:cubicBezTo>
                <a:cubicBezTo>
                  <a:pt x="1554004" y="242411"/>
                  <a:pt x="1554004" y="243364"/>
                  <a:pt x="1554004" y="244316"/>
                </a:cubicBezTo>
                <a:cubicBezTo>
                  <a:pt x="1554004" y="246221"/>
                  <a:pt x="1553051" y="248126"/>
                  <a:pt x="1553051" y="250031"/>
                </a:cubicBezTo>
                <a:cubicBezTo>
                  <a:pt x="1551146" y="253841"/>
                  <a:pt x="1549241" y="257651"/>
                  <a:pt x="1547336" y="263366"/>
                </a:cubicBezTo>
                <a:cubicBezTo>
                  <a:pt x="1545431" y="258604"/>
                  <a:pt x="1543526" y="254794"/>
                  <a:pt x="1542574" y="251936"/>
                </a:cubicBezTo>
                <a:cubicBezTo>
                  <a:pt x="1542574" y="249079"/>
                  <a:pt x="1542574" y="245269"/>
                  <a:pt x="1542574" y="243364"/>
                </a:cubicBezTo>
                <a:cubicBezTo>
                  <a:pt x="1542574" y="230029"/>
                  <a:pt x="1542574" y="222409"/>
                  <a:pt x="1542574" y="222409"/>
                </a:cubicBezTo>
                <a:cubicBezTo>
                  <a:pt x="1542574" y="222409"/>
                  <a:pt x="1541621" y="230029"/>
                  <a:pt x="1538764" y="243364"/>
                </a:cubicBezTo>
                <a:cubicBezTo>
                  <a:pt x="1538764" y="243364"/>
                  <a:pt x="1538764" y="243364"/>
                  <a:pt x="1538764" y="243364"/>
                </a:cubicBezTo>
                <a:cubicBezTo>
                  <a:pt x="1534001" y="232886"/>
                  <a:pt x="1531144" y="226219"/>
                  <a:pt x="1531144" y="226219"/>
                </a:cubicBezTo>
                <a:cubicBezTo>
                  <a:pt x="1531144" y="226219"/>
                  <a:pt x="1533049" y="234791"/>
                  <a:pt x="1537811" y="250031"/>
                </a:cubicBezTo>
                <a:cubicBezTo>
                  <a:pt x="1537811" y="252889"/>
                  <a:pt x="1536859" y="255746"/>
                  <a:pt x="1536859" y="258604"/>
                </a:cubicBezTo>
                <a:cubicBezTo>
                  <a:pt x="1534954" y="251936"/>
                  <a:pt x="1533049" y="245269"/>
                  <a:pt x="1531144" y="239554"/>
                </a:cubicBezTo>
                <a:cubicBezTo>
                  <a:pt x="1529239" y="232886"/>
                  <a:pt x="1527334" y="227171"/>
                  <a:pt x="1525429" y="220504"/>
                </a:cubicBezTo>
                <a:cubicBezTo>
                  <a:pt x="1524476" y="217646"/>
                  <a:pt x="1523524" y="214789"/>
                  <a:pt x="1521619" y="211931"/>
                </a:cubicBezTo>
                <a:cubicBezTo>
                  <a:pt x="1518761" y="173831"/>
                  <a:pt x="1515904" y="150019"/>
                  <a:pt x="1515904" y="150019"/>
                </a:cubicBezTo>
                <a:cubicBezTo>
                  <a:pt x="1515904" y="150019"/>
                  <a:pt x="1514951" y="166211"/>
                  <a:pt x="1513046" y="192881"/>
                </a:cubicBezTo>
                <a:cubicBezTo>
                  <a:pt x="1510189" y="187166"/>
                  <a:pt x="1508284" y="182404"/>
                  <a:pt x="1506379" y="177641"/>
                </a:cubicBezTo>
                <a:cubicBezTo>
                  <a:pt x="1499711" y="163354"/>
                  <a:pt x="1495901" y="154781"/>
                  <a:pt x="1495901" y="154781"/>
                </a:cubicBezTo>
                <a:cubicBezTo>
                  <a:pt x="1495901" y="154781"/>
                  <a:pt x="1497806" y="163354"/>
                  <a:pt x="1502569" y="178594"/>
                </a:cubicBezTo>
                <a:cubicBezTo>
                  <a:pt x="1503521" y="182404"/>
                  <a:pt x="1504474" y="186214"/>
                  <a:pt x="1505426" y="190024"/>
                </a:cubicBezTo>
                <a:cubicBezTo>
                  <a:pt x="1505426" y="189071"/>
                  <a:pt x="1504474" y="189071"/>
                  <a:pt x="1504474" y="189071"/>
                </a:cubicBezTo>
                <a:cubicBezTo>
                  <a:pt x="1504474" y="189071"/>
                  <a:pt x="1506379" y="196691"/>
                  <a:pt x="1510189" y="210026"/>
                </a:cubicBezTo>
                <a:cubicBezTo>
                  <a:pt x="1510189" y="210979"/>
                  <a:pt x="1511141" y="212884"/>
                  <a:pt x="1511141" y="213836"/>
                </a:cubicBezTo>
                <a:cubicBezTo>
                  <a:pt x="1511141" y="220504"/>
                  <a:pt x="1510189" y="227171"/>
                  <a:pt x="1510189" y="233839"/>
                </a:cubicBezTo>
                <a:cubicBezTo>
                  <a:pt x="1510189" y="241459"/>
                  <a:pt x="1509236" y="250031"/>
                  <a:pt x="1509236" y="258604"/>
                </a:cubicBezTo>
                <a:cubicBezTo>
                  <a:pt x="1503521" y="241459"/>
                  <a:pt x="1498759" y="230981"/>
                  <a:pt x="1498759" y="230981"/>
                </a:cubicBezTo>
                <a:cubicBezTo>
                  <a:pt x="1498759" y="230981"/>
                  <a:pt x="1501616" y="248126"/>
                  <a:pt x="1508284" y="275749"/>
                </a:cubicBezTo>
                <a:cubicBezTo>
                  <a:pt x="1508284" y="279559"/>
                  <a:pt x="1508284" y="283369"/>
                  <a:pt x="1507331" y="288131"/>
                </a:cubicBezTo>
                <a:cubicBezTo>
                  <a:pt x="1506379" y="290036"/>
                  <a:pt x="1505426" y="290989"/>
                  <a:pt x="1504474" y="292894"/>
                </a:cubicBezTo>
                <a:cubicBezTo>
                  <a:pt x="1503521" y="294799"/>
                  <a:pt x="1501616" y="296704"/>
                  <a:pt x="1500664" y="298609"/>
                </a:cubicBezTo>
                <a:cubicBezTo>
                  <a:pt x="1497806" y="287179"/>
                  <a:pt x="1495901" y="275749"/>
                  <a:pt x="1493044" y="266224"/>
                </a:cubicBezTo>
                <a:cubicBezTo>
                  <a:pt x="1495901" y="253841"/>
                  <a:pt x="1497806" y="246221"/>
                  <a:pt x="1497806" y="246221"/>
                </a:cubicBezTo>
                <a:cubicBezTo>
                  <a:pt x="1497806" y="246221"/>
                  <a:pt x="1495901" y="251936"/>
                  <a:pt x="1491139" y="260509"/>
                </a:cubicBezTo>
                <a:cubicBezTo>
                  <a:pt x="1491139" y="260509"/>
                  <a:pt x="1491139" y="259556"/>
                  <a:pt x="1491139" y="259556"/>
                </a:cubicBezTo>
                <a:cubicBezTo>
                  <a:pt x="1491139" y="253841"/>
                  <a:pt x="1490186" y="249079"/>
                  <a:pt x="1490186" y="244316"/>
                </a:cubicBezTo>
                <a:cubicBezTo>
                  <a:pt x="1490186" y="242411"/>
                  <a:pt x="1490186" y="240506"/>
                  <a:pt x="1489234" y="238601"/>
                </a:cubicBezTo>
                <a:cubicBezTo>
                  <a:pt x="1489234" y="237649"/>
                  <a:pt x="1489234" y="237649"/>
                  <a:pt x="1489234" y="237649"/>
                </a:cubicBezTo>
                <a:cubicBezTo>
                  <a:pt x="1489234" y="237649"/>
                  <a:pt x="1489234" y="237649"/>
                  <a:pt x="1489234" y="238601"/>
                </a:cubicBezTo>
                <a:cubicBezTo>
                  <a:pt x="1488281" y="230981"/>
                  <a:pt x="1488281" y="225266"/>
                  <a:pt x="1486376" y="219551"/>
                </a:cubicBezTo>
                <a:cubicBezTo>
                  <a:pt x="1483519" y="206216"/>
                  <a:pt x="1482566" y="198596"/>
                  <a:pt x="1482566" y="198596"/>
                </a:cubicBezTo>
                <a:cubicBezTo>
                  <a:pt x="1482566" y="198596"/>
                  <a:pt x="1482566" y="206216"/>
                  <a:pt x="1482566" y="220504"/>
                </a:cubicBezTo>
                <a:cubicBezTo>
                  <a:pt x="1482566" y="222409"/>
                  <a:pt x="1482566" y="225266"/>
                  <a:pt x="1482566" y="228124"/>
                </a:cubicBezTo>
                <a:cubicBezTo>
                  <a:pt x="1476851" y="206216"/>
                  <a:pt x="1473041" y="193834"/>
                  <a:pt x="1473041" y="193834"/>
                </a:cubicBezTo>
                <a:cubicBezTo>
                  <a:pt x="1473041" y="193834"/>
                  <a:pt x="1474946" y="220504"/>
                  <a:pt x="1479709" y="259556"/>
                </a:cubicBezTo>
                <a:cubicBezTo>
                  <a:pt x="1479709" y="260509"/>
                  <a:pt x="1478756" y="261461"/>
                  <a:pt x="1478756" y="262414"/>
                </a:cubicBezTo>
                <a:cubicBezTo>
                  <a:pt x="1477804" y="263366"/>
                  <a:pt x="1477804" y="265271"/>
                  <a:pt x="1476851" y="266224"/>
                </a:cubicBezTo>
                <a:cubicBezTo>
                  <a:pt x="1476851" y="263366"/>
                  <a:pt x="1475899" y="260509"/>
                  <a:pt x="1475899" y="257651"/>
                </a:cubicBezTo>
                <a:cubicBezTo>
                  <a:pt x="1473994" y="244316"/>
                  <a:pt x="1473041" y="232886"/>
                  <a:pt x="1471136" y="221456"/>
                </a:cubicBezTo>
                <a:cubicBezTo>
                  <a:pt x="1469231" y="210979"/>
                  <a:pt x="1468279" y="201454"/>
                  <a:pt x="1466374" y="193834"/>
                </a:cubicBezTo>
                <a:cubicBezTo>
                  <a:pt x="1462564" y="178594"/>
                  <a:pt x="1460659" y="170021"/>
                  <a:pt x="1460659" y="170021"/>
                </a:cubicBezTo>
                <a:cubicBezTo>
                  <a:pt x="1460659" y="170021"/>
                  <a:pt x="1461611" y="178594"/>
                  <a:pt x="1462564" y="193834"/>
                </a:cubicBezTo>
                <a:cubicBezTo>
                  <a:pt x="1463516" y="201454"/>
                  <a:pt x="1463516" y="210979"/>
                  <a:pt x="1464469" y="221456"/>
                </a:cubicBezTo>
                <a:cubicBezTo>
                  <a:pt x="1465421" y="231934"/>
                  <a:pt x="1465421" y="244316"/>
                  <a:pt x="1465421" y="257651"/>
                </a:cubicBezTo>
                <a:cubicBezTo>
                  <a:pt x="1465421" y="263366"/>
                  <a:pt x="1465421" y="269081"/>
                  <a:pt x="1465421" y="275749"/>
                </a:cubicBezTo>
                <a:cubicBezTo>
                  <a:pt x="1462564" y="265271"/>
                  <a:pt x="1458754" y="254794"/>
                  <a:pt x="1455896" y="246221"/>
                </a:cubicBezTo>
                <a:cubicBezTo>
                  <a:pt x="1453039" y="235744"/>
                  <a:pt x="1450181" y="226219"/>
                  <a:pt x="1447324" y="218599"/>
                </a:cubicBezTo>
                <a:cubicBezTo>
                  <a:pt x="1442561" y="203359"/>
                  <a:pt x="1439704" y="194786"/>
                  <a:pt x="1439704" y="194786"/>
                </a:cubicBezTo>
                <a:cubicBezTo>
                  <a:pt x="1439704" y="194786"/>
                  <a:pt x="1440656" y="202406"/>
                  <a:pt x="1442561" y="215741"/>
                </a:cubicBezTo>
                <a:cubicBezTo>
                  <a:pt x="1439704" y="203359"/>
                  <a:pt x="1437799" y="193834"/>
                  <a:pt x="1435894" y="185261"/>
                </a:cubicBezTo>
                <a:cubicBezTo>
                  <a:pt x="1435894" y="169069"/>
                  <a:pt x="1435894" y="159544"/>
                  <a:pt x="1435894" y="159544"/>
                </a:cubicBezTo>
                <a:cubicBezTo>
                  <a:pt x="1435894" y="159544"/>
                  <a:pt x="1434941" y="164306"/>
                  <a:pt x="1433036" y="173831"/>
                </a:cubicBezTo>
                <a:cubicBezTo>
                  <a:pt x="1431131" y="165259"/>
                  <a:pt x="1430179" y="160496"/>
                  <a:pt x="1430179" y="160496"/>
                </a:cubicBezTo>
                <a:cubicBezTo>
                  <a:pt x="1430179" y="160496"/>
                  <a:pt x="1430179" y="162401"/>
                  <a:pt x="1430179" y="166211"/>
                </a:cubicBezTo>
                <a:cubicBezTo>
                  <a:pt x="1428274" y="158591"/>
                  <a:pt x="1427321" y="151924"/>
                  <a:pt x="1425416" y="147161"/>
                </a:cubicBezTo>
                <a:cubicBezTo>
                  <a:pt x="1421606" y="134779"/>
                  <a:pt x="1418749" y="127159"/>
                  <a:pt x="1418749" y="127159"/>
                </a:cubicBezTo>
                <a:cubicBezTo>
                  <a:pt x="1418749" y="127159"/>
                  <a:pt x="1419701" y="134779"/>
                  <a:pt x="1421606" y="148114"/>
                </a:cubicBezTo>
                <a:cubicBezTo>
                  <a:pt x="1422559" y="154781"/>
                  <a:pt x="1423511" y="162401"/>
                  <a:pt x="1423511" y="171926"/>
                </a:cubicBezTo>
                <a:cubicBezTo>
                  <a:pt x="1424464" y="181451"/>
                  <a:pt x="1424464" y="190976"/>
                  <a:pt x="1425416" y="202406"/>
                </a:cubicBezTo>
                <a:cubicBezTo>
                  <a:pt x="1425416" y="208121"/>
                  <a:pt x="1426369" y="212884"/>
                  <a:pt x="1426369" y="218599"/>
                </a:cubicBezTo>
                <a:cubicBezTo>
                  <a:pt x="1425416" y="224314"/>
                  <a:pt x="1424464" y="230029"/>
                  <a:pt x="1424464" y="235744"/>
                </a:cubicBezTo>
                <a:cubicBezTo>
                  <a:pt x="1423511" y="231934"/>
                  <a:pt x="1422559" y="229076"/>
                  <a:pt x="1421606" y="226219"/>
                </a:cubicBezTo>
                <a:cubicBezTo>
                  <a:pt x="1419701" y="219551"/>
                  <a:pt x="1416844" y="214789"/>
                  <a:pt x="1415891" y="210026"/>
                </a:cubicBezTo>
                <a:cubicBezTo>
                  <a:pt x="1412081" y="201454"/>
                  <a:pt x="1410176" y="195739"/>
                  <a:pt x="1410176" y="195739"/>
                </a:cubicBezTo>
                <a:cubicBezTo>
                  <a:pt x="1410176" y="195739"/>
                  <a:pt x="1411129" y="201454"/>
                  <a:pt x="1412081" y="210979"/>
                </a:cubicBezTo>
                <a:cubicBezTo>
                  <a:pt x="1413034" y="215741"/>
                  <a:pt x="1413986" y="221456"/>
                  <a:pt x="1414939" y="228124"/>
                </a:cubicBezTo>
                <a:cubicBezTo>
                  <a:pt x="1415891" y="234791"/>
                  <a:pt x="1416844" y="241459"/>
                  <a:pt x="1416844" y="250031"/>
                </a:cubicBezTo>
                <a:cubicBezTo>
                  <a:pt x="1416844" y="255746"/>
                  <a:pt x="1417796" y="261461"/>
                  <a:pt x="1418749" y="268129"/>
                </a:cubicBezTo>
                <a:cubicBezTo>
                  <a:pt x="1416844" y="270986"/>
                  <a:pt x="1414939" y="273844"/>
                  <a:pt x="1413034" y="277654"/>
                </a:cubicBezTo>
                <a:cubicBezTo>
                  <a:pt x="1412081" y="275749"/>
                  <a:pt x="1412081" y="273844"/>
                  <a:pt x="1411129" y="271939"/>
                </a:cubicBezTo>
                <a:cubicBezTo>
                  <a:pt x="1406366" y="237649"/>
                  <a:pt x="1401604" y="215741"/>
                  <a:pt x="1401604" y="215741"/>
                </a:cubicBezTo>
                <a:cubicBezTo>
                  <a:pt x="1401604" y="215741"/>
                  <a:pt x="1401604" y="226219"/>
                  <a:pt x="1400651" y="243364"/>
                </a:cubicBezTo>
                <a:cubicBezTo>
                  <a:pt x="1397794" y="233839"/>
                  <a:pt x="1394936" y="226219"/>
                  <a:pt x="1392079" y="219551"/>
                </a:cubicBezTo>
                <a:cubicBezTo>
                  <a:pt x="1392079" y="217646"/>
                  <a:pt x="1393031" y="215741"/>
                  <a:pt x="1393031" y="213836"/>
                </a:cubicBezTo>
                <a:cubicBezTo>
                  <a:pt x="1393984" y="212884"/>
                  <a:pt x="1394936" y="211931"/>
                  <a:pt x="1395889" y="210979"/>
                </a:cubicBezTo>
                <a:cubicBezTo>
                  <a:pt x="1399699" y="207169"/>
                  <a:pt x="1400651" y="205264"/>
                  <a:pt x="1400651" y="205264"/>
                </a:cubicBezTo>
                <a:cubicBezTo>
                  <a:pt x="1400651" y="205264"/>
                  <a:pt x="1398746" y="207169"/>
                  <a:pt x="1394936" y="210026"/>
                </a:cubicBezTo>
                <a:cubicBezTo>
                  <a:pt x="1394936" y="210026"/>
                  <a:pt x="1393984" y="210979"/>
                  <a:pt x="1393031" y="210979"/>
                </a:cubicBezTo>
                <a:cubicBezTo>
                  <a:pt x="1393984" y="205264"/>
                  <a:pt x="1394936" y="202406"/>
                  <a:pt x="1394936" y="202406"/>
                </a:cubicBezTo>
                <a:cubicBezTo>
                  <a:pt x="1394936" y="202406"/>
                  <a:pt x="1393031" y="206216"/>
                  <a:pt x="1391126" y="212884"/>
                </a:cubicBezTo>
                <a:cubicBezTo>
                  <a:pt x="1391126" y="212884"/>
                  <a:pt x="1390174" y="213836"/>
                  <a:pt x="1390174" y="213836"/>
                </a:cubicBezTo>
                <a:cubicBezTo>
                  <a:pt x="1386364" y="204311"/>
                  <a:pt x="1384459" y="199549"/>
                  <a:pt x="1384459" y="199549"/>
                </a:cubicBezTo>
                <a:cubicBezTo>
                  <a:pt x="1384459" y="199549"/>
                  <a:pt x="1385411" y="205264"/>
                  <a:pt x="1387316" y="215741"/>
                </a:cubicBezTo>
                <a:cubicBezTo>
                  <a:pt x="1384459" y="218599"/>
                  <a:pt x="1382554" y="220504"/>
                  <a:pt x="1378744" y="224314"/>
                </a:cubicBezTo>
                <a:cubicBezTo>
                  <a:pt x="1374934" y="229076"/>
                  <a:pt x="1371124" y="233839"/>
                  <a:pt x="1367314" y="240506"/>
                </a:cubicBezTo>
                <a:cubicBezTo>
                  <a:pt x="1363504" y="230029"/>
                  <a:pt x="1358741" y="219551"/>
                  <a:pt x="1354931" y="209074"/>
                </a:cubicBezTo>
                <a:cubicBezTo>
                  <a:pt x="1354931" y="199549"/>
                  <a:pt x="1354931" y="191929"/>
                  <a:pt x="1354931" y="185261"/>
                </a:cubicBezTo>
                <a:cubicBezTo>
                  <a:pt x="1354931" y="167164"/>
                  <a:pt x="1354931" y="157639"/>
                  <a:pt x="1354931" y="157639"/>
                </a:cubicBezTo>
                <a:cubicBezTo>
                  <a:pt x="1354931" y="157639"/>
                  <a:pt x="1353026" y="168116"/>
                  <a:pt x="1351121" y="185261"/>
                </a:cubicBezTo>
                <a:cubicBezTo>
                  <a:pt x="1350169" y="189071"/>
                  <a:pt x="1350169" y="192881"/>
                  <a:pt x="1349216" y="197644"/>
                </a:cubicBezTo>
                <a:cubicBezTo>
                  <a:pt x="1347311" y="193834"/>
                  <a:pt x="1345406" y="190024"/>
                  <a:pt x="1343501" y="186214"/>
                </a:cubicBezTo>
                <a:cubicBezTo>
                  <a:pt x="1343501" y="181451"/>
                  <a:pt x="1344454" y="175736"/>
                  <a:pt x="1344454" y="171926"/>
                </a:cubicBezTo>
                <a:cubicBezTo>
                  <a:pt x="1344454" y="166211"/>
                  <a:pt x="1344454" y="161449"/>
                  <a:pt x="1344454" y="157639"/>
                </a:cubicBezTo>
                <a:cubicBezTo>
                  <a:pt x="1344454" y="151924"/>
                  <a:pt x="1345406" y="147161"/>
                  <a:pt x="1345406" y="142399"/>
                </a:cubicBezTo>
                <a:cubicBezTo>
                  <a:pt x="1346359" y="129064"/>
                  <a:pt x="1346359" y="120491"/>
                  <a:pt x="1346359" y="120491"/>
                </a:cubicBezTo>
                <a:cubicBezTo>
                  <a:pt x="1346359" y="120491"/>
                  <a:pt x="1344454" y="128111"/>
                  <a:pt x="1341596" y="141446"/>
                </a:cubicBezTo>
                <a:cubicBezTo>
                  <a:pt x="1340644" y="148114"/>
                  <a:pt x="1338739" y="156686"/>
                  <a:pt x="1336834" y="166211"/>
                </a:cubicBezTo>
                <a:cubicBezTo>
                  <a:pt x="1336834" y="167164"/>
                  <a:pt x="1336834" y="168116"/>
                  <a:pt x="1335881" y="169069"/>
                </a:cubicBezTo>
                <a:cubicBezTo>
                  <a:pt x="1333024" y="162401"/>
                  <a:pt x="1330166" y="156686"/>
                  <a:pt x="1327309" y="150971"/>
                </a:cubicBezTo>
                <a:cubicBezTo>
                  <a:pt x="1299686" y="91916"/>
                  <a:pt x="1280636" y="53816"/>
                  <a:pt x="1280636" y="53816"/>
                </a:cubicBezTo>
                <a:cubicBezTo>
                  <a:pt x="1280636" y="53816"/>
                  <a:pt x="1293971" y="94774"/>
                  <a:pt x="1317784" y="155734"/>
                </a:cubicBezTo>
                <a:cubicBezTo>
                  <a:pt x="1322546" y="168116"/>
                  <a:pt x="1327309" y="180499"/>
                  <a:pt x="1332071" y="193834"/>
                </a:cubicBezTo>
                <a:cubicBezTo>
                  <a:pt x="1332071" y="195739"/>
                  <a:pt x="1332071" y="196691"/>
                  <a:pt x="1331119" y="197644"/>
                </a:cubicBezTo>
                <a:cubicBezTo>
                  <a:pt x="1329214" y="209074"/>
                  <a:pt x="1327309" y="222409"/>
                  <a:pt x="1326356" y="235744"/>
                </a:cubicBezTo>
                <a:cubicBezTo>
                  <a:pt x="1324451" y="249079"/>
                  <a:pt x="1323499" y="263366"/>
                  <a:pt x="1321594" y="277654"/>
                </a:cubicBezTo>
                <a:cubicBezTo>
                  <a:pt x="1321594" y="283369"/>
                  <a:pt x="1320641" y="288131"/>
                  <a:pt x="1319689" y="293846"/>
                </a:cubicBezTo>
                <a:cubicBezTo>
                  <a:pt x="1318736" y="292894"/>
                  <a:pt x="1318736" y="291941"/>
                  <a:pt x="1317784" y="290989"/>
                </a:cubicBezTo>
                <a:cubicBezTo>
                  <a:pt x="1317784" y="289084"/>
                  <a:pt x="1317784" y="289084"/>
                  <a:pt x="1317784" y="289084"/>
                </a:cubicBezTo>
                <a:cubicBezTo>
                  <a:pt x="1317784" y="289084"/>
                  <a:pt x="1317784" y="290036"/>
                  <a:pt x="1316831" y="290989"/>
                </a:cubicBezTo>
                <a:cubicBezTo>
                  <a:pt x="1316831" y="290036"/>
                  <a:pt x="1315879" y="289084"/>
                  <a:pt x="1315879" y="288131"/>
                </a:cubicBezTo>
                <a:cubicBezTo>
                  <a:pt x="1314926" y="287179"/>
                  <a:pt x="1314926" y="286226"/>
                  <a:pt x="1313974" y="285274"/>
                </a:cubicBezTo>
                <a:cubicBezTo>
                  <a:pt x="1315879" y="259556"/>
                  <a:pt x="1316831" y="244316"/>
                  <a:pt x="1316831" y="244316"/>
                </a:cubicBezTo>
                <a:cubicBezTo>
                  <a:pt x="1316831" y="244316"/>
                  <a:pt x="1313974" y="256699"/>
                  <a:pt x="1309211" y="277654"/>
                </a:cubicBezTo>
                <a:cubicBezTo>
                  <a:pt x="1305401" y="271939"/>
                  <a:pt x="1302544" y="266224"/>
                  <a:pt x="1298734" y="260509"/>
                </a:cubicBezTo>
                <a:cubicBezTo>
                  <a:pt x="1304449" y="235744"/>
                  <a:pt x="1310164" y="213836"/>
                  <a:pt x="1313974" y="199549"/>
                </a:cubicBezTo>
                <a:cubicBezTo>
                  <a:pt x="1317784" y="182404"/>
                  <a:pt x="1319689" y="172879"/>
                  <a:pt x="1319689" y="172879"/>
                </a:cubicBezTo>
                <a:cubicBezTo>
                  <a:pt x="1319689" y="172879"/>
                  <a:pt x="1307306" y="202406"/>
                  <a:pt x="1291114" y="249079"/>
                </a:cubicBezTo>
                <a:cubicBezTo>
                  <a:pt x="1287304" y="243364"/>
                  <a:pt x="1284446" y="238601"/>
                  <a:pt x="1281589" y="234791"/>
                </a:cubicBezTo>
                <a:cubicBezTo>
                  <a:pt x="1273016" y="222409"/>
                  <a:pt x="1267301" y="215741"/>
                  <a:pt x="1267301" y="215741"/>
                </a:cubicBezTo>
                <a:cubicBezTo>
                  <a:pt x="1267301" y="215741"/>
                  <a:pt x="1270159" y="222409"/>
                  <a:pt x="1275874" y="232886"/>
                </a:cubicBezTo>
                <a:cubicBezTo>
                  <a:pt x="1274921" y="234791"/>
                  <a:pt x="1273969" y="238601"/>
                  <a:pt x="1272064" y="243364"/>
                </a:cubicBezTo>
                <a:cubicBezTo>
                  <a:pt x="1268254" y="237649"/>
                  <a:pt x="1264444" y="231934"/>
                  <a:pt x="1261586" y="227171"/>
                </a:cubicBezTo>
                <a:cubicBezTo>
                  <a:pt x="1257776" y="221456"/>
                  <a:pt x="1253014" y="215741"/>
                  <a:pt x="1249204" y="210979"/>
                </a:cubicBezTo>
                <a:cubicBezTo>
                  <a:pt x="1248251" y="210026"/>
                  <a:pt x="1248251" y="209074"/>
                  <a:pt x="1247299" y="208121"/>
                </a:cubicBezTo>
                <a:cubicBezTo>
                  <a:pt x="1250156" y="203359"/>
                  <a:pt x="1251109" y="199549"/>
                  <a:pt x="1251109" y="199549"/>
                </a:cubicBezTo>
                <a:cubicBezTo>
                  <a:pt x="1251109" y="199549"/>
                  <a:pt x="1249204" y="202406"/>
                  <a:pt x="1246346" y="206216"/>
                </a:cubicBezTo>
                <a:cubicBezTo>
                  <a:pt x="1239679" y="197644"/>
                  <a:pt x="1233964" y="190024"/>
                  <a:pt x="1229201" y="184309"/>
                </a:cubicBezTo>
                <a:cubicBezTo>
                  <a:pt x="1217771" y="170974"/>
                  <a:pt x="1211104" y="162401"/>
                  <a:pt x="1211104" y="162401"/>
                </a:cubicBezTo>
                <a:cubicBezTo>
                  <a:pt x="1211104" y="162401"/>
                  <a:pt x="1216819" y="170974"/>
                  <a:pt x="1226344" y="186214"/>
                </a:cubicBezTo>
                <a:cubicBezTo>
                  <a:pt x="1231106" y="192881"/>
                  <a:pt x="1235869" y="202406"/>
                  <a:pt x="1242536" y="211931"/>
                </a:cubicBezTo>
                <a:cubicBezTo>
                  <a:pt x="1240631" y="214789"/>
                  <a:pt x="1238726" y="217646"/>
                  <a:pt x="1236821" y="220504"/>
                </a:cubicBezTo>
                <a:cubicBezTo>
                  <a:pt x="1235869" y="222409"/>
                  <a:pt x="1234916" y="224314"/>
                  <a:pt x="1233011" y="226219"/>
                </a:cubicBezTo>
                <a:cubicBezTo>
                  <a:pt x="1233011" y="221456"/>
                  <a:pt x="1232059" y="217646"/>
                  <a:pt x="1231106" y="212884"/>
                </a:cubicBezTo>
                <a:cubicBezTo>
                  <a:pt x="1231106" y="211931"/>
                  <a:pt x="1230154" y="210026"/>
                  <a:pt x="1228249" y="209074"/>
                </a:cubicBezTo>
                <a:cubicBezTo>
                  <a:pt x="1228249" y="209074"/>
                  <a:pt x="1227296" y="209074"/>
                  <a:pt x="1226344" y="209074"/>
                </a:cubicBezTo>
                <a:cubicBezTo>
                  <a:pt x="1225391" y="206216"/>
                  <a:pt x="1224439" y="202406"/>
                  <a:pt x="1223486" y="199549"/>
                </a:cubicBezTo>
                <a:cubicBezTo>
                  <a:pt x="1218724" y="187166"/>
                  <a:pt x="1215866" y="179546"/>
                  <a:pt x="1215866" y="179546"/>
                </a:cubicBezTo>
                <a:cubicBezTo>
                  <a:pt x="1215866" y="179546"/>
                  <a:pt x="1216819" y="187166"/>
                  <a:pt x="1219676" y="200501"/>
                </a:cubicBezTo>
                <a:cubicBezTo>
                  <a:pt x="1220629" y="204311"/>
                  <a:pt x="1220629" y="208121"/>
                  <a:pt x="1221581" y="211931"/>
                </a:cubicBezTo>
                <a:cubicBezTo>
                  <a:pt x="1221581" y="212884"/>
                  <a:pt x="1220629" y="212884"/>
                  <a:pt x="1220629" y="213836"/>
                </a:cubicBezTo>
                <a:cubicBezTo>
                  <a:pt x="1214914" y="208121"/>
                  <a:pt x="1211104" y="203359"/>
                  <a:pt x="1207294" y="200501"/>
                </a:cubicBezTo>
                <a:cubicBezTo>
                  <a:pt x="1203484" y="197644"/>
                  <a:pt x="1201579" y="195739"/>
                  <a:pt x="1201579" y="195739"/>
                </a:cubicBezTo>
                <a:cubicBezTo>
                  <a:pt x="1201579" y="195739"/>
                  <a:pt x="1203484" y="197644"/>
                  <a:pt x="1206341" y="201454"/>
                </a:cubicBezTo>
                <a:cubicBezTo>
                  <a:pt x="1209199" y="205264"/>
                  <a:pt x="1213009" y="210979"/>
                  <a:pt x="1217771" y="217646"/>
                </a:cubicBezTo>
                <a:lnTo>
                  <a:pt x="1217771" y="217646"/>
                </a:lnTo>
                <a:cubicBezTo>
                  <a:pt x="1216819" y="222409"/>
                  <a:pt x="1216819" y="227171"/>
                  <a:pt x="1216819" y="231934"/>
                </a:cubicBezTo>
                <a:cubicBezTo>
                  <a:pt x="1207294" y="223361"/>
                  <a:pt x="1202531" y="219551"/>
                  <a:pt x="1202531" y="219551"/>
                </a:cubicBezTo>
                <a:cubicBezTo>
                  <a:pt x="1202531" y="219551"/>
                  <a:pt x="1207294" y="226219"/>
                  <a:pt x="1215866" y="236696"/>
                </a:cubicBezTo>
                <a:cubicBezTo>
                  <a:pt x="1215866" y="240506"/>
                  <a:pt x="1214914" y="245269"/>
                  <a:pt x="1214914" y="249079"/>
                </a:cubicBezTo>
                <a:cubicBezTo>
                  <a:pt x="1214914" y="250984"/>
                  <a:pt x="1214914" y="252889"/>
                  <a:pt x="1214914" y="255746"/>
                </a:cubicBezTo>
                <a:cubicBezTo>
                  <a:pt x="1214914" y="253841"/>
                  <a:pt x="1213961" y="252889"/>
                  <a:pt x="1213961" y="250984"/>
                </a:cubicBezTo>
                <a:cubicBezTo>
                  <a:pt x="1213961" y="250984"/>
                  <a:pt x="1213961" y="250031"/>
                  <a:pt x="1213961" y="250031"/>
                </a:cubicBezTo>
                <a:cubicBezTo>
                  <a:pt x="1213961" y="249079"/>
                  <a:pt x="1214914" y="249079"/>
                  <a:pt x="1214914" y="249079"/>
                </a:cubicBezTo>
                <a:cubicBezTo>
                  <a:pt x="1214914" y="249079"/>
                  <a:pt x="1214914" y="249079"/>
                  <a:pt x="1213961" y="250031"/>
                </a:cubicBezTo>
                <a:cubicBezTo>
                  <a:pt x="1212056" y="242411"/>
                  <a:pt x="1209199" y="235744"/>
                  <a:pt x="1207294" y="229076"/>
                </a:cubicBezTo>
                <a:cubicBezTo>
                  <a:pt x="1204436" y="222409"/>
                  <a:pt x="1202531" y="216694"/>
                  <a:pt x="1200626" y="212884"/>
                </a:cubicBezTo>
                <a:cubicBezTo>
                  <a:pt x="1195864" y="204311"/>
                  <a:pt x="1193959" y="198596"/>
                  <a:pt x="1193959" y="198596"/>
                </a:cubicBezTo>
                <a:cubicBezTo>
                  <a:pt x="1193959" y="198596"/>
                  <a:pt x="1194911" y="204311"/>
                  <a:pt x="1196816" y="213836"/>
                </a:cubicBezTo>
                <a:cubicBezTo>
                  <a:pt x="1197769" y="218599"/>
                  <a:pt x="1198721" y="224314"/>
                  <a:pt x="1200626" y="230981"/>
                </a:cubicBezTo>
                <a:cubicBezTo>
                  <a:pt x="1201579" y="237649"/>
                  <a:pt x="1202531" y="245269"/>
                  <a:pt x="1204436" y="252889"/>
                </a:cubicBezTo>
                <a:cubicBezTo>
                  <a:pt x="1204436" y="254794"/>
                  <a:pt x="1205389" y="256699"/>
                  <a:pt x="1205389" y="258604"/>
                </a:cubicBezTo>
                <a:cubicBezTo>
                  <a:pt x="1202531" y="251936"/>
                  <a:pt x="1199674" y="245269"/>
                  <a:pt x="1196816" y="239554"/>
                </a:cubicBezTo>
                <a:cubicBezTo>
                  <a:pt x="1193959" y="233839"/>
                  <a:pt x="1191101" y="229076"/>
                  <a:pt x="1189196" y="224314"/>
                </a:cubicBezTo>
                <a:cubicBezTo>
                  <a:pt x="1184434" y="216694"/>
                  <a:pt x="1181576" y="211931"/>
                  <a:pt x="1181576" y="211931"/>
                </a:cubicBezTo>
                <a:cubicBezTo>
                  <a:pt x="1181576" y="211931"/>
                  <a:pt x="1183481" y="216694"/>
                  <a:pt x="1185386" y="225266"/>
                </a:cubicBezTo>
                <a:cubicBezTo>
                  <a:pt x="1187291" y="230029"/>
                  <a:pt x="1188244" y="234791"/>
                  <a:pt x="1190149" y="241459"/>
                </a:cubicBezTo>
                <a:cubicBezTo>
                  <a:pt x="1192054" y="247174"/>
                  <a:pt x="1193006" y="254794"/>
                  <a:pt x="1194911" y="262414"/>
                </a:cubicBezTo>
                <a:cubicBezTo>
                  <a:pt x="1195864" y="267176"/>
                  <a:pt x="1196816" y="271939"/>
                  <a:pt x="1197769" y="276701"/>
                </a:cubicBezTo>
                <a:cubicBezTo>
                  <a:pt x="1196816" y="279559"/>
                  <a:pt x="1194911" y="281464"/>
                  <a:pt x="1193959" y="284321"/>
                </a:cubicBezTo>
                <a:cubicBezTo>
                  <a:pt x="1193959" y="284321"/>
                  <a:pt x="1193959" y="283369"/>
                  <a:pt x="1193959" y="283369"/>
                </a:cubicBezTo>
                <a:cubicBezTo>
                  <a:pt x="1193959" y="282416"/>
                  <a:pt x="1193006" y="280511"/>
                  <a:pt x="1193006" y="279559"/>
                </a:cubicBezTo>
                <a:cubicBezTo>
                  <a:pt x="1193959" y="277654"/>
                  <a:pt x="1193959" y="276701"/>
                  <a:pt x="1193959" y="276701"/>
                </a:cubicBezTo>
                <a:cubicBezTo>
                  <a:pt x="1193959" y="276701"/>
                  <a:pt x="1193959" y="277654"/>
                  <a:pt x="1193006" y="278606"/>
                </a:cubicBezTo>
                <a:cubicBezTo>
                  <a:pt x="1190149" y="268129"/>
                  <a:pt x="1187291" y="258604"/>
                  <a:pt x="1184434" y="250984"/>
                </a:cubicBezTo>
                <a:cubicBezTo>
                  <a:pt x="1179671" y="239554"/>
                  <a:pt x="1176814" y="231934"/>
                  <a:pt x="1174909" y="227171"/>
                </a:cubicBezTo>
                <a:cubicBezTo>
                  <a:pt x="1174909" y="226219"/>
                  <a:pt x="1174909" y="224314"/>
                  <a:pt x="1174909" y="223361"/>
                </a:cubicBezTo>
                <a:cubicBezTo>
                  <a:pt x="1174909" y="212884"/>
                  <a:pt x="1175861" y="204311"/>
                  <a:pt x="1175861" y="196691"/>
                </a:cubicBezTo>
                <a:cubicBezTo>
                  <a:pt x="1175861" y="182404"/>
                  <a:pt x="1174909" y="173831"/>
                  <a:pt x="1174909" y="173831"/>
                </a:cubicBezTo>
                <a:cubicBezTo>
                  <a:pt x="1174909" y="173831"/>
                  <a:pt x="1173956" y="182404"/>
                  <a:pt x="1172051" y="196691"/>
                </a:cubicBezTo>
                <a:cubicBezTo>
                  <a:pt x="1171099" y="204311"/>
                  <a:pt x="1169194" y="212884"/>
                  <a:pt x="1168241" y="223361"/>
                </a:cubicBezTo>
                <a:cubicBezTo>
                  <a:pt x="1168241" y="224314"/>
                  <a:pt x="1168241" y="225266"/>
                  <a:pt x="1168241" y="226219"/>
                </a:cubicBezTo>
                <a:cubicBezTo>
                  <a:pt x="1167289" y="229076"/>
                  <a:pt x="1165384" y="232886"/>
                  <a:pt x="1162526" y="238601"/>
                </a:cubicBezTo>
                <a:cubicBezTo>
                  <a:pt x="1161574" y="230981"/>
                  <a:pt x="1160621" y="223361"/>
                  <a:pt x="1158716" y="215741"/>
                </a:cubicBezTo>
                <a:cubicBezTo>
                  <a:pt x="1156811" y="206216"/>
                  <a:pt x="1153954" y="197644"/>
                  <a:pt x="1152049" y="189071"/>
                </a:cubicBezTo>
                <a:cubicBezTo>
                  <a:pt x="1143476" y="155734"/>
                  <a:pt x="1136809" y="133826"/>
                  <a:pt x="1136809" y="133826"/>
                </a:cubicBezTo>
                <a:cubicBezTo>
                  <a:pt x="1136809" y="133826"/>
                  <a:pt x="1137761" y="156686"/>
                  <a:pt x="1140619" y="190024"/>
                </a:cubicBezTo>
                <a:cubicBezTo>
                  <a:pt x="1141571" y="198596"/>
                  <a:pt x="1142524" y="208121"/>
                  <a:pt x="1143476" y="217646"/>
                </a:cubicBezTo>
                <a:cubicBezTo>
                  <a:pt x="1144429" y="227171"/>
                  <a:pt x="1144429" y="237649"/>
                  <a:pt x="1146334" y="248126"/>
                </a:cubicBezTo>
                <a:cubicBezTo>
                  <a:pt x="1146334" y="252889"/>
                  <a:pt x="1147286" y="256699"/>
                  <a:pt x="1147286" y="261461"/>
                </a:cubicBezTo>
                <a:cubicBezTo>
                  <a:pt x="1147286" y="261461"/>
                  <a:pt x="1147286" y="261461"/>
                  <a:pt x="1147286" y="261461"/>
                </a:cubicBezTo>
                <a:cubicBezTo>
                  <a:pt x="1147286" y="259556"/>
                  <a:pt x="1147286" y="258604"/>
                  <a:pt x="1147286" y="258604"/>
                </a:cubicBezTo>
                <a:cubicBezTo>
                  <a:pt x="1147286" y="258604"/>
                  <a:pt x="1147286" y="259556"/>
                  <a:pt x="1147286" y="260509"/>
                </a:cubicBezTo>
                <a:cubicBezTo>
                  <a:pt x="1146334" y="257651"/>
                  <a:pt x="1144429" y="254794"/>
                  <a:pt x="1143476" y="251936"/>
                </a:cubicBezTo>
                <a:cubicBezTo>
                  <a:pt x="1142524" y="250984"/>
                  <a:pt x="1142524" y="250031"/>
                  <a:pt x="1141571" y="249079"/>
                </a:cubicBezTo>
                <a:cubicBezTo>
                  <a:pt x="1141571" y="242411"/>
                  <a:pt x="1141571" y="237649"/>
                  <a:pt x="1141571" y="237649"/>
                </a:cubicBezTo>
                <a:cubicBezTo>
                  <a:pt x="1141571" y="237649"/>
                  <a:pt x="1140619" y="240506"/>
                  <a:pt x="1139666" y="246221"/>
                </a:cubicBezTo>
                <a:cubicBezTo>
                  <a:pt x="1136809" y="241459"/>
                  <a:pt x="1134904" y="236696"/>
                  <a:pt x="1132046" y="231934"/>
                </a:cubicBezTo>
                <a:cubicBezTo>
                  <a:pt x="1132046" y="231934"/>
                  <a:pt x="1132046" y="230981"/>
                  <a:pt x="1132046" y="230981"/>
                </a:cubicBezTo>
                <a:cubicBezTo>
                  <a:pt x="1128236" y="211931"/>
                  <a:pt x="1124426" y="193834"/>
                  <a:pt x="1120616" y="177641"/>
                </a:cubicBezTo>
                <a:cubicBezTo>
                  <a:pt x="1116806" y="161449"/>
                  <a:pt x="1113949" y="146209"/>
                  <a:pt x="1110139" y="132874"/>
                </a:cubicBezTo>
                <a:cubicBezTo>
                  <a:pt x="1106329" y="119539"/>
                  <a:pt x="1103471" y="108109"/>
                  <a:pt x="1100614" y="98584"/>
                </a:cubicBezTo>
                <a:cubicBezTo>
                  <a:pt x="1094899" y="79534"/>
                  <a:pt x="1092041" y="69056"/>
                  <a:pt x="1092041" y="69056"/>
                </a:cubicBezTo>
                <a:cubicBezTo>
                  <a:pt x="1092041" y="69056"/>
                  <a:pt x="1093946" y="80486"/>
                  <a:pt x="1096804" y="99536"/>
                </a:cubicBezTo>
                <a:cubicBezTo>
                  <a:pt x="1098709" y="109061"/>
                  <a:pt x="1100614" y="121444"/>
                  <a:pt x="1103471" y="134779"/>
                </a:cubicBezTo>
                <a:cubicBezTo>
                  <a:pt x="1106329" y="148114"/>
                  <a:pt x="1108234" y="163354"/>
                  <a:pt x="1110139" y="180499"/>
                </a:cubicBezTo>
                <a:cubicBezTo>
                  <a:pt x="1111091" y="186214"/>
                  <a:pt x="1112044" y="192881"/>
                  <a:pt x="1112996" y="199549"/>
                </a:cubicBezTo>
                <a:cubicBezTo>
                  <a:pt x="1112044" y="197644"/>
                  <a:pt x="1111091" y="196691"/>
                  <a:pt x="1110139" y="194786"/>
                </a:cubicBezTo>
                <a:cubicBezTo>
                  <a:pt x="1109186" y="192881"/>
                  <a:pt x="1107281" y="190976"/>
                  <a:pt x="1106329" y="190024"/>
                </a:cubicBezTo>
                <a:cubicBezTo>
                  <a:pt x="1106329" y="189071"/>
                  <a:pt x="1106329" y="189071"/>
                  <a:pt x="1105376" y="188119"/>
                </a:cubicBezTo>
                <a:cubicBezTo>
                  <a:pt x="1101566" y="177641"/>
                  <a:pt x="1098709" y="168116"/>
                  <a:pt x="1095851" y="160496"/>
                </a:cubicBezTo>
                <a:cubicBezTo>
                  <a:pt x="1090136" y="145256"/>
                  <a:pt x="1087279" y="136684"/>
                  <a:pt x="1087279" y="136684"/>
                </a:cubicBezTo>
                <a:cubicBezTo>
                  <a:pt x="1087279" y="136684"/>
                  <a:pt x="1089184" y="145256"/>
                  <a:pt x="1092041" y="161449"/>
                </a:cubicBezTo>
                <a:cubicBezTo>
                  <a:pt x="1093946" y="169069"/>
                  <a:pt x="1095851" y="178594"/>
                  <a:pt x="1098709" y="190024"/>
                </a:cubicBezTo>
                <a:cubicBezTo>
                  <a:pt x="1100614" y="197644"/>
                  <a:pt x="1102519" y="207169"/>
                  <a:pt x="1103471" y="215741"/>
                </a:cubicBezTo>
                <a:cubicBezTo>
                  <a:pt x="1099661" y="206216"/>
                  <a:pt x="1097756" y="200501"/>
                  <a:pt x="1097756" y="200501"/>
                </a:cubicBezTo>
                <a:cubicBezTo>
                  <a:pt x="1097756" y="200501"/>
                  <a:pt x="1099661" y="209074"/>
                  <a:pt x="1102519" y="224314"/>
                </a:cubicBezTo>
                <a:cubicBezTo>
                  <a:pt x="1100614" y="227171"/>
                  <a:pt x="1097756" y="230981"/>
                  <a:pt x="1094899" y="233839"/>
                </a:cubicBezTo>
                <a:cubicBezTo>
                  <a:pt x="1092994" y="225266"/>
                  <a:pt x="1091089" y="216694"/>
                  <a:pt x="1089184" y="209074"/>
                </a:cubicBezTo>
                <a:cubicBezTo>
                  <a:pt x="1086326" y="182404"/>
                  <a:pt x="1084421" y="166211"/>
                  <a:pt x="1084421" y="166211"/>
                </a:cubicBezTo>
                <a:cubicBezTo>
                  <a:pt x="1084421" y="166211"/>
                  <a:pt x="1084421" y="172879"/>
                  <a:pt x="1083469" y="184309"/>
                </a:cubicBezTo>
                <a:cubicBezTo>
                  <a:pt x="1080611" y="171926"/>
                  <a:pt x="1077754" y="160496"/>
                  <a:pt x="1073944" y="149066"/>
                </a:cubicBezTo>
                <a:cubicBezTo>
                  <a:pt x="1071086" y="140494"/>
                  <a:pt x="1069181" y="131921"/>
                  <a:pt x="1066324" y="123349"/>
                </a:cubicBezTo>
                <a:cubicBezTo>
                  <a:pt x="1072991" y="105251"/>
                  <a:pt x="1075849" y="94774"/>
                  <a:pt x="1075849" y="94774"/>
                </a:cubicBezTo>
                <a:cubicBezTo>
                  <a:pt x="1075849" y="94774"/>
                  <a:pt x="1072039" y="103346"/>
                  <a:pt x="1064419" y="119539"/>
                </a:cubicBezTo>
                <a:cubicBezTo>
                  <a:pt x="1062514" y="112871"/>
                  <a:pt x="1059656" y="106204"/>
                  <a:pt x="1057751" y="100489"/>
                </a:cubicBezTo>
                <a:cubicBezTo>
                  <a:pt x="1054894" y="92869"/>
                  <a:pt x="1052036" y="85249"/>
                  <a:pt x="1050131" y="78581"/>
                </a:cubicBezTo>
                <a:cubicBezTo>
                  <a:pt x="1047274" y="71914"/>
                  <a:pt x="1044416" y="65246"/>
                  <a:pt x="1042511" y="59531"/>
                </a:cubicBezTo>
                <a:cubicBezTo>
                  <a:pt x="1037749" y="47149"/>
                  <a:pt x="1032986" y="36671"/>
                  <a:pt x="1029176" y="28099"/>
                </a:cubicBezTo>
                <a:cubicBezTo>
                  <a:pt x="1017746" y="16669"/>
                  <a:pt x="1012984" y="7144"/>
                  <a:pt x="1012984" y="7144"/>
                </a:cubicBezTo>
                <a:cubicBezTo>
                  <a:pt x="1012984" y="7144"/>
                  <a:pt x="1016794" y="17621"/>
                  <a:pt x="1022509" y="34766"/>
                </a:cubicBezTo>
                <a:cubicBezTo>
                  <a:pt x="1025366" y="43339"/>
                  <a:pt x="1029176" y="54769"/>
                  <a:pt x="1032986" y="67151"/>
                </a:cubicBezTo>
                <a:cubicBezTo>
                  <a:pt x="1034891" y="73819"/>
                  <a:pt x="1036796" y="79534"/>
                  <a:pt x="1038701" y="87154"/>
                </a:cubicBezTo>
                <a:cubicBezTo>
                  <a:pt x="1040606" y="93821"/>
                  <a:pt x="1042511" y="101441"/>
                  <a:pt x="1044416" y="109061"/>
                </a:cubicBezTo>
                <a:cubicBezTo>
                  <a:pt x="1044416" y="109061"/>
                  <a:pt x="1044416" y="110014"/>
                  <a:pt x="1044416" y="110014"/>
                </a:cubicBezTo>
                <a:cubicBezTo>
                  <a:pt x="1039654" y="101441"/>
                  <a:pt x="1037749" y="96679"/>
                  <a:pt x="1037749" y="96679"/>
                </a:cubicBezTo>
                <a:cubicBezTo>
                  <a:pt x="1037749" y="96679"/>
                  <a:pt x="1039654" y="104299"/>
                  <a:pt x="1044416" y="117634"/>
                </a:cubicBezTo>
                <a:cubicBezTo>
                  <a:pt x="1046321" y="124301"/>
                  <a:pt x="1049179" y="131921"/>
                  <a:pt x="1051084" y="141446"/>
                </a:cubicBezTo>
                <a:cubicBezTo>
                  <a:pt x="1051084" y="143351"/>
                  <a:pt x="1052036" y="144304"/>
                  <a:pt x="1052036" y="146209"/>
                </a:cubicBezTo>
                <a:cubicBezTo>
                  <a:pt x="1048226" y="153829"/>
                  <a:pt x="1043464" y="163354"/>
                  <a:pt x="1037749" y="172879"/>
                </a:cubicBezTo>
                <a:cubicBezTo>
                  <a:pt x="1033939" y="180499"/>
                  <a:pt x="1029176" y="188119"/>
                  <a:pt x="1024414" y="195739"/>
                </a:cubicBezTo>
                <a:cubicBezTo>
                  <a:pt x="1024414" y="194786"/>
                  <a:pt x="1023461" y="193834"/>
                  <a:pt x="1023461" y="192881"/>
                </a:cubicBezTo>
                <a:cubicBezTo>
                  <a:pt x="1023461" y="190024"/>
                  <a:pt x="1023461" y="187166"/>
                  <a:pt x="1023461" y="184309"/>
                </a:cubicBezTo>
                <a:cubicBezTo>
                  <a:pt x="1024414" y="169069"/>
                  <a:pt x="1024414" y="154781"/>
                  <a:pt x="1024414" y="142399"/>
                </a:cubicBezTo>
                <a:cubicBezTo>
                  <a:pt x="1024414" y="130016"/>
                  <a:pt x="1024414" y="119539"/>
                  <a:pt x="1023461" y="110014"/>
                </a:cubicBezTo>
                <a:cubicBezTo>
                  <a:pt x="1023461" y="101441"/>
                  <a:pt x="1022509" y="93821"/>
                  <a:pt x="1021556" y="89059"/>
                </a:cubicBezTo>
                <a:cubicBezTo>
                  <a:pt x="1020604" y="84296"/>
                  <a:pt x="1020604" y="81439"/>
                  <a:pt x="1020604" y="81439"/>
                </a:cubicBezTo>
                <a:cubicBezTo>
                  <a:pt x="1020604" y="81439"/>
                  <a:pt x="1020604" y="84296"/>
                  <a:pt x="1020604" y="89059"/>
                </a:cubicBezTo>
                <a:cubicBezTo>
                  <a:pt x="1020604" y="93821"/>
                  <a:pt x="1019651" y="100489"/>
                  <a:pt x="1019651" y="110014"/>
                </a:cubicBezTo>
                <a:cubicBezTo>
                  <a:pt x="1018699" y="124301"/>
                  <a:pt x="1016794" y="142399"/>
                  <a:pt x="1014889" y="165259"/>
                </a:cubicBezTo>
                <a:cubicBezTo>
                  <a:pt x="1013936" y="162401"/>
                  <a:pt x="1013936" y="161449"/>
                  <a:pt x="1013936" y="161449"/>
                </a:cubicBezTo>
                <a:cubicBezTo>
                  <a:pt x="1013936" y="161449"/>
                  <a:pt x="1013936" y="163354"/>
                  <a:pt x="1014889" y="168116"/>
                </a:cubicBezTo>
                <a:cubicBezTo>
                  <a:pt x="1013936" y="172879"/>
                  <a:pt x="1013936" y="178594"/>
                  <a:pt x="1012984" y="183356"/>
                </a:cubicBezTo>
                <a:cubicBezTo>
                  <a:pt x="1011079" y="196691"/>
                  <a:pt x="1009174" y="210026"/>
                  <a:pt x="1007269" y="224314"/>
                </a:cubicBezTo>
                <a:cubicBezTo>
                  <a:pt x="996791" y="242411"/>
                  <a:pt x="984409" y="262414"/>
                  <a:pt x="972026" y="283369"/>
                </a:cubicBezTo>
                <a:cubicBezTo>
                  <a:pt x="972026" y="277654"/>
                  <a:pt x="971074" y="273844"/>
                  <a:pt x="971074" y="269081"/>
                </a:cubicBezTo>
                <a:cubicBezTo>
                  <a:pt x="972979" y="263366"/>
                  <a:pt x="975836" y="256699"/>
                  <a:pt x="977741" y="251936"/>
                </a:cubicBezTo>
                <a:cubicBezTo>
                  <a:pt x="983456" y="235744"/>
                  <a:pt x="989171" y="220504"/>
                  <a:pt x="992981" y="206216"/>
                </a:cubicBezTo>
                <a:cubicBezTo>
                  <a:pt x="996791" y="192881"/>
                  <a:pt x="1000601" y="180499"/>
                  <a:pt x="1002506" y="170974"/>
                </a:cubicBezTo>
                <a:cubicBezTo>
                  <a:pt x="1007269" y="150971"/>
                  <a:pt x="1009174" y="139541"/>
                  <a:pt x="1009174" y="139541"/>
                </a:cubicBezTo>
                <a:cubicBezTo>
                  <a:pt x="1009174" y="139541"/>
                  <a:pt x="1005364" y="150971"/>
                  <a:pt x="998696" y="170021"/>
                </a:cubicBezTo>
                <a:cubicBezTo>
                  <a:pt x="995839" y="179546"/>
                  <a:pt x="990124" y="190976"/>
                  <a:pt x="985361" y="204311"/>
                </a:cubicBezTo>
                <a:cubicBezTo>
                  <a:pt x="980599" y="217646"/>
                  <a:pt x="972979" y="231934"/>
                  <a:pt x="966311" y="248126"/>
                </a:cubicBezTo>
                <a:cubicBezTo>
                  <a:pt x="964406" y="251936"/>
                  <a:pt x="962501" y="255746"/>
                  <a:pt x="960596" y="260509"/>
                </a:cubicBezTo>
                <a:cubicBezTo>
                  <a:pt x="961549" y="248126"/>
                  <a:pt x="961549" y="236696"/>
                  <a:pt x="961549" y="225266"/>
                </a:cubicBezTo>
                <a:cubicBezTo>
                  <a:pt x="966311" y="212884"/>
                  <a:pt x="969169" y="206216"/>
                  <a:pt x="969169" y="206216"/>
                </a:cubicBezTo>
                <a:cubicBezTo>
                  <a:pt x="969169" y="206216"/>
                  <a:pt x="966311" y="210979"/>
                  <a:pt x="961549" y="218599"/>
                </a:cubicBezTo>
                <a:cubicBezTo>
                  <a:pt x="961549" y="213836"/>
                  <a:pt x="961549" y="210026"/>
                  <a:pt x="961549" y="206216"/>
                </a:cubicBezTo>
                <a:cubicBezTo>
                  <a:pt x="961549" y="182404"/>
                  <a:pt x="960596" y="162401"/>
                  <a:pt x="958691" y="149066"/>
                </a:cubicBezTo>
                <a:cubicBezTo>
                  <a:pt x="957739" y="143351"/>
                  <a:pt x="957739" y="138589"/>
                  <a:pt x="956786" y="134779"/>
                </a:cubicBezTo>
                <a:cubicBezTo>
                  <a:pt x="956786" y="132874"/>
                  <a:pt x="957739" y="131921"/>
                  <a:pt x="957739" y="131921"/>
                </a:cubicBezTo>
                <a:cubicBezTo>
                  <a:pt x="957739" y="131921"/>
                  <a:pt x="957739" y="132874"/>
                  <a:pt x="956786" y="133826"/>
                </a:cubicBezTo>
                <a:cubicBezTo>
                  <a:pt x="956786" y="133826"/>
                  <a:pt x="956786" y="132874"/>
                  <a:pt x="956786" y="132874"/>
                </a:cubicBezTo>
                <a:cubicBezTo>
                  <a:pt x="955834" y="129064"/>
                  <a:pt x="955834" y="127159"/>
                  <a:pt x="955834" y="127159"/>
                </a:cubicBezTo>
                <a:cubicBezTo>
                  <a:pt x="955834" y="127159"/>
                  <a:pt x="955834" y="130969"/>
                  <a:pt x="955834" y="136684"/>
                </a:cubicBezTo>
                <a:cubicBezTo>
                  <a:pt x="951071" y="147161"/>
                  <a:pt x="940594" y="171926"/>
                  <a:pt x="927259" y="206216"/>
                </a:cubicBezTo>
                <a:cubicBezTo>
                  <a:pt x="927259" y="206216"/>
                  <a:pt x="927259" y="205264"/>
                  <a:pt x="927259" y="205264"/>
                </a:cubicBezTo>
                <a:cubicBezTo>
                  <a:pt x="928211" y="196691"/>
                  <a:pt x="929164" y="189071"/>
                  <a:pt x="930116" y="183356"/>
                </a:cubicBezTo>
                <a:cubicBezTo>
                  <a:pt x="932021" y="170974"/>
                  <a:pt x="932974" y="164306"/>
                  <a:pt x="932974" y="164306"/>
                </a:cubicBezTo>
                <a:cubicBezTo>
                  <a:pt x="932974" y="164306"/>
                  <a:pt x="930116" y="170974"/>
                  <a:pt x="926306" y="183356"/>
                </a:cubicBezTo>
                <a:cubicBezTo>
                  <a:pt x="924401" y="189071"/>
                  <a:pt x="922496" y="195739"/>
                  <a:pt x="920591" y="203359"/>
                </a:cubicBezTo>
                <a:cubicBezTo>
                  <a:pt x="916781" y="192881"/>
                  <a:pt x="913924" y="182404"/>
                  <a:pt x="910114" y="171926"/>
                </a:cubicBezTo>
                <a:cubicBezTo>
                  <a:pt x="909161" y="169069"/>
                  <a:pt x="908209" y="167164"/>
                  <a:pt x="907256" y="164306"/>
                </a:cubicBezTo>
                <a:cubicBezTo>
                  <a:pt x="909161" y="161449"/>
                  <a:pt x="910114" y="159544"/>
                  <a:pt x="912019" y="157639"/>
                </a:cubicBezTo>
                <a:cubicBezTo>
                  <a:pt x="920591" y="145256"/>
                  <a:pt x="927259" y="133826"/>
                  <a:pt x="933926" y="124301"/>
                </a:cubicBezTo>
                <a:cubicBezTo>
                  <a:pt x="946309" y="106204"/>
                  <a:pt x="953929" y="95726"/>
                  <a:pt x="953929" y="95726"/>
                </a:cubicBezTo>
                <a:cubicBezTo>
                  <a:pt x="953929" y="95726"/>
                  <a:pt x="945356" y="105251"/>
                  <a:pt x="931069" y="121444"/>
                </a:cubicBezTo>
                <a:cubicBezTo>
                  <a:pt x="923449" y="129064"/>
                  <a:pt x="915829" y="140494"/>
                  <a:pt x="906304" y="151924"/>
                </a:cubicBezTo>
                <a:cubicBezTo>
                  <a:pt x="905351" y="152876"/>
                  <a:pt x="904399" y="153829"/>
                  <a:pt x="904399" y="154781"/>
                </a:cubicBezTo>
                <a:cubicBezTo>
                  <a:pt x="901541" y="147161"/>
                  <a:pt x="898684" y="139541"/>
                  <a:pt x="894874" y="131921"/>
                </a:cubicBezTo>
                <a:lnTo>
                  <a:pt x="892016" y="126206"/>
                </a:lnTo>
                <a:cubicBezTo>
                  <a:pt x="893921" y="122396"/>
                  <a:pt x="895826" y="118586"/>
                  <a:pt x="897731" y="115729"/>
                </a:cubicBezTo>
                <a:cubicBezTo>
                  <a:pt x="905351" y="100489"/>
                  <a:pt x="912019" y="87154"/>
                  <a:pt x="918686" y="77629"/>
                </a:cubicBezTo>
                <a:cubicBezTo>
                  <a:pt x="931069" y="56674"/>
                  <a:pt x="937736" y="44291"/>
                  <a:pt x="937736" y="44291"/>
                </a:cubicBezTo>
                <a:cubicBezTo>
                  <a:pt x="937736" y="44291"/>
                  <a:pt x="929164" y="55721"/>
                  <a:pt x="914876" y="74771"/>
                </a:cubicBezTo>
                <a:cubicBezTo>
                  <a:pt x="907256" y="84296"/>
                  <a:pt x="899636" y="96679"/>
                  <a:pt x="890111" y="110966"/>
                </a:cubicBezTo>
                <a:cubicBezTo>
                  <a:pt x="889159" y="112871"/>
                  <a:pt x="887254" y="114776"/>
                  <a:pt x="886301" y="116681"/>
                </a:cubicBezTo>
                <a:lnTo>
                  <a:pt x="874871" y="92869"/>
                </a:lnTo>
                <a:lnTo>
                  <a:pt x="873919" y="90964"/>
                </a:lnTo>
                <a:lnTo>
                  <a:pt x="872966" y="91916"/>
                </a:lnTo>
                <a:cubicBezTo>
                  <a:pt x="871061" y="92869"/>
                  <a:pt x="869156" y="93821"/>
                  <a:pt x="868204" y="95726"/>
                </a:cubicBezTo>
                <a:cubicBezTo>
                  <a:pt x="867251" y="97631"/>
                  <a:pt x="866299" y="99536"/>
                  <a:pt x="866299" y="101441"/>
                </a:cubicBezTo>
                <a:cubicBezTo>
                  <a:pt x="866299" y="105251"/>
                  <a:pt x="867251" y="110014"/>
                  <a:pt x="868204" y="113824"/>
                </a:cubicBezTo>
                <a:cubicBezTo>
                  <a:pt x="867251" y="110014"/>
                  <a:pt x="867251" y="106204"/>
                  <a:pt x="868204" y="102394"/>
                </a:cubicBezTo>
                <a:cubicBezTo>
                  <a:pt x="868204" y="100489"/>
                  <a:pt x="869156" y="99536"/>
                  <a:pt x="870109" y="97631"/>
                </a:cubicBezTo>
                <a:cubicBezTo>
                  <a:pt x="871061" y="96679"/>
                  <a:pt x="872014" y="96679"/>
                  <a:pt x="872966" y="95726"/>
                </a:cubicBezTo>
                <a:lnTo>
                  <a:pt x="882491" y="122396"/>
                </a:lnTo>
                <a:cubicBezTo>
                  <a:pt x="880586" y="126206"/>
                  <a:pt x="877729" y="129064"/>
                  <a:pt x="875824" y="132874"/>
                </a:cubicBezTo>
                <a:cubicBezTo>
                  <a:pt x="871061" y="141446"/>
                  <a:pt x="866299" y="150019"/>
                  <a:pt x="860584" y="159544"/>
                </a:cubicBezTo>
                <a:cubicBezTo>
                  <a:pt x="852964" y="172879"/>
                  <a:pt x="845344" y="188119"/>
                  <a:pt x="837724" y="203359"/>
                </a:cubicBezTo>
                <a:cubicBezTo>
                  <a:pt x="834866" y="198596"/>
                  <a:pt x="832961" y="195739"/>
                  <a:pt x="832009" y="194786"/>
                </a:cubicBezTo>
                <a:cubicBezTo>
                  <a:pt x="834866" y="170974"/>
                  <a:pt x="836771" y="151924"/>
                  <a:pt x="838676" y="137636"/>
                </a:cubicBezTo>
                <a:cubicBezTo>
                  <a:pt x="839629" y="123349"/>
                  <a:pt x="840581" y="115729"/>
                  <a:pt x="840581" y="115729"/>
                </a:cubicBezTo>
                <a:cubicBezTo>
                  <a:pt x="840581" y="115729"/>
                  <a:pt x="838676" y="123349"/>
                  <a:pt x="834866" y="137636"/>
                </a:cubicBezTo>
                <a:cubicBezTo>
                  <a:pt x="831056" y="151924"/>
                  <a:pt x="826294" y="170974"/>
                  <a:pt x="820579" y="194786"/>
                </a:cubicBezTo>
                <a:cubicBezTo>
                  <a:pt x="819626" y="197644"/>
                  <a:pt x="819626" y="200501"/>
                  <a:pt x="818674" y="204311"/>
                </a:cubicBezTo>
                <a:cubicBezTo>
                  <a:pt x="817721" y="202406"/>
                  <a:pt x="816769" y="199549"/>
                  <a:pt x="815816" y="197644"/>
                </a:cubicBezTo>
                <a:cubicBezTo>
                  <a:pt x="810101" y="183356"/>
                  <a:pt x="807244" y="174784"/>
                  <a:pt x="807244" y="174784"/>
                </a:cubicBezTo>
                <a:cubicBezTo>
                  <a:pt x="807244" y="174784"/>
                  <a:pt x="809149" y="183356"/>
                  <a:pt x="812006" y="198596"/>
                </a:cubicBezTo>
                <a:cubicBezTo>
                  <a:pt x="812959" y="202406"/>
                  <a:pt x="813911" y="206216"/>
                  <a:pt x="814864" y="210979"/>
                </a:cubicBezTo>
                <a:cubicBezTo>
                  <a:pt x="814864" y="212884"/>
                  <a:pt x="815816" y="214789"/>
                  <a:pt x="815816" y="216694"/>
                </a:cubicBezTo>
                <a:cubicBezTo>
                  <a:pt x="813911" y="224314"/>
                  <a:pt x="812959" y="231934"/>
                  <a:pt x="811054" y="239554"/>
                </a:cubicBezTo>
                <a:cubicBezTo>
                  <a:pt x="809149" y="226219"/>
                  <a:pt x="808196" y="219551"/>
                  <a:pt x="808196" y="219551"/>
                </a:cubicBezTo>
                <a:cubicBezTo>
                  <a:pt x="808196" y="219551"/>
                  <a:pt x="807244" y="236696"/>
                  <a:pt x="807244" y="264319"/>
                </a:cubicBezTo>
                <a:cubicBezTo>
                  <a:pt x="807244" y="265271"/>
                  <a:pt x="807244" y="265271"/>
                  <a:pt x="807244" y="266224"/>
                </a:cubicBezTo>
                <a:cubicBezTo>
                  <a:pt x="804386" y="259556"/>
                  <a:pt x="801529" y="252889"/>
                  <a:pt x="798671" y="246221"/>
                </a:cubicBezTo>
                <a:cubicBezTo>
                  <a:pt x="799624" y="241459"/>
                  <a:pt x="800576" y="239554"/>
                  <a:pt x="800576" y="239554"/>
                </a:cubicBezTo>
                <a:cubicBezTo>
                  <a:pt x="800576" y="239554"/>
                  <a:pt x="799624" y="241459"/>
                  <a:pt x="797719" y="245269"/>
                </a:cubicBezTo>
                <a:cubicBezTo>
                  <a:pt x="797719" y="244316"/>
                  <a:pt x="796766" y="243364"/>
                  <a:pt x="796766" y="242411"/>
                </a:cubicBezTo>
                <a:cubicBezTo>
                  <a:pt x="795814" y="239554"/>
                  <a:pt x="793909" y="236696"/>
                  <a:pt x="792956" y="233839"/>
                </a:cubicBezTo>
                <a:cubicBezTo>
                  <a:pt x="794861" y="229076"/>
                  <a:pt x="795814" y="223361"/>
                  <a:pt x="796766" y="218599"/>
                </a:cubicBezTo>
                <a:cubicBezTo>
                  <a:pt x="802481" y="196691"/>
                  <a:pt x="806291" y="177641"/>
                  <a:pt x="809149" y="164306"/>
                </a:cubicBezTo>
                <a:cubicBezTo>
                  <a:pt x="811054" y="150971"/>
                  <a:pt x="812959" y="143351"/>
                  <a:pt x="812959" y="143351"/>
                </a:cubicBezTo>
                <a:cubicBezTo>
                  <a:pt x="812959" y="143351"/>
                  <a:pt x="810101" y="150971"/>
                  <a:pt x="805339" y="163354"/>
                </a:cubicBezTo>
                <a:cubicBezTo>
                  <a:pt x="803434" y="170021"/>
                  <a:pt x="800576" y="177641"/>
                  <a:pt x="796766" y="186214"/>
                </a:cubicBezTo>
                <a:cubicBezTo>
                  <a:pt x="793909" y="194786"/>
                  <a:pt x="790099" y="205264"/>
                  <a:pt x="785336" y="215741"/>
                </a:cubicBezTo>
                <a:cubicBezTo>
                  <a:pt x="785336" y="216694"/>
                  <a:pt x="784384" y="217646"/>
                  <a:pt x="784384" y="218599"/>
                </a:cubicBezTo>
                <a:cubicBezTo>
                  <a:pt x="781526" y="213836"/>
                  <a:pt x="779621" y="209074"/>
                  <a:pt x="776764" y="205264"/>
                </a:cubicBezTo>
                <a:cubicBezTo>
                  <a:pt x="775811" y="204311"/>
                  <a:pt x="775811" y="203359"/>
                  <a:pt x="774859" y="202406"/>
                </a:cubicBezTo>
                <a:cubicBezTo>
                  <a:pt x="774859" y="202406"/>
                  <a:pt x="774859" y="202406"/>
                  <a:pt x="774859" y="201454"/>
                </a:cubicBezTo>
                <a:cubicBezTo>
                  <a:pt x="777716" y="176689"/>
                  <a:pt x="779621" y="156686"/>
                  <a:pt x="780574" y="142399"/>
                </a:cubicBezTo>
                <a:cubicBezTo>
                  <a:pt x="781526" y="128111"/>
                  <a:pt x="781526" y="119539"/>
                  <a:pt x="781526" y="119539"/>
                </a:cubicBezTo>
                <a:cubicBezTo>
                  <a:pt x="781526" y="119539"/>
                  <a:pt x="779621" y="127159"/>
                  <a:pt x="776764" y="141446"/>
                </a:cubicBezTo>
                <a:cubicBezTo>
                  <a:pt x="775811" y="148114"/>
                  <a:pt x="772954" y="156686"/>
                  <a:pt x="771049" y="167164"/>
                </a:cubicBezTo>
                <a:cubicBezTo>
                  <a:pt x="769144" y="173831"/>
                  <a:pt x="768191" y="181451"/>
                  <a:pt x="766286" y="189071"/>
                </a:cubicBezTo>
                <a:cubicBezTo>
                  <a:pt x="763429" y="185261"/>
                  <a:pt x="760571" y="181451"/>
                  <a:pt x="758666" y="178594"/>
                </a:cubicBezTo>
                <a:cubicBezTo>
                  <a:pt x="753904" y="171926"/>
                  <a:pt x="748189" y="166211"/>
                  <a:pt x="745331" y="163354"/>
                </a:cubicBezTo>
                <a:cubicBezTo>
                  <a:pt x="742474" y="159544"/>
                  <a:pt x="740569" y="157639"/>
                  <a:pt x="740569" y="157639"/>
                </a:cubicBezTo>
                <a:cubicBezTo>
                  <a:pt x="740569" y="157639"/>
                  <a:pt x="741521" y="159544"/>
                  <a:pt x="744379" y="163354"/>
                </a:cubicBezTo>
                <a:cubicBezTo>
                  <a:pt x="747236" y="167164"/>
                  <a:pt x="751046" y="172879"/>
                  <a:pt x="754856" y="180499"/>
                </a:cubicBezTo>
                <a:cubicBezTo>
                  <a:pt x="757714" y="185261"/>
                  <a:pt x="760571" y="190976"/>
                  <a:pt x="763429" y="196691"/>
                </a:cubicBezTo>
                <a:cubicBezTo>
                  <a:pt x="763429" y="197644"/>
                  <a:pt x="763429" y="198596"/>
                  <a:pt x="762476" y="199549"/>
                </a:cubicBezTo>
                <a:cubicBezTo>
                  <a:pt x="759619" y="211931"/>
                  <a:pt x="756761" y="224314"/>
                  <a:pt x="753904" y="238601"/>
                </a:cubicBezTo>
                <a:cubicBezTo>
                  <a:pt x="749141" y="230029"/>
                  <a:pt x="747236" y="224314"/>
                  <a:pt x="747236" y="224314"/>
                </a:cubicBezTo>
                <a:cubicBezTo>
                  <a:pt x="747236" y="224314"/>
                  <a:pt x="749141" y="230981"/>
                  <a:pt x="752951" y="241459"/>
                </a:cubicBezTo>
                <a:cubicBezTo>
                  <a:pt x="751999" y="242411"/>
                  <a:pt x="751999" y="242411"/>
                  <a:pt x="751046" y="243364"/>
                </a:cubicBezTo>
                <a:cubicBezTo>
                  <a:pt x="749141" y="246221"/>
                  <a:pt x="749141" y="250031"/>
                  <a:pt x="749141" y="252889"/>
                </a:cubicBezTo>
                <a:cubicBezTo>
                  <a:pt x="750094" y="250031"/>
                  <a:pt x="751046" y="246221"/>
                  <a:pt x="752951" y="244316"/>
                </a:cubicBezTo>
                <a:cubicBezTo>
                  <a:pt x="752951" y="244316"/>
                  <a:pt x="752951" y="244316"/>
                  <a:pt x="752951" y="244316"/>
                </a:cubicBezTo>
                <a:cubicBezTo>
                  <a:pt x="750094" y="256699"/>
                  <a:pt x="747236" y="269081"/>
                  <a:pt x="744379" y="282416"/>
                </a:cubicBezTo>
                <a:cubicBezTo>
                  <a:pt x="743426" y="287179"/>
                  <a:pt x="742474" y="291941"/>
                  <a:pt x="741521" y="296704"/>
                </a:cubicBezTo>
                <a:cubicBezTo>
                  <a:pt x="740569" y="299561"/>
                  <a:pt x="739616" y="302419"/>
                  <a:pt x="738664" y="306229"/>
                </a:cubicBezTo>
                <a:cubicBezTo>
                  <a:pt x="738664" y="306229"/>
                  <a:pt x="738664" y="306229"/>
                  <a:pt x="738664" y="306229"/>
                </a:cubicBezTo>
                <a:cubicBezTo>
                  <a:pt x="738664" y="302419"/>
                  <a:pt x="737711" y="297656"/>
                  <a:pt x="737711" y="293846"/>
                </a:cubicBezTo>
                <a:cubicBezTo>
                  <a:pt x="736759" y="285274"/>
                  <a:pt x="735806" y="277654"/>
                  <a:pt x="733901" y="270034"/>
                </a:cubicBezTo>
                <a:cubicBezTo>
                  <a:pt x="732949" y="266224"/>
                  <a:pt x="731996" y="263366"/>
                  <a:pt x="731996" y="259556"/>
                </a:cubicBezTo>
                <a:cubicBezTo>
                  <a:pt x="731996" y="258604"/>
                  <a:pt x="731996" y="258604"/>
                  <a:pt x="731044" y="257651"/>
                </a:cubicBezTo>
                <a:cubicBezTo>
                  <a:pt x="729139" y="238601"/>
                  <a:pt x="727234" y="223361"/>
                  <a:pt x="725329" y="210979"/>
                </a:cubicBezTo>
                <a:cubicBezTo>
                  <a:pt x="723424" y="195739"/>
                  <a:pt x="722471" y="186214"/>
                  <a:pt x="722471" y="186214"/>
                </a:cubicBezTo>
                <a:cubicBezTo>
                  <a:pt x="722471" y="186214"/>
                  <a:pt x="722471" y="190976"/>
                  <a:pt x="722471" y="199549"/>
                </a:cubicBezTo>
                <a:cubicBezTo>
                  <a:pt x="720566" y="204311"/>
                  <a:pt x="715804" y="220504"/>
                  <a:pt x="709136" y="243364"/>
                </a:cubicBezTo>
                <a:cubicBezTo>
                  <a:pt x="707231" y="238601"/>
                  <a:pt x="706279" y="233839"/>
                  <a:pt x="704374" y="229076"/>
                </a:cubicBezTo>
                <a:cubicBezTo>
                  <a:pt x="698659" y="211931"/>
                  <a:pt x="692944" y="195739"/>
                  <a:pt x="687229" y="181451"/>
                </a:cubicBezTo>
                <a:cubicBezTo>
                  <a:pt x="684371" y="174784"/>
                  <a:pt x="682466" y="168116"/>
                  <a:pt x="679609" y="161449"/>
                </a:cubicBezTo>
                <a:cubicBezTo>
                  <a:pt x="679609" y="156686"/>
                  <a:pt x="679609" y="151924"/>
                  <a:pt x="679609" y="148114"/>
                </a:cubicBezTo>
                <a:cubicBezTo>
                  <a:pt x="679609" y="138589"/>
                  <a:pt x="679609" y="130016"/>
                  <a:pt x="679609" y="122396"/>
                </a:cubicBezTo>
                <a:cubicBezTo>
                  <a:pt x="679609" y="108109"/>
                  <a:pt x="678656" y="100489"/>
                  <a:pt x="678656" y="100489"/>
                </a:cubicBezTo>
                <a:cubicBezTo>
                  <a:pt x="678656" y="100489"/>
                  <a:pt x="677704" y="108109"/>
                  <a:pt x="675799" y="122396"/>
                </a:cubicBezTo>
                <a:cubicBezTo>
                  <a:pt x="674846" y="128111"/>
                  <a:pt x="673894" y="135731"/>
                  <a:pt x="672941" y="144304"/>
                </a:cubicBezTo>
                <a:cubicBezTo>
                  <a:pt x="669131" y="134779"/>
                  <a:pt x="665321" y="127159"/>
                  <a:pt x="663416" y="122396"/>
                </a:cubicBezTo>
                <a:cubicBezTo>
                  <a:pt x="660559" y="117634"/>
                  <a:pt x="659606" y="114776"/>
                  <a:pt x="659606" y="114776"/>
                </a:cubicBezTo>
                <a:cubicBezTo>
                  <a:pt x="659606" y="114776"/>
                  <a:pt x="660559" y="117634"/>
                  <a:pt x="662464" y="123349"/>
                </a:cubicBezTo>
                <a:cubicBezTo>
                  <a:pt x="664369" y="129064"/>
                  <a:pt x="667226" y="136684"/>
                  <a:pt x="670084" y="147161"/>
                </a:cubicBezTo>
                <a:cubicBezTo>
                  <a:pt x="671036" y="149066"/>
                  <a:pt x="671036" y="151924"/>
                  <a:pt x="671989" y="153829"/>
                </a:cubicBezTo>
                <a:cubicBezTo>
                  <a:pt x="671989" y="157639"/>
                  <a:pt x="671036" y="160496"/>
                  <a:pt x="671036" y="164306"/>
                </a:cubicBezTo>
                <a:cubicBezTo>
                  <a:pt x="670084" y="170021"/>
                  <a:pt x="669131" y="175736"/>
                  <a:pt x="668179" y="181451"/>
                </a:cubicBezTo>
                <a:cubicBezTo>
                  <a:pt x="666274" y="193834"/>
                  <a:pt x="664369" y="206216"/>
                  <a:pt x="662464" y="219551"/>
                </a:cubicBezTo>
                <a:cubicBezTo>
                  <a:pt x="661511" y="226219"/>
                  <a:pt x="660559" y="232886"/>
                  <a:pt x="658654" y="239554"/>
                </a:cubicBezTo>
                <a:cubicBezTo>
                  <a:pt x="657701" y="236696"/>
                  <a:pt x="656749" y="233839"/>
                  <a:pt x="655796" y="231934"/>
                </a:cubicBezTo>
                <a:cubicBezTo>
                  <a:pt x="656749" y="218599"/>
                  <a:pt x="657701" y="210026"/>
                  <a:pt x="657701" y="210026"/>
                </a:cubicBezTo>
                <a:cubicBezTo>
                  <a:pt x="657701" y="210026"/>
                  <a:pt x="655796" y="215741"/>
                  <a:pt x="653891" y="226219"/>
                </a:cubicBezTo>
                <a:cubicBezTo>
                  <a:pt x="648176" y="212884"/>
                  <a:pt x="643414" y="201454"/>
                  <a:pt x="638651" y="191929"/>
                </a:cubicBezTo>
                <a:cubicBezTo>
                  <a:pt x="634841" y="184309"/>
                  <a:pt x="631984" y="178594"/>
                  <a:pt x="630079" y="174784"/>
                </a:cubicBezTo>
                <a:cubicBezTo>
                  <a:pt x="628174" y="170974"/>
                  <a:pt x="627221" y="169069"/>
                  <a:pt x="627221" y="169069"/>
                </a:cubicBezTo>
                <a:cubicBezTo>
                  <a:pt x="627221" y="169069"/>
                  <a:pt x="630079" y="178594"/>
                  <a:pt x="635794" y="193834"/>
                </a:cubicBezTo>
                <a:cubicBezTo>
                  <a:pt x="639604" y="205264"/>
                  <a:pt x="644366" y="221456"/>
                  <a:pt x="649129" y="240506"/>
                </a:cubicBezTo>
                <a:cubicBezTo>
                  <a:pt x="649129" y="241459"/>
                  <a:pt x="649129" y="242411"/>
                  <a:pt x="650081" y="244316"/>
                </a:cubicBezTo>
                <a:cubicBezTo>
                  <a:pt x="649129" y="250031"/>
                  <a:pt x="648176" y="255746"/>
                  <a:pt x="647224" y="262414"/>
                </a:cubicBezTo>
                <a:cubicBezTo>
                  <a:pt x="646271" y="268129"/>
                  <a:pt x="645319" y="273844"/>
                  <a:pt x="644366" y="279559"/>
                </a:cubicBezTo>
                <a:cubicBezTo>
                  <a:pt x="643414" y="285274"/>
                  <a:pt x="643414" y="291941"/>
                  <a:pt x="642461" y="298609"/>
                </a:cubicBezTo>
                <a:cubicBezTo>
                  <a:pt x="642461" y="298609"/>
                  <a:pt x="642461" y="298609"/>
                  <a:pt x="642461" y="298609"/>
                </a:cubicBezTo>
                <a:cubicBezTo>
                  <a:pt x="642461" y="296704"/>
                  <a:pt x="642461" y="294799"/>
                  <a:pt x="642461" y="294799"/>
                </a:cubicBezTo>
                <a:cubicBezTo>
                  <a:pt x="642461" y="294799"/>
                  <a:pt x="642461" y="302419"/>
                  <a:pt x="641509" y="315754"/>
                </a:cubicBezTo>
                <a:cubicBezTo>
                  <a:pt x="641509" y="316706"/>
                  <a:pt x="641509" y="316706"/>
                  <a:pt x="641509" y="317659"/>
                </a:cubicBezTo>
                <a:cubicBezTo>
                  <a:pt x="640556" y="314801"/>
                  <a:pt x="639604" y="311944"/>
                  <a:pt x="639604" y="309086"/>
                </a:cubicBezTo>
                <a:cubicBezTo>
                  <a:pt x="640556" y="306229"/>
                  <a:pt x="640556" y="304324"/>
                  <a:pt x="640556" y="304324"/>
                </a:cubicBezTo>
                <a:cubicBezTo>
                  <a:pt x="640556" y="304324"/>
                  <a:pt x="639604" y="305276"/>
                  <a:pt x="638651" y="307181"/>
                </a:cubicBezTo>
                <a:cubicBezTo>
                  <a:pt x="636746" y="299561"/>
                  <a:pt x="634841" y="291941"/>
                  <a:pt x="632936" y="284321"/>
                </a:cubicBezTo>
                <a:cubicBezTo>
                  <a:pt x="630079" y="271939"/>
                  <a:pt x="626269" y="260509"/>
                  <a:pt x="624364" y="250031"/>
                </a:cubicBezTo>
                <a:cubicBezTo>
                  <a:pt x="622459" y="239554"/>
                  <a:pt x="619601" y="230981"/>
                  <a:pt x="617696" y="223361"/>
                </a:cubicBezTo>
                <a:cubicBezTo>
                  <a:pt x="616744" y="218599"/>
                  <a:pt x="615791" y="214789"/>
                  <a:pt x="614839" y="210979"/>
                </a:cubicBezTo>
                <a:cubicBezTo>
                  <a:pt x="615791" y="204311"/>
                  <a:pt x="615791" y="197644"/>
                  <a:pt x="615791" y="190024"/>
                </a:cubicBezTo>
                <a:cubicBezTo>
                  <a:pt x="616744" y="169069"/>
                  <a:pt x="617696" y="148114"/>
                  <a:pt x="617696" y="126206"/>
                </a:cubicBezTo>
                <a:cubicBezTo>
                  <a:pt x="613886" y="146209"/>
                  <a:pt x="610076" y="166211"/>
                  <a:pt x="607219" y="187166"/>
                </a:cubicBezTo>
                <a:cubicBezTo>
                  <a:pt x="607219" y="186214"/>
                  <a:pt x="607219" y="185261"/>
                  <a:pt x="606266" y="184309"/>
                </a:cubicBezTo>
                <a:cubicBezTo>
                  <a:pt x="606266" y="186214"/>
                  <a:pt x="606266" y="188119"/>
                  <a:pt x="606266" y="189071"/>
                </a:cubicBezTo>
                <a:cubicBezTo>
                  <a:pt x="604361" y="197644"/>
                  <a:pt x="603409" y="207169"/>
                  <a:pt x="601504" y="215741"/>
                </a:cubicBezTo>
                <a:cubicBezTo>
                  <a:pt x="600551" y="213836"/>
                  <a:pt x="600551" y="211931"/>
                  <a:pt x="599599" y="210979"/>
                </a:cubicBezTo>
                <a:cubicBezTo>
                  <a:pt x="593884" y="198596"/>
                  <a:pt x="591026" y="191929"/>
                  <a:pt x="591026" y="191929"/>
                </a:cubicBezTo>
                <a:cubicBezTo>
                  <a:pt x="591026" y="191929"/>
                  <a:pt x="592931" y="199549"/>
                  <a:pt x="595789" y="212884"/>
                </a:cubicBezTo>
                <a:cubicBezTo>
                  <a:pt x="596741" y="217646"/>
                  <a:pt x="597694" y="223361"/>
                  <a:pt x="599599" y="230029"/>
                </a:cubicBezTo>
                <a:cubicBezTo>
                  <a:pt x="598646" y="237649"/>
                  <a:pt x="596741" y="244316"/>
                  <a:pt x="595789" y="251936"/>
                </a:cubicBezTo>
                <a:cubicBezTo>
                  <a:pt x="592931" y="266224"/>
                  <a:pt x="591026" y="280511"/>
                  <a:pt x="589121" y="294799"/>
                </a:cubicBezTo>
                <a:cubicBezTo>
                  <a:pt x="586264" y="290989"/>
                  <a:pt x="584359" y="288131"/>
                  <a:pt x="582454" y="284321"/>
                </a:cubicBezTo>
                <a:cubicBezTo>
                  <a:pt x="583406" y="277654"/>
                  <a:pt x="584359" y="270986"/>
                  <a:pt x="585311" y="265271"/>
                </a:cubicBezTo>
                <a:cubicBezTo>
                  <a:pt x="586264" y="256699"/>
                  <a:pt x="587216" y="250031"/>
                  <a:pt x="588169" y="244316"/>
                </a:cubicBezTo>
                <a:cubicBezTo>
                  <a:pt x="590074" y="232886"/>
                  <a:pt x="591026" y="225266"/>
                  <a:pt x="591026" y="225266"/>
                </a:cubicBezTo>
                <a:cubicBezTo>
                  <a:pt x="591026" y="225266"/>
                  <a:pt x="588169" y="231934"/>
                  <a:pt x="584359" y="243364"/>
                </a:cubicBezTo>
                <a:cubicBezTo>
                  <a:pt x="583406" y="247174"/>
                  <a:pt x="581501" y="252889"/>
                  <a:pt x="579596" y="258604"/>
                </a:cubicBezTo>
                <a:cubicBezTo>
                  <a:pt x="578644" y="248126"/>
                  <a:pt x="578644" y="239554"/>
                  <a:pt x="577691" y="231934"/>
                </a:cubicBezTo>
                <a:cubicBezTo>
                  <a:pt x="576739" y="218599"/>
                  <a:pt x="575786" y="210979"/>
                  <a:pt x="575786" y="210979"/>
                </a:cubicBezTo>
                <a:cubicBezTo>
                  <a:pt x="575786" y="210979"/>
                  <a:pt x="574834" y="218599"/>
                  <a:pt x="573881" y="230981"/>
                </a:cubicBezTo>
                <a:cubicBezTo>
                  <a:pt x="572929" y="240506"/>
                  <a:pt x="571976" y="252889"/>
                  <a:pt x="571024" y="267176"/>
                </a:cubicBezTo>
                <a:cubicBezTo>
                  <a:pt x="571024" y="267176"/>
                  <a:pt x="571024" y="267176"/>
                  <a:pt x="571024" y="267176"/>
                </a:cubicBezTo>
                <a:cubicBezTo>
                  <a:pt x="570071" y="265271"/>
                  <a:pt x="568166" y="264319"/>
                  <a:pt x="567214" y="262414"/>
                </a:cubicBezTo>
                <a:cubicBezTo>
                  <a:pt x="561499" y="245269"/>
                  <a:pt x="556736" y="230981"/>
                  <a:pt x="552926" y="219551"/>
                </a:cubicBezTo>
                <a:cubicBezTo>
                  <a:pt x="552926" y="219551"/>
                  <a:pt x="552926" y="218599"/>
                  <a:pt x="552926" y="218599"/>
                </a:cubicBezTo>
                <a:cubicBezTo>
                  <a:pt x="553879" y="208121"/>
                  <a:pt x="554831" y="198596"/>
                  <a:pt x="555784" y="189071"/>
                </a:cubicBezTo>
                <a:cubicBezTo>
                  <a:pt x="556736" y="179546"/>
                  <a:pt x="557689" y="170021"/>
                  <a:pt x="558641" y="162401"/>
                </a:cubicBezTo>
                <a:cubicBezTo>
                  <a:pt x="559594" y="154781"/>
                  <a:pt x="560546" y="147161"/>
                  <a:pt x="561499" y="141446"/>
                </a:cubicBezTo>
                <a:cubicBezTo>
                  <a:pt x="563404" y="130016"/>
                  <a:pt x="564356" y="123349"/>
                  <a:pt x="564356" y="123349"/>
                </a:cubicBezTo>
                <a:cubicBezTo>
                  <a:pt x="564356" y="123349"/>
                  <a:pt x="561499" y="130016"/>
                  <a:pt x="557689" y="140494"/>
                </a:cubicBezTo>
                <a:cubicBezTo>
                  <a:pt x="555784" y="146209"/>
                  <a:pt x="553879" y="152876"/>
                  <a:pt x="551021" y="160496"/>
                </a:cubicBezTo>
                <a:cubicBezTo>
                  <a:pt x="548164" y="168116"/>
                  <a:pt x="546259" y="177641"/>
                  <a:pt x="544354" y="187166"/>
                </a:cubicBezTo>
                <a:cubicBezTo>
                  <a:pt x="542449" y="196691"/>
                  <a:pt x="540544" y="207169"/>
                  <a:pt x="537686" y="218599"/>
                </a:cubicBezTo>
                <a:cubicBezTo>
                  <a:pt x="536734" y="222409"/>
                  <a:pt x="536734" y="227171"/>
                  <a:pt x="535781" y="231934"/>
                </a:cubicBezTo>
                <a:cubicBezTo>
                  <a:pt x="535781" y="228124"/>
                  <a:pt x="534829" y="224314"/>
                  <a:pt x="534829" y="220504"/>
                </a:cubicBezTo>
                <a:cubicBezTo>
                  <a:pt x="534829" y="214789"/>
                  <a:pt x="533876" y="210026"/>
                  <a:pt x="532924" y="205264"/>
                </a:cubicBezTo>
                <a:cubicBezTo>
                  <a:pt x="532924" y="198596"/>
                  <a:pt x="533876" y="192881"/>
                  <a:pt x="533876" y="186214"/>
                </a:cubicBezTo>
                <a:cubicBezTo>
                  <a:pt x="533876" y="179546"/>
                  <a:pt x="534829" y="172879"/>
                  <a:pt x="534829" y="166211"/>
                </a:cubicBezTo>
                <a:cubicBezTo>
                  <a:pt x="534829" y="159544"/>
                  <a:pt x="534829" y="153829"/>
                  <a:pt x="534829" y="148114"/>
                </a:cubicBezTo>
                <a:cubicBezTo>
                  <a:pt x="534829" y="136684"/>
                  <a:pt x="534829" y="127159"/>
                  <a:pt x="534829" y="118586"/>
                </a:cubicBezTo>
                <a:cubicBezTo>
                  <a:pt x="534829" y="102394"/>
                  <a:pt x="533876" y="92869"/>
                  <a:pt x="533876" y="92869"/>
                </a:cubicBezTo>
                <a:cubicBezTo>
                  <a:pt x="533876" y="92869"/>
                  <a:pt x="532924" y="102394"/>
                  <a:pt x="531019" y="118586"/>
                </a:cubicBezTo>
                <a:cubicBezTo>
                  <a:pt x="530066" y="126206"/>
                  <a:pt x="529114" y="136684"/>
                  <a:pt x="528161" y="147161"/>
                </a:cubicBezTo>
                <a:cubicBezTo>
                  <a:pt x="527209" y="152876"/>
                  <a:pt x="527209" y="158591"/>
                  <a:pt x="526256" y="165259"/>
                </a:cubicBezTo>
                <a:cubicBezTo>
                  <a:pt x="525304" y="171926"/>
                  <a:pt x="524351" y="177641"/>
                  <a:pt x="523399" y="185261"/>
                </a:cubicBezTo>
                <a:cubicBezTo>
                  <a:pt x="522446" y="189071"/>
                  <a:pt x="522446" y="192881"/>
                  <a:pt x="521494" y="197644"/>
                </a:cubicBezTo>
                <a:cubicBezTo>
                  <a:pt x="518636" y="187166"/>
                  <a:pt x="516731" y="177641"/>
                  <a:pt x="513874" y="170021"/>
                </a:cubicBezTo>
                <a:cubicBezTo>
                  <a:pt x="509111" y="153829"/>
                  <a:pt x="506254" y="144304"/>
                  <a:pt x="506254" y="144304"/>
                </a:cubicBezTo>
                <a:cubicBezTo>
                  <a:pt x="506254" y="144304"/>
                  <a:pt x="507206" y="153829"/>
                  <a:pt x="510064" y="170974"/>
                </a:cubicBezTo>
                <a:cubicBezTo>
                  <a:pt x="511969" y="184309"/>
                  <a:pt x="513874" y="201454"/>
                  <a:pt x="517684" y="222409"/>
                </a:cubicBezTo>
                <a:cubicBezTo>
                  <a:pt x="517684" y="225266"/>
                  <a:pt x="516731" y="227171"/>
                  <a:pt x="516731" y="230029"/>
                </a:cubicBezTo>
                <a:cubicBezTo>
                  <a:pt x="515779" y="237649"/>
                  <a:pt x="514826" y="244316"/>
                  <a:pt x="512921" y="251936"/>
                </a:cubicBezTo>
                <a:cubicBezTo>
                  <a:pt x="499586" y="210026"/>
                  <a:pt x="490061" y="181451"/>
                  <a:pt x="487204" y="172879"/>
                </a:cubicBezTo>
                <a:cubicBezTo>
                  <a:pt x="486251" y="167164"/>
                  <a:pt x="485299" y="164306"/>
                  <a:pt x="485299" y="164306"/>
                </a:cubicBezTo>
                <a:cubicBezTo>
                  <a:pt x="485299" y="164306"/>
                  <a:pt x="486251" y="173831"/>
                  <a:pt x="486251" y="189071"/>
                </a:cubicBezTo>
                <a:cubicBezTo>
                  <a:pt x="487204" y="196691"/>
                  <a:pt x="487204" y="207169"/>
                  <a:pt x="488156" y="217646"/>
                </a:cubicBezTo>
                <a:cubicBezTo>
                  <a:pt x="488156" y="224314"/>
                  <a:pt x="489109" y="230981"/>
                  <a:pt x="489109" y="238601"/>
                </a:cubicBezTo>
                <a:cubicBezTo>
                  <a:pt x="488156" y="232886"/>
                  <a:pt x="487204" y="228124"/>
                  <a:pt x="486251" y="223361"/>
                </a:cubicBezTo>
                <a:cubicBezTo>
                  <a:pt x="485299" y="217646"/>
                  <a:pt x="484346" y="212884"/>
                  <a:pt x="482441" y="207169"/>
                </a:cubicBezTo>
                <a:cubicBezTo>
                  <a:pt x="480536" y="202406"/>
                  <a:pt x="479584" y="197644"/>
                  <a:pt x="478631" y="192881"/>
                </a:cubicBezTo>
                <a:cubicBezTo>
                  <a:pt x="475774" y="184309"/>
                  <a:pt x="473869" y="176689"/>
                  <a:pt x="471964" y="170021"/>
                </a:cubicBezTo>
                <a:cubicBezTo>
                  <a:pt x="468154" y="157639"/>
                  <a:pt x="465296" y="150019"/>
                  <a:pt x="465296" y="150019"/>
                </a:cubicBezTo>
                <a:cubicBezTo>
                  <a:pt x="465296" y="150019"/>
                  <a:pt x="466249" y="157639"/>
                  <a:pt x="468154" y="170021"/>
                </a:cubicBezTo>
                <a:cubicBezTo>
                  <a:pt x="469106" y="176689"/>
                  <a:pt x="470059" y="184309"/>
                  <a:pt x="471011" y="193834"/>
                </a:cubicBezTo>
                <a:cubicBezTo>
                  <a:pt x="471964" y="198596"/>
                  <a:pt x="471964" y="203359"/>
                  <a:pt x="472916" y="208121"/>
                </a:cubicBezTo>
                <a:cubicBezTo>
                  <a:pt x="473869" y="212884"/>
                  <a:pt x="473869" y="218599"/>
                  <a:pt x="474821" y="224314"/>
                </a:cubicBezTo>
                <a:cubicBezTo>
                  <a:pt x="475774" y="233839"/>
                  <a:pt x="476726" y="244316"/>
                  <a:pt x="478631" y="255746"/>
                </a:cubicBezTo>
                <a:cubicBezTo>
                  <a:pt x="477679" y="250031"/>
                  <a:pt x="475774" y="245269"/>
                  <a:pt x="474821" y="240506"/>
                </a:cubicBezTo>
                <a:cubicBezTo>
                  <a:pt x="467201" y="211931"/>
                  <a:pt x="460534" y="188119"/>
                  <a:pt x="455771" y="170974"/>
                </a:cubicBezTo>
                <a:cubicBezTo>
                  <a:pt x="450056" y="154781"/>
                  <a:pt x="447199" y="145256"/>
                  <a:pt x="447199" y="145256"/>
                </a:cubicBezTo>
                <a:cubicBezTo>
                  <a:pt x="447199" y="145256"/>
                  <a:pt x="449104" y="154781"/>
                  <a:pt x="451961" y="171926"/>
                </a:cubicBezTo>
                <a:cubicBezTo>
                  <a:pt x="453866" y="180499"/>
                  <a:pt x="454819" y="190976"/>
                  <a:pt x="457676" y="202406"/>
                </a:cubicBezTo>
                <a:cubicBezTo>
                  <a:pt x="459581" y="213836"/>
                  <a:pt x="462439" y="227171"/>
                  <a:pt x="464344" y="242411"/>
                </a:cubicBezTo>
                <a:cubicBezTo>
                  <a:pt x="466249" y="254794"/>
                  <a:pt x="469106" y="268129"/>
                  <a:pt x="471011" y="282416"/>
                </a:cubicBezTo>
                <a:cubicBezTo>
                  <a:pt x="469106" y="278606"/>
                  <a:pt x="468154" y="275749"/>
                  <a:pt x="467201" y="272891"/>
                </a:cubicBezTo>
                <a:cubicBezTo>
                  <a:pt x="462439" y="262414"/>
                  <a:pt x="459581" y="255746"/>
                  <a:pt x="459581" y="255746"/>
                </a:cubicBezTo>
                <a:cubicBezTo>
                  <a:pt x="459581" y="255746"/>
                  <a:pt x="460534" y="262414"/>
                  <a:pt x="463391" y="273844"/>
                </a:cubicBezTo>
                <a:cubicBezTo>
                  <a:pt x="464344" y="279559"/>
                  <a:pt x="466249" y="286226"/>
                  <a:pt x="468154" y="293846"/>
                </a:cubicBezTo>
                <a:cubicBezTo>
                  <a:pt x="469106" y="297656"/>
                  <a:pt x="470059" y="302419"/>
                  <a:pt x="471011" y="306229"/>
                </a:cubicBezTo>
                <a:cubicBezTo>
                  <a:pt x="471964" y="310991"/>
                  <a:pt x="472916" y="315754"/>
                  <a:pt x="473869" y="320516"/>
                </a:cubicBezTo>
                <a:cubicBezTo>
                  <a:pt x="475774" y="330041"/>
                  <a:pt x="477679" y="340519"/>
                  <a:pt x="479584" y="351949"/>
                </a:cubicBezTo>
                <a:cubicBezTo>
                  <a:pt x="479584" y="352901"/>
                  <a:pt x="479584" y="352901"/>
                  <a:pt x="479584" y="353854"/>
                </a:cubicBezTo>
                <a:cubicBezTo>
                  <a:pt x="479584" y="353854"/>
                  <a:pt x="479584" y="352901"/>
                  <a:pt x="478631" y="351949"/>
                </a:cubicBezTo>
                <a:cubicBezTo>
                  <a:pt x="476726" y="347186"/>
                  <a:pt x="473869" y="343376"/>
                  <a:pt x="471964" y="338614"/>
                </a:cubicBezTo>
                <a:cubicBezTo>
                  <a:pt x="471011" y="333851"/>
                  <a:pt x="471011" y="329089"/>
                  <a:pt x="470059" y="324326"/>
                </a:cubicBezTo>
                <a:cubicBezTo>
                  <a:pt x="468154" y="309086"/>
                  <a:pt x="465296" y="294799"/>
                  <a:pt x="462439" y="280511"/>
                </a:cubicBezTo>
                <a:cubicBezTo>
                  <a:pt x="459581" y="266224"/>
                  <a:pt x="455771" y="252889"/>
                  <a:pt x="452914" y="240506"/>
                </a:cubicBezTo>
                <a:cubicBezTo>
                  <a:pt x="449104" y="228124"/>
                  <a:pt x="445294" y="215741"/>
                  <a:pt x="441484" y="205264"/>
                </a:cubicBezTo>
                <a:cubicBezTo>
                  <a:pt x="440531" y="201454"/>
                  <a:pt x="438626" y="198596"/>
                  <a:pt x="437674" y="194786"/>
                </a:cubicBezTo>
                <a:cubicBezTo>
                  <a:pt x="438626" y="185261"/>
                  <a:pt x="439579" y="175736"/>
                  <a:pt x="440531" y="167164"/>
                </a:cubicBezTo>
                <a:cubicBezTo>
                  <a:pt x="441484" y="151924"/>
                  <a:pt x="442436" y="139541"/>
                  <a:pt x="442436" y="128111"/>
                </a:cubicBezTo>
                <a:cubicBezTo>
                  <a:pt x="442436" y="106204"/>
                  <a:pt x="441484" y="94774"/>
                  <a:pt x="441484" y="94774"/>
                </a:cubicBezTo>
                <a:cubicBezTo>
                  <a:pt x="441484" y="94774"/>
                  <a:pt x="440531" y="107156"/>
                  <a:pt x="438626" y="128111"/>
                </a:cubicBezTo>
                <a:cubicBezTo>
                  <a:pt x="437674" y="138589"/>
                  <a:pt x="435769" y="151924"/>
                  <a:pt x="433864" y="166211"/>
                </a:cubicBezTo>
                <a:cubicBezTo>
                  <a:pt x="432911" y="170021"/>
                  <a:pt x="432911" y="173831"/>
                  <a:pt x="431959" y="178594"/>
                </a:cubicBezTo>
                <a:cubicBezTo>
                  <a:pt x="431959" y="177641"/>
                  <a:pt x="431006" y="176689"/>
                  <a:pt x="431006" y="175736"/>
                </a:cubicBezTo>
                <a:cubicBezTo>
                  <a:pt x="427196" y="167164"/>
                  <a:pt x="423386" y="159544"/>
                  <a:pt x="419576" y="153829"/>
                </a:cubicBezTo>
                <a:cubicBezTo>
                  <a:pt x="412909" y="142399"/>
                  <a:pt x="408146" y="135731"/>
                  <a:pt x="408146" y="135731"/>
                </a:cubicBezTo>
                <a:cubicBezTo>
                  <a:pt x="408146" y="135731"/>
                  <a:pt x="411004" y="143351"/>
                  <a:pt x="415766" y="155734"/>
                </a:cubicBezTo>
                <a:cubicBezTo>
                  <a:pt x="418624" y="161449"/>
                  <a:pt x="420529" y="170021"/>
                  <a:pt x="423386" y="178594"/>
                </a:cubicBezTo>
                <a:cubicBezTo>
                  <a:pt x="425291" y="184309"/>
                  <a:pt x="427196" y="190024"/>
                  <a:pt x="428149" y="195739"/>
                </a:cubicBezTo>
                <a:cubicBezTo>
                  <a:pt x="427196" y="201454"/>
                  <a:pt x="425291" y="208121"/>
                  <a:pt x="424339" y="214789"/>
                </a:cubicBezTo>
                <a:cubicBezTo>
                  <a:pt x="424339" y="214789"/>
                  <a:pt x="424339" y="214789"/>
                  <a:pt x="424339" y="214789"/>
                </a:cubicBezTo>
                <a:cubicBezTo>
                  <a:pt x="418624" y="206216"/>
                  <a:pt x="415766" y="202406"/>
                  <a:pt x="415766" y="202406"/>
                </a:cubicBezTo>
                <a:cubicBezTo>
                  <a:pt x="415766" y="202406"/>
                  <a:pt x="417671" y="208121"/>
                  <a:pt x="421481" y="216694"/>
                </a:cubicBezTo>
                <a:cubicBezTo>
                  <a:pt x="422434" y="218599"/>
                  <a:pt x="423386" y="220504"/>
                  <a:pt x="423386" y="223361"/>
                </a:cubicBezTo>
                <a:cubicBezTo>
                  <a:pt x="420529" y="238601"/>
                  <a:pt x="416719" y="255746"/>
                  <a:pt x="412909" y="272891"/>
                </a:cubicBezTo>
                <a:cubicBezTo>
                  <a:pt x="410051" y="264319"/>
                  <a:pt x="407194" y="257651"/>
                  <a:pt x="405289" y="253841"/>
                </a:cubicBezTo>
                <a:cubicBezTo>
                  <a:pt x="405289" y="253841"/>
                  <a:pt x="405289" y="253841"/>
                  <a:pt x="405289" y="253841"/>
                </a:cubicBezTo>
                <a:cubicBezTo>
                  <a:pt x="405289" y="237649"/>
                  <a:pt x="405289" y="223361"/>
                  <a:pt x="404336" y="210026"/>
                </a:cubicBezTo>
                <a:cubicBezTo>
                  <a:pt x="403384" y="196691"/>
                  <a:pt x="403384" y="185261"/>
                  <a:pt x="401479" y="176689"/>
                </a:cubicBezTo>
                <a:cubicBezTo>
                  <a:pt x="398621" y="158591"/>
                  <a:pt x="396716" y="148114"/>
                  <a:pt x="396716" y="148114"/>
                </a:cubicBezTo>
                <a:cubicBezTo>
                  <a:pt x="396716" y="148114"/>
                  <a:pt x="396716" y="158591"/>
                  <a:pt x="397669" y="177641"/>
                </a:cubicBezTo>
                <a:cubicBezTo>
                  <a:pt x="397669" y="186214"/>
                  <a:pt x="397669" y="195739"/>
                  <a:pt x="396716" y="206216"/>
                </a:cubicBezTo>
                <a:cubicBezTo>
                  <a:pt x="394811" y="214789"/>
                  <a:pt x="391954" y="228124"/>
                  <a:pt x="389096" y="244316"/>
                </a:cubicBezTo>
                <a:cubicBezTo>
                  <a:pt x="386239" y="235744"/>
                  <a:pt x="384334" y="227171"/>
                  <a:pt x="381476" y="219551"/>
                </a:cubicBezTo>
                <a:cubicBezTo>
                  <a:pt x="379571" y="212884"/>
                  <a:pt x="377666" y="205264"/>
                  <a:pt x="374809" y="199549"/>
                </a:cubicBezTo>
                <a:cubicBezTo>
                  <a:pt x="373856" y="197644"/>
                  <a:pt x="373856" y="196691"/>
                  <a:pt x="372904" y="194786"/>
                </a:cubicBezTo>
                <a:cubicBezTo>
                  <a:pt x="372904" y="193834"/>
                  <a:pt x="372904" y="192881"/>
                  <a:pt x="372904" y="190976"/>
                </a:cubicBezTo>
                <a:cubicBezTo>
                  <a:pt x="371951" y="186214"/>
                  <a:pt x="370999" y="181451"/>
                  <a:pt x="370046" y="177641"/>
                </a:cubicBezTo>
                <a:cubicBezTo>
                  <a:pt x="368141" y="169069"/>
                  <a:pt x="367189" y="162401"/>
                  <a:pt x="366236" y="155734"/>
                </a:cubicBezTo>
                <a:cubicBezTo>
                  <a:pt x="365284" y="152876"/>
                  <a:pt x="365284" y="150019"/>
                  <a:pt x="364331" y="148114"/>
                </a:cubicBezTo>
                <a:cubicBezTo>
                  <a:pt x="363379" y="140494"/>
                  <a:pt x="363379" y="135731"/>
                  <a:pt x="363379" y="135731"/>
                </a:cubicBezTo>
                <a:cubicBezTo>
                  <a:pt x="363379" y="135731"/>
                  <a:pt x="363379" y="137636"/>
                  <a:pt x="363379" y="140494"/>
                </a:cubicBezTo>
                <a:cubicBezTo>
                  <a:pt x="362426" y="138589"/>
                  <a:pt x="362426" y="136684"/>
                  <a:pt x="362426" y="136684"/>
                </a:cubicBezTo>
                <a:cubicBezTo>
                  <a:pt x="362426" y="136684"/>
                  <a:pt x="362426" y="142399"/>
                  <a:pt x="362426" y="151924"/>
                </a:cubicBezTo>
                <a:cubicBezTo>
                  <a:pt x="362426" y="154781"/>
                  <a:pt x="362426" y="158591"/>
                  <a:pt x="361474" y="163354"/>
                </a:cubicBezTo>
                <a:cubicBezTo>
                  <a:pt x="359569" y="159544"/>
                  <a:pt x="358616" y="155734"/>
                  <a:pt x="357664" y="151924"/>
                </a:cubicBezTo>
                <a:cubicBezTo>
                  <a:pt x="350996" y="135731"/>
                  <a:pt x="348139" y="127159"/>
                  <a:pt x="348139" y="127159"/>
                </a:cubicBezTo>
                <a:cubicBezTo>
                  <a:pt x="348139" y="127159"/>
                  <a:pt x="350044" y="136684"/>
                  <a:pt x="353854" y="153829"/>
                </a:cubicBezTo>
                <a:cubicBezTo>
                  <a:pt x="355759" y="162401"/>
                  <a:pt x="358616" y="171926"/>
                  <a:pt x="361474" y="183356"/>
                </a:cubicBezTo>
                <a:cubicBezTo>
                  <a:pt x="361474" y="186214"/>
                  <a:pt x="361474" y="189071"/>
                  <a:pt x="361474" y="192881"/>
                </a:cubicBezTo>
                <a:cubicBezTo>
                  <a:pt x="359569" y="187166"/>
                  <a:pt x="357664" y="184309"/>
                  <a:pt x="357664" y="184309"/>
                </a:cubicBezTo>
                <a:cubicBezTo>
                  <a:pt x="357664" y="184309"/>
                  <a:pt x="358616" y="189071"/>
                  <a:pt x="360521" y="198596"/>
                </a:cubicBezTo>
                <a:cubicBezTo>
                  <a:pt x="360521" y="205264"/>
                  <a:pt x="360521" y="212884"/>
                  <a:pt x="359569" y="221456"/>
                </a:cubicBezTo>
                <a:cubicBezTo>
                  <a:pt x="357664" y="216694"/>
                  <a:pt x="356711" y="211931"/>
                  <a:pt x="355759" y="208121"/>
                </a:cubicBezTo>
                <a:cubicBezTo>
                  <a:pt x="352901" y="199549"/>
                  <a:pt x="350996" y="193834"/>
                  <a:pt x="350996" y="193834"/>
                </a:cubicBezTo>
                <a:cubicBezTo>
                  <a:pt x="350996" y="193834"/>
                  <a:pt x="350996" y="199549"/>
                  <a:pt x="351949" y="208121"/>
                </a:cubicBezTo>
                <a:cubicBezTo>
                  <a:pt x="351949" y="212884"/>
                  <a:pt x="352901" y="218599"/>
                  <a:pt x="352901" y="224314"/>
                </a:cubicBezTo>
                <a:cubicBezTo>
                  <a:pt x="353854" y="230981"/>
                  <a:pt x="353854" y="237649"/>
                  <a:pt x="353854" y="246221"/>
                </a:cubicBezTo>
                <a:cubicBezTo>
                  <a:pt x="353854" y="253841"/>
                  <a:pt x="354806" y="262414"/>
                  <a:pt x="354806" y="270986"/>
                </a:cubicBezTo>
                <a:cubicBezTo>
                  <a:pt x="355759" y="279559"/>
                  <a:pt x="355759" y="289084"/>
                  <a:pt x="355759" y="299561"/>
                </a:cubicBezTo>
                <a:cubicBezTo>
                  <a:pt x="355759" y="305276"/>
                  <a:pt x="356711" y="310991"/>
                  <a:pt x="356711" y="316706"/>
                </a:cubicBezTo>
                <a:cubicBezTo>
                  <a:pt x="352901" y="310039"/>
                  <a:pt x="349091" y="303371"/>
                  <a:pt x="346234" y="298609"/>
                </a:cubicBezTo>
                <a:cubicBezTo>
                  <a:pt x="346234" y="297656"/>
                  <a:pt x="345281" y="297656"/>
                  <a:pt x="345281" y="296704"/>
                </a:cubicBezTo>
                <a:cubicBezTo>
                  <a:pt x="345281" y="294799"/>
                  <a:pt x="345281" y="293846"/>
                  <a:pt x="345281" y="291941"/>
                </a:cubicBezTo>
                <a:cubicBezTo>
                  <a:pt x="346234" y="282416"/>
                  <a:pt x="347186" y="274796"/>
                  <a:pt x="348139" y="267176"/>
                </a:cubicBezTo>
                <a:cubicBezTo>
                  <a:pt x="349091" y="253841"/>
                  <a:pt x="350044" y="246221"/>
                  <a:pt x="350044" y="246221"/>
                </a:cubicBezTo>
                <a:cubicBezTo>
                  <a:pt x="350044" y="246221"/>
                  <a:pt x="348139" y="253841"/>
                  <a:pt x="344329" y="267176"/>
                </a:cubicBezTo>
                <a:cubicBezTo>
                  <a:pt x="342424" y="272891"/>
                  <a:pt x="341471" y="279559"/>
                  <a:pt x="339566" y="287179"/>
                </a:cubicBezTo>
                <a:cubicBezTo>
                  <a:pt x="339566" y="287179"/>
                  <a:pt x="339566" y="287179"/>
                  <a:pt x="339566" y="287179"/>
                </a:cubicBezTo>
                <a:cubicBezTo>
                  <a:pt x="339566" y="287179"/>
                  <a:pt x="339566" y="287179"/>
                  <a:pt x="339566" y="288131"/>
                </a:cubicBezTo>
                <a:cubicBezTo>
                  <a:pt x="339566" y="289084"/>
                  <a:pt x="338614" y="290036"/>
                  <a:pt x="338614" y="291941"/>
                </a:cubicBezTo>
                <a:cubicBezTo>
                  <a:pt x="338614" y="293846"/>
                  <a:pt x="337661" y="295751"/>
                  <a:pt x="337661" y="297656"/>
                </a:cubicBezTo>
                <a:cubicBezTo>
                  <a:pt x="332899" y="290036"/>
                  <a:pt x="328136" y="283369"/>
                  <a:pt x="324326" y="277654"/>
                </a:cubicBezTo>
                <a:cubicBezTo>
                  <a:pt x="320516" y="263366"/>
                  <a:pt x="315754" y="249079"/>
                  <a:pt x="310991" y="233839"/>
                </a:cubicBezTo>
                <a:cubicBezTo>
                  <a:pt x="308134" y="226219"/>
                  <a:pt x="306229" y="219551"/>
                  <a:pt x="303371" y="211931"/>
                </a:cubicBezTo>
                <a:cubicBezTo>
                  <a:pt x="304324" y="206216"/>
                  <a:pt x="305276" y="201454"/>
                  <a:pt x="306229" y="196691"/>
                </a:cubicBezTo>
                <a:cubicBezTo>
                  <a:pt x="310039" y="179546"/>
                  <a:pt x="312896" y="164306"/>
                  <a:pt x="316706" y="150971"/>
                </a:cubicBezTo>
                <a:cubicBezTo>
                  <a:pt x="320516" y="137636"/>
                  <a:pt x="322421" y="125254"/>
                  <a:pt x="326231" y="115729"/>
                </a:cubicBezTo>
                <a:cubicBezTo>
                  <a:pt x="331946" y="96679"/>
                  <a:pt x="335756" y="85249"/>
                  <a:pt x="335756" y="85249"/>
                </a:cubicBezTo>
                <a:cubicBezTo>
                  <a:pt x="335756" y="85249"/>
                  <a:pt x="330994" y="95726"/>
                  <a:pt x="323374" y="113824"/>
                </a:cubicBezTo>
                <a:cubicBezTo>
                  <a:pt x="319564" y="123349"/>
                  <a:pt x="315754" y="134779"/>
                  <a:pt x="310991" y="148114"/>
                </a:cubicBezTo>
                <a:cubicBezTo>
                  <a:pt x="309086" y="154781"/>
                  <a:pt x="306229" y="161449"/>
                  <a:pt x="303371" y="169069"/>
                </a:cubicBezTo>
                <a:cubicBezTo>
                  <a:pt x="301466" y="175736"/>
                  <a:pt x="299561" y="183356"/>
                  <a:pt x="297656" y="190024"/>
                </a:cubicBezTo>
                <a:cubicBezTo>
                  <a:pt x="293846" y="179546"/>
                  <a:pt x="290989" y="170021"/>
                  <a:pt x="287179" y="159544"/>
                </a:cubicBezTo>
                <a:cubicBezTo>
                  <a:pt x="290036" y="172879"/>
                  <a:pt x="291941" y="185261"/>
                  <a:pt x="294799" y="198596"/>
                </a:cubicBezTo>
                <a:cubicBezTo>
                  <a:pt x="290989" y="213836"/>
                  <a:pt x="287179" y="230029"/>
                  <a:pt x="283369" y="247174"/>
                </a:cubicBezTo>
                <a:cubicBezTo>
                  <a:pt x="282416" y="252889"/>
                  <a:pt x="281464" y="258604"/>
                  <a:pt x="279559" y="264319"/>
                </a:cubicBezTo>
                <a:cubicBezTo>
                  <a:pt x="278606" y="260509"/>
                  <a:pt x="277654" y="257651"/>
                  <a:pt x="276701" y="253841"/>
                </a:cubicBezTo>
                <a:cubicBezTo>
                  <a:pt x="276701" y="245269"/>
                  <a:pt x="277654" y="235744"/>
                  <a:pt x="278606" y="227171"/>
                </a:cubicBezTo>
                <a:cubicBezTo>
                  <a:pt x="280511" y="205264"/>
                  <a:pt x="281464" y="185261"/>
                  <a:pt x="284321" y="166211"/>
                </a:cubicBezTo>
                <a:cubicBezTo>
                  <a:pt x="285274" y="156686"/>
                  <a:pt x="286226" y="148114"/>
                  <a:pt x="287179" y="139541"/>
                </a:cubicBezTo>
                <a:cubicBezTo>
                  <a:pt x="288131" y="130969"/>
                  <a:pt x="290036" y="123349"/>
                  <a:pt x="290989" y="115729"/>
                </a:cubicBezTo>
                <a:cubicBezTo>
                  <a:pt x="293846" y="100489"/>
                  <a:pt x="294799" y="87154"/>
                  <a:pt x="297656" y="76676"/>
                </a:cubicBezTo>
                <a:cubicBezTo>
                  <a:pt x="302419" y="54769"/>
                  <a:pt x="304324" y="42386"/>
                  <a:pt x="304324" y="42386"/>
                </a:cubicBezTo>
                <a:cubicBezTo>
                  <a:pt x="304324" y="42386"/>
                  <a:pt x="300514" y="54769"/>
                  <a:pt x="293846" y="75724"/>
                </a:cubicBezTo>
                <a:cubicBezTo>
                  <a:pt x="290036" y="86201"/>
                  <a:pt x="287179" y="99536"/>
                  <a:pt x="283369" y="114776"/>
                </a:cubicBezTo>
                <a:cubicBezTo>
                  <a:pt x="281464" y="122396"/>
                  <a:pt x="279559" y="130016"/>
                  <a:pt x="277654" y="138589"/>
                </a:cubicBezTo>
                <a:cubicBezTo>
                  <a:pt x="275749" y="147161"/>
                  <a:pt x="274796" y="156686"/>
                  <a:pt x="272891" y="165259"/>
                </a:cubicBezTo>
                <a:cubicBezTo>
                  <a:pt x="271939" y="170021"/>
                  <a:pt x="270986" y="173831"/>
                  <a:pt x="270034" y="178594"/>
                </a:cubicBezTo>
                <a:cubicBezTo>
                  <a:pt x="268129" y="182404"/>
                  <a:pt x="265271" y="188119"/>
                  <a:pt x="261461" y="196691"/>
                </a:cubicBezTo>
                <a:cubicBezTo>
                  <a:pt x="260509" y="191929"/>
                  <a:pt x="258604" y="187166"/>
                  <a:pt x="258604" y="183356"/>
                </a:cubicBezTo>
                <a:cubicBezTo>
                  <a:pt x="255746" y="170021"/>
                  <a:pt x="253841" y="161449"/>
                  <a:pt x="253841" y="161449"/>
                </a:cubicBezTo>
                <a:cubicBezTo>
                  <a:pt x="253841" y="161449"/>
                  <a:pt x="253841" y="169069"/>
                  <a:pt x="254794" y="183356"/>
                </a:cubicBezTo>
                <a:cubicBezTo>
                  <a:pt x="254794" y="190024"/>
                  <a:pt x="255746" y="197644"/>
                  <a:pt x="256699" y="207169"/>
                </a:cubicBezTo>
                <a:cubicBezTo>
                  <a:pt x="253841" y="213836"/>
                  <a:pt x="250984" y="222409"/>
                  <a:pt x="247174" y="231934"/>
                </a:cubicBezTo>
                <a:cubicBezTo>
                  <a:pt x="246221" y="232886"/>
                  <a:pt x="246221" y="234791"/>
                  <a:pt x="245269" y="236696"/>
                </a:cubicBezTo>
                <a:cubicBezTo>
                  <a:pt x="243364" y="231934"/>
                  <a:pt x="242411" y="230029"/>
                  <a:pt x="242411" y="230029"/>
                </a:cubicBezTo>
                <a:cubicBezTo>
                  <a:pt x="242411" y="230029"/>
                  <a:pt x="243364" y="233839"/>
                  <a:pt x="244316" y="240506"/>
                </a:cubicBezTo>
                <a:cubicBezTo>
                  <a:pt x="241459" y="247174"/>
                  <a:pt x="239554" y="254794"/>
                  <a:pt x="236696" y="262414"/>
                </a:cubicBezTo>
                <a:cubicBezTo>
                  <a:pt x="232886" y="250031"/>
                  <a:pt x="229076" y="238601"/>
                  <a:pt x="226219" y="227171"/>
                </a:cubicBezTo>
                <a:cubicBezTo>
                  <a:pt x="223361" y="219551"/>
                  <a:pt x="221456" y="210979"/>
                  <a:pt x="218599" y="204311"/>
                </a:cubicBezTo>
                <a:cubicBezTo>
                  <a:pt x="215741" y="196691"/>
                  <a:pt x="213836" y="190024"/>
                  <a:pt x="210979" y="184309"/>
                </a:cubicBezTo>
                <a:cubicBezTo>
                  <a:pt x="206216" y="171926"/>
                  <a:pt x="202406" y="160496"/>
                  <a:pt x="198596" y="150971"/>
                </a:cubicBezTo>
                <a:cubicBezTo>
                  <a:pt x="191929" y="132874"/>
                  <a:pt x="187166" y="122396"/>
                  <a:pt x="187166" y="122396"/>
                </a:cubicBezTo>
                <a:cubicBezTo>
                  <a:pt x="187166" y="122396"/>
                  <a:pt x="190024" y="132874"/>
                  <a:pt x="194786" y="151924"/>
                </a:cubicBezTo>
                <a:cubicBezTo>
                  <a:pt x="197644" y="161449"/>
                  <a:pt x="200501" y="172879"/>
                  <a:pt x="204311" y="186214"/>
                </a:cubicBezTo>
                <a:cubicBezTo>
                  <a:pt x="206216" y="192881"/>
                  <a:pt x="208121" y="199549"/>
                  <a:pt x="210026" y="207169"/>
                </a:cubicBezTo>
                <a:cubicBezTo>
                  <a:pt x="211931" y="214789"/>
                  <a:pt x="213836" y="222409"/>
                  <a:pt x="215741" y="230981"/>
                </a:cubicBezTo>
                <a:cubicBezTo>
                  <a:pt x="218599" y="245269"/>
                  <a:pt x="222409" y="260509"/>
                  <a:pt x="226219" y="275749"/>
                </a:cubicBezTo>
                <a:cubicBezTo>
                  <a:pt x="224314" y="280511"/>
                  <a:pt x="221456" y="287179"/>
                  <a:pt x="218599" y="295751"/>
                </a:cubicBezTo>
                <a:cubicBezTo>
                  <a:pt x="218599" y="296704"/>
                  <a:pt x="217646" y="297656"/>
                  <a:pt x="217646" y="298609"/>
                </a:cubicBezTo>
                <a:cubicBezTo>
                  <a:pt x="216694" y="286226"/>
                  <a:pt x="215741" y="274796"/>
                  <a:pt x="214789" y="266224"/>
                </a:cubicBezTo>
                <a:cubicBezTo>
                  <a:pt x="213836" y="250984"/>
                  <a:pt x="212884" y="241459"/>
                  <a:pt x="212884" y="241459"/>
                </a:cubicBezTo>
                <a:cubicBezTo>
                  <a:pt x="212884" y="241459"/>
                  <a:pt x="211931" y="250031"/>
                  <a:pt x="210979" y="266224"/>
                </a:cubicBezTo>
                <a:cubicBezTo>
                  <a:pt x="210026" y="277654"/>
                  <a:pt x="210026" y="291941"/>
                  <a:pt x="209074" y="309086"/>
                </a:cubicBezTo>
                <a:cubicBezTo>
                  <a:pt x="204311" y="301466"/>
                  <a:pt x="200501" y="293846"/>
                  <a:pt x="196691" y="287179"/>
                </a:cubicBezTo>
                <a:cubicBezTo>
                  <a:pt x="192881" y="281464"/>
                  <a:pt x="190024" y="275749"/>
                  <a:pt x="187166" y="270034"/>
                </a:cubicBezTo>
                <a:cubicBezTo>
                  <a:pt x="183356" y="265271"/>
                  <a:pt x="180499" y="260509"/>
                  <a:pt x="177641" y="255746"/>
                </a:cubicBezTo>
                <a:cubicBezTo>
                  <a:pt x="171926" y="246221"/>
                  <a:pt x="166211" y="238601"/>
                  <a:pt x="161449" y="231934"/>
                </a:cubicBezTo>
                <a:cubicBezTo>
                  <a:pt x="159544" y="230029"/>
                  <a:pt x="158591" y="227171"/>
                  <a:pt x="156686" y="225266"/>
                </a:cubicBezTo>
                <a:cubicBezTo>
                  <a:pt x="154781" y="214789"/>
                  <a:pt x="152876" y="209074"/>
                  <a:pt x="152876" y="209074"/>
                </a:cubicBezTo>
                <a:cubicBezTo>
                  <a:pt x="152876" y="209074"/>
                  <a:pt x="152876" y="212884"/>
                  <a:pt x="152876" y="219551"/>
                </a:cubicBezTo>
                <a:cubicBezTo>
                  <a:pt x="149066" y="213836"/>
                  <a:pt x="146209" y="210979"/>
                  <a:pt x="146209" y="210979"/>
                </a:cubicBezTo>
                <a:cubicBezTo>
                  <a:pt x="146209" y="210979"/>
                  <a:pt x="148114" y="215741"/>
                  <a:pt x="152876" y="224314"/>
                </a:cubicBezTo>
                <a:cubicBezTo>
                  <a:pt x="153829" y="235744"/>
                  <a:pt x="154781" y="253841"/>
                  <a:pt x="156686" y="275749"/>
                </a:cubicBezTo>
                <a:cubicBezTo>
                  <a:pt x="153829" y="271939"/>
                  <a:pt x="150971" y="267176"/>
                  <a:pt x="148114" y="263366"/>
                </a:cubicBezTo>
                <a:cubicBezTo>
                  <a:pt x="139541" y="252889"/>
                  <a:pt x="131921" y="242411"/>
                  <a:pt x="124301" y="233839"/>
                </a:cubicBezTo>
                <a:cubicBezTo>
                  <a:pt x="116681" y="225266"/>
                  <a:pt x="110966" y="217646"/>
                  <a:pt x="104299" y="212884"/>
                </a:cubicBezTo>
                <a:cubicBezTo>
                  <a:pt x="94774" y="203359"/>
                  <a:pt x="88106" y="197644"/>
                  <a:pt x="88106" y="197644"/>
                </a:cubicBezTo>
                <a:cubicBezTo>
                  <a:pt x="88106" y="197644"/>
                  <a:pt x="93821" y="205264"/>
                  <a:pt x="103346" y="217646"/>
                </a:cubicBezTo>
                <a:cubicBezTo>
                  <a:pt x="108109" y="223361"/>
                  <a:pt x="113824" y="231934"/>
                  <a:pt x="119539" y="240506"/>
                </a:cubicBezTo>
                <a:cubicBezTo>
                  <a:pt x="126206" y="249079"/>
                  <a:pt x="131921" y="260509"/>
                  <a:pt x="139541" y="271939"/>
                </a:cubicBezTo>
                <a:cubicBezTo>
                  <a:pt x="143351" y="278606"/>
                  <a:pt x="148114" y="285274"/>
                  <a:pt x="151924" y="292894"/>
                </a:cubicBezTo>
                <a:cubicBezTo>
                  <a:pt x="151924" y="294799"/>
                  <a:pt x="151924" y="295751"/>
                  <a:pt x="151924" y="297656"/>
                </a:cubicBezTo>
                <a:cubicBezTo>
                  <a:pt x="151924" y="297656"/>
                  <a:pt x="150971" y="296704"/>
                  <a:pt x="150971" y="296704"/>
                </a:cubicBezTo>
                <a:cubicBezTo>
                  <a:pt x="145256" y="290989"/>
                  <a:pt x="140494" y="285274"/>
                  <a:pt x="136684" y="282416"/>
                </a:cubicBezTo>
                <a:cubicBezTo>
                  <a:pt x="134779" y="280511"/>
                  <a:pt x="133826" y="279559"/>
                  <a:pt x="131921" y="278606"/>
                </a:cubicBezTo>
                <a:cubicBezTo>
                  <a:pt x="132874" y="275749"/>
                  <a:pt x="132874" y="274796"/>
                  <a:pt x="132874" y="274796"/>
                </a:cubicBezTo>
                <a:cubicBezTo>
                  <a:pt x="132874" y="274796"/>
                  <a:pt x="131921" y="275749"/>
                  <a:pt x="130969" y="278606"/>
                </a:cubicBezTo>
                <a:cubicBezTo>
                  <a:pt x="125254" y="273844"/>
                  <a:pt x="122396" y="270986"/>
                  <a:pt x="122396" y="270986"/>
                </a:cubicBezTo>
                <a:cubicBezTo>
                  <a:pt x="122396" y="270986"/>
                  <a:pt x="125254" y="274796"/>
                  <a:pt x="130016" y="280511"/>
                </a:cubicBezTo>
                <a:cubicBezTo>
                  <a:pt x="128111" y="283369"/>
                  <a:pt x="126206" y="288131"/>
                  <a:pt x="123349" y="293846"/>
                </a:cubicBezTo>
                <a:cubicBezTo>
                  <a:pt x="120491" y="299561"/>
                  <a:pt x="117634" y="308134"/>
                  <a:pt x="114776" y="316706"/>
                </a:cubicBezTo>
                <a:cubicBezTo>
                  <a:pt x="113824" y="318611"/>
                  <a:pt x="113824" y="319564"/>
                  <a:pt x="112871" y="321469"/>
                </a:cubicBezTo>
                <a:cubicBezTo>
                  <a:pt x="110014" y="313849"/>
                  <a:pt x="107156" y="306229"/>
                  <a:pt x="103346" y="299561"/>
                </a:cubicBezTo>
                <a:cubicBezTo>
                  <a:pt x="97631" y="286226"/>
                  <a:pt x="91916" y="273844"/>
                  <a:pt x="86201" y="262414"/>
                </a:cubicBezTo>
                <a:cubicBezTo>
                  <a:pt x="83344" y="255746"/>
                  <a:pt x="80486" y="250984"/>
                  <a:pt x="78581" y="245269"/>
                </a:cubicBezTo>
                <a:cubicBezTo>
                  <a:pt x="75724" y="240506"/>
                  <a:pt x="72866" y="235744"/>
                  <a:pt x="70961" y="230981"/>
                </a:cubicBezTo>
                <a:cubicBezTo>
                  <a:pt x="66199" y="222409"/>
                  <a:pt x="61436" y="213836"/>
                  <a:pt x="57626" y="208121"/>
                </a:cubicBezTo>
                <a:cubicBezTo>
                  <a:pt x="50006" y="195739"/>
                  <a:pt x="46196" y="188119"/>
                  <a:pt x="46196" y="188119"/>
                </a:cubicBezTo>
                <a:cubicBezTo>
                  <a:pt x="46196" y="188119"/>
                  <a:pt x="49054" y="195739"/>
                  <a:pt x="54769" y="210026"/>
                </a:cubicBezTo>
                <a:cubicBezTo>
                  <a:pt x="57626" y="216694"/>
                  <a:pt x="60484" y="225266"/>
                  <a:pt x="64294" y="234791"/>
                </a:cubicBezTo>
                <a:cubicBezTo>
                  <a:pt x="66199" y="239554"/>
                  <a:pt x="68104" y="244316"/>
                  <a:pt x="70009" y="250031"/>
                </a:cubicBezTo>
                <a:cubicBezTo>
                  <a:pt x="71914" y="254794"/>
                  <a:pt x="73819" y="260509"/>
                  <a:pt x="75724" y="266224"/>
                </a:cubicBezTo>
                <a:cubicBezTo>
                  <a:pt x="78581" y="274796"/>
                  <a:pt x="82391" y="283369"/>
                  <a:pt x="85249" y="292894"/>
                </a:cubicBezTo>
                <a:cubicBezTo>
                  <a:pt x="83344" y="290036"/>
                  <a:pt x="81439" y="286226"/>
                  <a:pt x="79534" y="284321"/>
                </a:cubicBezTo>
                <a:cubicBezTo>
                  <a:pt x="74771" y="277654"/>
                  <a:pt x="71914" y="271939"/>
                  <a:pt x="68104" y="268129"/>
                </a:cubicBezTo>
                <a:cubicBezTo>
                  <a:pt x="61436" y="258604"/>
                  <a:pt x="57626" y="253841"/>
                  <a:pt x="57626" y="253841"/>
                </a:cubicBezTo>
                <a:cubicBezTo>
                  <a:pt x="57626" y="253841"/>
                  <a:pt x="59531" y="259556"/>
                  <a:pt x="64294" y="270034"/>
                </a:cubicBezTo>
                <a:cubicBezTo>
                  <a:pt x="66199" y="274796"/>
                  <a:pt x="69056" y="281464"/>
                  <a:pt x="71914" y="288131"/>
                </a:cubicBezTo>
                <a:cubicBezTo>
                  <a:pt x="76676" y="295751"/>
                  <a:pt x="79534" y="303371"/>
                  <a:pt x="83344" y="311944"/>
                </a:cubicBezTo>
                <a:cubicBezTo>
                  <a:pt x="86201" y="317659"/>
                  <a:pt x="88106" y="324326"/>
                  <a:pt x="90964" y="330994"/>
                </a:cubicBezTo>
                <a:cubicBezTo>
                  <a:pt x="90011" y="333851"/>
                  <a:pt x="89059" y="336709"/>
                  <a:pt x="87154" y="339566"/>
                </a:cubicBezTo>
                <a:cubicBezTo>
                  <a:pt x="85249" y="343376"/>
                  <a:pt x="83344" y="348139"/>
                  <a:pt x="81439" y="352901"/>
                </a:cubicBezTo>
                <a:cubicBezTo>
                  <a:pt x="80486" y="348139"/>
                  <a:pt x="79534" y="343376"/>
                  <a:pt x="78581" y="339566"/>
                </a:cubicBezTo>
                <a:cubicBezTo>
                  <a:pt x="75724" y="326231"/>
                  <a:pt x="72866" y="312896"/>
                  <a:pt x="70009" y="301466"/>
                </a:cubicBezTo>
                <a:cubicBezTo>
                  <a:pt x="67151" y="290036"/>
                  <a:pt x="64294" y="278606"/>
                  <a:pt x="61436" y="269081"/>
                </a:cubicBezTo>
                <a:cubicBezTo>
                  <a:pt x="58579" y="259556"/>
                  <a:pt x="56674" y="250984"/>
                  <a:pt x="53816" y="244316"/>
                </a:cubicBezTo>
                <a:cubicBezTo>
                  <a:pt x="49054" y="230981"/>
                  <a:pt x="46196" y="223361"/>
                  <a:pt x="46196" y="223361"/>
                </a:cubicBezTo>
                <a:cubicBezTo>
                  <a:pt x="46196" y="223361"/>
                  <a:pt x="47149" y="230981"/>
                  <a:pt x="50006" y="245269"/>
                </a:cubicBezTo>
                <a:cubicBezTo>
                  <a:pt x="50959" y="251936"/>
                  <a:pt x="51911" y="260509"/>
                  <a:pt x="53816" y="270034"/>
                </a:cubicBezTo>
                <a:cubicBezTo>
                  <a:pt x="55721" y="279559"/>
                  <a:pt x="56674" y="290989"/>
                  <a:pt x="58579" y="302419"/>
                </a:cubicBezTo>
                <a:cubicBezTo>
                  <a:pt x="60484" y="314801"/>
                  <a:pt x="61436" y="327184"/>
                  <a:pt x="64294" y="340519"/>
                </a:cubicBezTo>
                <a:cubicBezTo>
                  <a:pt x="66199" y="353854"/>
                  <a:pt x="67151" y="367189"/>
                  <a:pt x="69056" y="381476"/>
                </a:cubicBezTo>
                <a:cubicBezTo>
                  <a:pt x="68104" y="382429"/>
                  <a:pt x="68104" y="383381"/>
                  <a:pt x="67151" y="385286"/>
                </a:cubicBezTo>
                <a:cubicBezTo>
                  <a:pt x="64294" y="391954"/>
                  <a:pt x="62389" y="398621"/>
                  <a:pt x="60484" y="405289"/>
                </a:cubicBezTo>
                <a:cubicBezTo>
                  <a:pt x="60484" y="406241"/>
                  <a:pt x="60484" y="406241"/>
                  <a:pt x="59531" y="407194"/>
                </a:cubicBezTo>
                <a:cubicBezTo>
                  <a:pt x="58579" y="407194"/>
                  <a:pt x="57626" y="407194"/>
                  <a:pt x="56674" y="407194"/>
                </a:cubicBezTo>
                <a:cubicBezTo>
                  <a:pt x="55721" y="404336"/>
                  <a:pt x="55721" y="402431"/>
                  <a:pt x="54769" y="399574"/>
                </a:cubicBezTo>
                <a:cubicBezTo>
                  <a:pt x="51911" y="387191"/>
                  <a:pt x="49054" y="375761"/>
                  <a:pt x="46196" y="364331"/>
                </a:cubicBezTo>
                <a:cubicBezTo>
                  <a:pt x="43339" y="352901"/>
                  <a:pt x="40481" y="342424"/>
                  <a:pt x="37624" y="332899"/>
                </a:cubicBezTo>
                <a:cubicBezTo>
                  <a:pt x="31909" y="313849"/>
                  <a:pt x="26194" y="297656"/>
                  <a:pt x="21431" y="287179"/>
                </a:cubicBezTo>
                <a:cubicBezTo>
                  <a:pt x="16669" y="276701"/>
                  <a:pt x="13811" y="270034"/>
                  <a:pt x="13811" y="270034"/>
                </a:cubicBezTo>
                <a:cubicBezTo>
                  <a:pt x="13811" y="270034"/>
                  <a:pt x="14764" y="276701"/>
                  <a:pt x="17621" y="288131"/>
                </a:cubicBezTo>
                <a:cubicBezTo>
                  <a:pt x="18574" y="293846"/>
                  <a:pt x="20479" y="300514"/>
                  <a:pt x="21431" y="309086"/>
                </a:cubicBezTo>
                <a:cubicBezTo>
                  <a:pt x="23336" y="316706"/>
                  <a:pt x="24289" y="326231"/>
                  <a:pt x="26194" y="335756"/>
                </a:cubicBezTo>
                <a:cubicBezTo>
                  <a:pt x="28099" y="345281"/>
                  <a:pt x="30004" y="355759"/>
                  <a:pt x="31909" y="367189"/>
                </a:cubicBezTo>
                <a:cubicBezTo>
                  <a:pt x="35719" y="378619"/>
                  <a:pt x="37624" y="390049"/>
                  <a:pt x="39529" y="402431"/>
                </a:cubicBezTo>
                <a:cubicBezTo>
                  <a:pt x="39529" y="403384"/>
                  <a:pt x="39529" y="403384"/>
                  <a:pt x="39529" y="404336"/>
                </a:cubicBezTo>
                <a:cubicBezTo>
                  <a:pt x="29051" y="402431"/>
                  <a:pt x="18574" y="401479"/>
                  <a:pt x="7144" y="399574"/>
                </a:cubicBezTo>
                <a:lnTo>
                  <a:pt x="7144" y="511016"/>
                </a:lnTo>
                <a:close/>
                <a:moveTo>
                  <a:pt x="6277451" y="364331"/>
                </a:moveTo>
                <a:cubicBezTo>
                  <a:pt x="6278404" y="362426"/>
                  <a:pt x="6278404" y="359569"/>
                  <a:pt x="6279356" y="357664"/>
                </a:cubicBezTo>
                <a:cubicBezTo>
                  <a:pt x="6279356" y="358616"/>
                  <a:pt x="6279356" y="360521"/>
                  <a:pt x="6279356" y="361474"/>
                </a:cubicBezTo>
                <a:cubicBezTo>
                  <a:pt x="6278404" y="370999"/>
                  <a:pt x="6278404" y="384334"/>
                  <a:pt x="6277451" y="399574"/>
                </a:cubicBezTo>
                <a:cubicBezTo>
                  <a:pt x="6274594" y="409099"/>
                  <a:pt x="6270784" y="419576"/>
                  <a:pt x="6267926" y="430054"/>
                </a:cubicBezTo>
                <a:cubicBezTo>
                  <a:pt x="6266974" y="430054"/>
                  <a:pt x="6266974" y="430054"/>
                  <a:pt x="6266021" y="430054"/>
                </a:cubicBezTo>
                <a:cubicBezTo>
                  <a:pt x="6264117" y="427196"/>
                  <a:pt x="6262212" y="424339"/>
                  <a:pt x="6260306" y="421481"/>
                </a:cubicBezTo>
                <a:cubicBezTo>
                  <a:pt x="6266021" y="402431"/>
                  <a:pt x="6271737" y="383381"/>
                  <a:pt x="6277451" y="364331"/>
                </a:cubicBezTo>
                <a:close/>
                <a:moveTo>
                  <a:pt x="6211729" y="425291"/>
                </a:moveTo>
                <a:cubicBezTo>
                  <a:pt x="6211729" y="415766"/>
                  <a:pt x="6212681" y="406241"/>
                  <a:pt x="6212681" y="398621"/>
                </a:cubicBezTo>
                <a:cubicBezTo>
                  <a:pt x="6212681" y="395764"/>
                  <a:pt x="6212681" y="392906"/>
                  <a:pt x="6213634" y="390049"/>
                </a:cubicBezTo>
                <a:cubicBezTo>
                  <a:pt x="6214587" y="391001"/>
                  <a:pt x="6215539" y="392906"/>
                  <a:pt x="6216492" y="393859"/>
                </a:cubicBezTo>
                <a:cubicBezTo>
                  <a:pt x="6220301" y="398621"/>
                  <a:pt x="6224112" y="403384"/>
                  <a:pt x="6227921" y="408146"/>
                </a:cubicBezTo>
                <a:cubicBezTo>
                  <a:pt x="6226969" y="410051"/>
                  <a:pt x="6226017" y="411956"/>
                  <a:pt x="6225064" y="412909"/>
                </a:cubicBezTo>
                <a:cubicBezTo>
                  <a:pt x="6224112" y="414814"/>
                  <a:pt x="6222206" y="417671"/>
                  <a:pt x="6221254" y="420529"/>
                </a:cubicBezTo>
                <a:cubicBezTo>
                  <a:pt x="6220301" y="423386"/>
                  <a:pt x="6219349" y="426244"/>
                  <a:pt x="6218396" y="429101"/>
                </a:cubicBezTo>
                <a:cubicBezTo>
                  <a:pt x="6218396" y="430054"/>
                  <a:pt x="6218396" y="430054"/>
                  <a:pt x="6217444" y="431006"/>
                </a:cubicBezTo>
                <a:cubicBezTo>
                  <a:pt x="6217444" y="430054"/>
                  <a:pt x="6217444" y="429101"/>
                  <a:pt x="6217444" y="429101"/>
                </a:cubicBezTo>
                <a:cubicBezTo>
                  <a:pt x="6216492" y="419576"/>
                  <a:pt x="6215539" y="413861"/>
                  <a:pt x="6215539" y="413861"/>
                </a:cubicBezTo>
                <a:cubicBezTo>
                  <a:pt x="6215539" y="413861"/>
                  <a:pt x="6214587" y="419576"/>
                  <a:pt x="6213634" y="429101"/>
                </a:cubicBezTo>
                <a:cubicBezTo>
                  <a:pt x="6213634" y="432911"/>
                  <a:pt x="6212681" y="436721"/>
                  <a:pt x="6211729" y="441484"/>
                </a:cubicBezTo>
                <a:cubicBezTo>
                  <a:pt x="6211729" y="435769"/>
                  <a:pt x="6211729" y="430054"/>
                  <a:pt x="6211729" y="425291"/>
                </a:cubicBezTo>
                <a:close/>
                <a:moveTo>
                  <a:pt x="6183154" y="343376"/>
                </a:moveTo>
                <a:cubicBezTo>
                  <a:pt x="6185059" y="346234"/>
                  <a:pt x="6186012" y="348139"/>
                  <a:pt x="6187917" y="350996"/>
                </a:cubicBezTo>
                <a:cubicBezTo>
                  <a:pt x="6188869" y="352901"/>
                  <a:pt x="6190774" y="354806"/>
                  <a:pt x="6191726" y="356711"/>
                </a:cubicBezTo>
                <a:cubicBezTo>
                  <a:pt x="6188869" y="366236"/>
                  <a:pt x="6186012" y="376714"/>
                  <a:pt x="6183154" y="388144"/>
                </a:cubicBezTo>
                <a:cubicBezTo>
                  <a:pt x="6183154" y="389096"/>
                  <a:pt x="6182201" y="391001"/>
                  <a:pt x="6182201" y="391954"/>
                </a:cubicBezTo>
                <a:cubicBezTo>
                  <a:pt x="6182201" y="386239"/>
                  <a:pt x="6181249" y="381476"/>
                  <a:pt x="6181249" y="375761"/>
                </a:cubicBezTo>
                <a:cubicBezTo>
                  <a:pt x="6181249" y="374809"/>
                  <a:pt x="6181249" y="373856"/>
                  <a:pt x="6181249" y="372904"/>
                </a:cubicBezTo>
                <a:cubicBezTo>
                  <a:pt x="6181249" y="362426"/>
                  <a:pt x="6182201" y="352901"/>
                  <a:pt x="6183154" y="343376"/>
                </a:cubicBezTo>
                <a:close/>
                <a:moveTo>
                  <a:pt x="6144101" y="308134"/>
                </a:moveTo>
                <a:cubicBezTo>
                  <a:pt x="6145054" y="297656"/>
                  <a:pt x="6146959" y="287179"/>
                  <a:pt x="6147912" y="276701"/>
                </a:cubicBezTo>
                <a:cubicBezTo>
                  <a:pt x="6149817" y="280511"/>
                  <a:pt x="6151721" y="284321"/>
                  <a:pt x="6153626" y="289084"/>
                </a:cubicBezTo>
                <a:cubicBezTo>
                  <a:pt x="6156484" y="293846"/>
                  <a:pt x="6158389" y="299561"/>
                  <a:pt x="6161246" y="305276"/>
                </a:cubicBezTo>
                <a:cubicBezTo>
                  <a:pt x="6160294" y="308134"/>
                  <a:pt x="6159342" y="313849"/>
                  <a:pt x="6157437" y="319564"/>
                </a:cubicBezTo>
                <a:cubicBezTo>
                  <a:pt x="6155531" y="325279"/>
                  <a:pt x="6154579" y="332899"/>
                  <a:pt x="6152674" y="342424"/>
                </a:cubicBezTo>
                <a:cubicBezTo>
                  <a:pt x="6151721" y="347186"/>
                  <a:pt x="6150769" y="351949"/>
                  <a:pt x="6150769" y="356711"/>
                </a:cubicBezTo>
                <a:cubicBezTo>
                  <a:pt x="6150769" y="358616"/>
                  <a:pt x="6149817" y="359569"/>
                  <a:pt x="6149817" y="360521"/>
                </a:cubicBezTo>
                <a:cubicBezTo>
                  <a:pt x="6149817" y="362426"/>
                  <a:pt x="6148864" y="363379"/>
                  <a:pt x="6148864" y="365284"/>
                </a:cubicBezTo>
                <a:cubicBezTo>
                  <a:pt x="6146959" y="362426"/>
                  <a:pt x="6146006" y="360521"/>
                  <a:pt x="6146006" y="360521"/>
                </a:cubicBezTo>
                <a:cubicBezTo>
                  <a:pt x="6146006" y="360521"/>
                  <a:pt x="6146959" y="363379"/>
                  <a:pt x="6147912" y="368141"/>
                </a:cubicBezTo>
                <a:cubicBezTo>
                  <a:pt x="6146959" y="374809"/>
                  <a:pt x="6146006" y="382429"/>
                  <a:pt x="6145054" y="389096"/>
                </a:cubicBezTo>
                <a:cubicBezTo>
                  <a:pt x="6145054" y="388144"/>
                  <a:pt x="6144101" y="387191"/>
                  <a:pt x="6144101" y="386239"/>
                </a:cubicBezTo>
                <a:cubicBezTo>
                  <a:pt x="6144101" y="385286"/>
                  <a:pt x="6143149" y="385286"/>
                  <a:pt x="6143149" y="384334"/>
                </a:cubicBezTo>
                <a:cubicBezTo>
                  <a:pt x="6143149" y="379571"/>
                  <a:pt x="6142196" y="373856"/>
                  <a:pt x="6142196" y="369094"/>
                </a:cubicBezTo>
                <a:cubicBezTo>
                  <a:pt x="6141244" y="360521"/>
                  <a:pt x="6140292" y="351949"/>
                  <a:pt x="6139339" y="343376"/>
                </a:cubicBezTo>
                <a:cubicBezTo>
                  <a:pt x="6142196" y="331946"/>
                  <a:pt x="6143149" y="319564"/>
                  <a:pt x="6144101" y="308134"/>
                </a:cubicBezTo>
                <a:close/>
                <a:moveTo>
                  <a:pt x="6095524" y="384334"/>
                </a:moveTo>
                <a:cubicBezTo>
                  <a:pt x="6093619" y="393859"/>
                  <a:pt x="6090762" y="403384"/>
                  <a:pt x="6088856" y="412909"/>
                </a:cubicBezTo>
                <a:cubicBezTo>
                  <a:pt x="6086951" y="420529"/>
                  <a:pt x="6085046" y="428149"/>
                  <a:pt x="6083142" y="435769"/>
                </a:cubicBezTo>
                <a:cubicBezTo>
                  <a:pt x="6081237" y="428149"/>
                  <a:pt x="6079331" y="419576"/>
                  <a:pt x="6076474" y="411956"/>
                </a:cubicBezTo>
                <a:cubicBezTo>
                  <a:pt x="6077426" y="405289"/>
                  <a:pt x="6078379" y="397669"/>
                  <a:pt x="6079331" y="391001"/>
                </a:cubicBezTo>
                <a:cubicBezTo>
                  <a:pt x="6080284" y="383381"/>
                  <a:pt x="6082189" y="375761"/>
                  <a:pt x="6084094" y="368141"/>
                </a:cubicBezTo>
                <a:lnTo>
                  <a:pt x="6088856" y="347186"/>
                </a:lnTo>
                <a:cubicBezTo>
                  <a:pt x="6089809" y="347186"/>
                  <a:pt x="6090762" y="347186"/>
                  <a:pt x="6091714" y="348139"/>
                </a:cubicBezTo>
                <a:cubicBezTo>
                  <a:pt x="6093619" y="349091"/>
                  <a:pt x="6094571" y="350044"/>
                  <a:pt x="6095524" y="350996"/>
                </a:cubicBezTo>
                <a:cubicBezTo>
                  <a:pt x="6098381" y="352901"/>
                  <a:pt x="6099334" y="356711"/>
                  <a:pt x="6100287" y="359569"/>
                </a:cubicBezTo>
                <a:cubicBezTo>
                  <a:pt x="6099334" y="367189"/>
                  <a:pt x="6097429" y="375761"/>
                  <a:pt x="6095524" y="384334"/>
                </a:cubicBezTo>
                <a:close/>
                <a:moveTo>
                  <a:pt x="6102192" y="206216"/>
                </a:moveTo>
                <a:cubicBezTo>
                  <a:pt x="6102192" y="211931"/>
                  <a:pt x="6102192" y="222409"/>
                  <a:pt x="6101239" y="235744"/>
                </a:cubicBezTo>
                <a:cubicBezTo>
                  <a:pt x="6101239" y="237649"/>
                  <a:pt x="6101239" y="239554"/>
                  <a:pt x="6101239" y="241459"/>
                </a:cubicBezTo>
                <a:cubicBezTo>
                  <a:pt x="6101239" y="241459"/>
                  <a:pt x="6101239" y="242411"/>
                  <a:pt x="6101239" y="242411"/>
                </a:cubicBezTo>
                <a:cubicBezTo>
                  <a:pt x="6101239" y="242411"/>
                  <a:pt x="6101239" y="242411"/>
                  <a:pt x="6101239" y="242411"/>
                </a:cubicBezTo>
                <a:cubicBezTo>
                  <a:pt x="6101239" y="241459"/>
                  <a:pt x="6100287" y="240506"/>
                  <a:pt x="6100287" y="239554"/>
                </a:cubicBezTo>
                <a:cubicBezTo>
                  <a:pt x="6099334" y="236696"/>
                  <a:pt x="6098381" y="233839"/>
                  <a:pt x="6097429" y="230981"/>
                </a:cubicBezTo>
                <a:cubicBezTo>
                  <a:pt x="6099334" y="222409"/>
                  <a:pt x="6100287" y="213836"/>
                  <a:pt x="6102192" y="206216"/>
                </a:cubicBezTo>
                <a:close/>
                <a:moveTo>
                  <a:pt x="6100287" y="284321"/>
                </a:moveTo>
                <a:cubicBezTo>
                  <a:pt x="6099334" y="282416"/>
                  <a:pt x="6099334" y="281464"/>
                  <a:pt x="6098381" y="279559"/>
                </a:cubicBezTo>
                <a:cubicBezTo>
                  <a:pt x="6098381" y="278606"/>
                  <a:pt x="6099334" y="277654"/>
                  <a:pt x="6099334" y="277654"/>
                </a:cubicBezTo>
                <a:cubicBezTo>
                  <a:pt x="6099334" y="279559"/>
                  <a:pt x="6099334" y="281464"/>
                  <a:pt x="6100287" y="284321"/>
                </a:cubicBezTo>
                <a:close/>
                <a:moveTo>
                  <a:pt x="6093619" y="247174"/>
                </a:moveTo>
                <a:cubicBezTo>
                  <a:pt x="6094571" y="250031"/>
                  <a:pt x="6094571" y="252889"/>
                  <a:pt x="6095524" y="255746"/>
                </a:cubicBezTo>
                <a:cubicBezTo>
                  <a:pt x="6094571" y="258604"/>
                  <a:pt x="6092667" y="261461"/>
                  <a:pt x="6091714" y="264319"/>
                </a:cubicBezTo>
                <a:cubicBezTo>
                  <a:pt x="6091714" y="263366"/>
                  <a:pt x="6090762" y="262414"/>
                  <a:pt x="6090762" y="262414"/>
                </a:cubicBezTo>
                <a:cubicBezTo>
                  <a:pt x="6091714" y="257651"/>
                  <a:pt x="6092667" y="251936"/>
                  <a:pt x="6093619" y="247174"/>
                </a:cubicBezTo>
                <a:close/>
                <a:moveTo>
                  <a:pt x="6088856" y="269081"/>
                </a:moveTo>
                <a:cubicBezTo>
                  <a:pt x="6088856" y="269081"/>
                  <a:pt x="6088856" y="270034"/>
                  <a:pt x="6088856" y="270034"/>
                </a:cubicBezTo>
                <a:cubicBezTo>
                  <a:pt x="6088856" y="270034"/>
                  <a:pt x="6088856" y="270034"/>
                  <a:pt x="6088856" y="270034"/>
                </a:cubicBezTo>
                <a:cubicBezTo>
                  <a:pt x="6088856" y="270986"/>
                  <a:pt x="6087904" y="271939"/>
                  <a:pt x="6087904" y="272891"/>
                </a:cubicBezTo>
                <a:cubicBezTo>
                  <a:pt x="6088856" y="270986"/>
                  <a:pt x="6088856" y="270034"/>
                  <a:pt x="6088856" y="269081"/>
                </a:cubicBezTo>
                <a:close/>
                <a:moveTo>
                  <a:pt x="6067901" y="369094"/>
                </a:moveTo>
                <a:cubicBezTo>
                  <a:pt x="6072664" y="358616"/>
                  <a:pt x="6076474" y="349091"/>
                  <a:pt x="6080284" y="339566"/>
                </a:cubicBezTo>
                <a:cubicBezTo>
                  <a:pt x="6082189" y="334804"/>
                  <a:pt x="6084094" y="330041"/>
                  <a:pt x="6085046" y="326231"/>
                </a:cubicBezTo>
                <a:cubicBezTo>
                  <a:pt x="6085999" y="321469"/>
                  <a:pt x="6087904" y="317659"/>
                  <a:pt x="6088856" y="313849"/>
                </a:cubicBezTo>
                <a:cubicBezTo>
                  <a:pt x="6090762" y="306229"/>
                  <a:pt x="6092667" y="299561"/>
                  <a:pt x="6093619" y="293846"/>
                </a:cubicBezTo>
                <a:cubicBezTo>
                  <a:pt x="6093619" y="293846"/>
                  <a:pt x="6093619" y="293846"/>
                  <a:pt x="6093619" y="293846"/>
                </a:cubicBezTo>
                <a:cubicBezTo>
                  <a:pt x="6094571" y="299561"/>
                  <a:pt x="6095524" y="305276"/>
                  <a:pt x="6096476" y="310991"/>
                </a:cubicBezTo>
                <a:cubicBezTo>
                  <a:pt x="6098381" y="319564"/>
                  <a:pt x="6098381" y="329089"/>
                  <a:pt x="6100287" y="339566"/>
                </a:cubicBezTo>
                <a:cubicBezTo>
                  <a:pt x="6100287" y="345281"/>
                  <a:pt x="6101239" y="350044"/>
                  <a:pt x="6101239" y="355759"/>
                </a:cubicBezTo>
                <a:cubicBezTo>
                  <a:pt x="6101239" y="355759"/>
                  <a:pt x="6101239" y="355759"/>
                  <a:pt x="6101239" y="355759"/>
                </a:cubicBezTo>
                <a:cubicBezTo>
                  <a:pt x="6101239" y="356711"/>
                  <a:pt x="6100287" y="358616"/>
                  <a:pt x="6100287" y="359569"/>
                </a:cubicBezTo>
                <a:cubicBezTo>
                  <a:pt x="6100287" y="355759"/>
                  <a:pt x="6099334" y="352901"/>
                  <a:pt x="6097429" y="350044"/>
                </a:cubicBezTo>
                <a:cubicBezTo>
                  <a:pt x="6096476" y="348139"/>
                  <a:pt x="6094571" y="347186"/>
                  <a:pt x="6093619" y="345281"/>
                </a:cubicBezTo>
                <a:cubicBezTo>
                  <a:pt x="6091714" y="344329"/>
                  <a:pt x="6089809" y="343376"/>
                  <a:pt x="6087904" y="342424"/>
                </a:cubicBezTo>
                <a:lnTo>
                  <a:pt x="6085999" y="341471"/>
                </a:lnTo>
                <a:lnTo>
                  <a:pt x="6085046" y="343376"/>
                </a:lnTo>
                <a:cubicBezTo>
                  <a:pt x="6082189" y="350996"/>
                  <a:pt x="6079331" y="357664"/>
                  <a:pt x="6076474" y="365284"/>
                </a:cubicBezTo>
                <a:cubicBezTo>
                  <a:pt x="6074569" y="371951"/>
                  <a:pt x="6071712" y="377666"/>
                  <a:pt x="6069806" y="384334"/>
                </a:cubicBezTo>
                <a:cubicBezTo>
                  <a:pt x="6068854" y="380524"/>
                  <a:pt x="6067901" y="376714"/>
                  <a:pt x="6065996" y="372904"/>
                </a:cubicBezTo>
                <a:cubicBezTo>
                  <a:pt x="6066949" y="371951"/>
                  <a:pt x="6067901" y="370999"/>
                  <a:pt x="6067901" y="369094"/>
                </a:cubicBezTo>
                <a:close/>
                <a:moveTo>
                  <a:pt x="6035517" y="310039"/>
                </a:moveTo>
                <a:cubicBezTo>
                  <a:pt x="6035517" y="309086"/>
                  <a:pt x="6035517" y="309086"/>
                  <a:pt x="6035517" y="308134"/>
                </a:cubicBezTo>
                <a:cubicBezTo>
                  <a:pt x="6036469" y="312896"/>
                  <a:pt x="6038374" y="318611"/>
                  <a:pt x="6040279" y="324326"/>
                </a:cubicBezTo>
                <a:cubicBezTo>
                  <a:pt x="6041231" y="329089"/>
                  <a:pt x="6042184" y="333851"/>
                  <a:pt x="6044089" y="338614"/>
                </a:cubicBezTo>
                <a:cubicBezTo>
                  <a:pt x="6042184" y="344329"/>
                  <a:pt x="6040279" y="350044"/>
                  <a:pt x="6038374" y="355759"/>
                </a:cubicBezTo>
                <a:cubicBezTo>
                  <a:pt x="6036469" y="345281"/>
                  <a:pt x="6035517" y="336709"/>
                  <a:pt x="6033612" y="330041"/>
                </a:cubicBezTo>
                <a:cubicBezTo>
                  <a:pt x="6034564" y="323374"/>
                  <a:pt x="6034564" y="315754"/>
                  <a:pt x="6035517" y="310039"/>
                </a:cubicBezTo>
                <a:close/>
                <a:moveTo>
                  <a:pt x="6012656" y="361474"/>
                </a:moveTo>
                <a:cubicBezTo>
                  <a:pt x="6012656" y="362426"/>
                  <a:pt x="6012656" y="363379"/>
                  <a:pt x="6012656" y="363379"/>
                </a:cubicBezTo>
                <a:cubicBezTo>
                  <a:pt x="6012656" y="362426"/>
                  <a:pt x="6012656" y="361474"/>
                  <a:pt x="6012656" y="359569"/>
                </a:cubicBezTo>
                <a:cubicBezTo>
                  <a:pt x="6012656" y="360521"/>
                  <a:pt x="6012656" y="360521"/>
                  <a:pt x="6012656" y="361474"/>
                </a:cubicBezTo>
                <a:close/>
                <a:moveTo>
                  <a:pt x="6007894" y="351949"/>
                </a:moveTo>
                <a:cubicBezTo>
                  <a:pt x="6007894" y="351949"/>
                  <a:pt x="6007894" y="352901"/>
                  <a:pt x="6007894" y="352901"/>
                </a:cubicBezTo>
                <a:cubicBezTo>
                  <a:pt x="6007894" y="351949"/>
                  <a:pt x="6007894" y="351949"/>
                  <a:pt x="6007894" y="351949"/>
                </a:cubicBezTo>
                <a:cubicBezTo>
                  <a:pt x="6007894" y="350996"/>
                  <a:pt x="6007894" y="351949"/>
                  <a:pt x="6007894" y="351949"/>
                </a:cubicBezTo>
                <a:close/>
                <a:moveTo>
                  <a:pt x="5976462" y="410051"/>
                </a:moveTo>
                <a:cubicBezTo>
                  <a:pt x="5975509" y="407194"/>
                  <a:pt x="5974556" y="404336"/>
                  <a:pt x="5973604" y="402431"/>
                </a:cubicBezTo>
                <a:cubicBezTo>
                  <a:pt x="5973604" y="401479"/>
                  <a:pt x="5972651" y="399574"/>
                  <a:pt x="5972651" y="398621"/>
                </a:cubicBezTo>
                <a:cubicBezTo>
                  <a:pt x="5972651" y="395764"/>
                  <a:pt x="5971699" y="392906"/>
                  <a:pt x="5971699" y="391001"/>
                </a:cubicBezTo>
                <a:cubicBezTo>
                  <a:pt x="5972651" y="389096"/>
                  <a:pt x="5972651" y="387191"/>
                  <a:pt x="5973604" y="386239"/>
                </a:cubicBezTo>
                <a:cubicBezTo>
                  <a:pt x="5975509" y="382429"/>
                  <a:pt x="5976462" y="378619"/>
                  <a:pt x="5977414" y="374809"/>
                </a:cubicBezTo>
                <a:cubicBezTo>
                  <a:pt x="5977414" y="385286"/>
                  <a:pt x="5976462" y="397669"/>
                  <a:pt x="5976462" y="410051"/>
                </a:cubicBezTo>
                <a:close/>
                <a:moveTo>
                  <a:pt x="5976462" y="239554"/>
                </a:moveTo>
                <a:cubicBezTo>
                  <a:pt x="5977414" y="243364"/>
                  <a:pt x="5977414" y="246221"/>
                  <a:pt x="5978367" y="250031"/>
                </a:cubicBezTo>
                <a:cubicBezTo>
                  <a:pt x="5978367" y="251936"/>
                  <a:pt x="5979319" y="254794"/>
                  <a:pt x="5979319" y="256699"/>
                </a:cubicBezTo>
                <a:cubicBezTo>
                  <a:pt x="5977414" y="253841"/>
                  <a:pt x="5976462" y="250984"/>
                  <a:pt x="5974556" y="248126"/>
                </a:cubicBezTo>
                <a:cubicBezTo>
                  <a:pt x="5975509" y="245269"/>
                  <a:pt x="5975509" y="242411"/>
                  <a:pt x="5976462" y="239554"/>
                </a:cubicBezTo>
                <a:close/>
                <a:moveTo>
                  <a:pt x="5965984" y="291941"/>
                </a:moveTo>
                <a:cubicBezTo>
                  <a:pt x="5965984" y="290036"/>
                  <a:pt x="5966937" y="288131"/>
                  <a:pt x="5966937" y="286226"/>
                </a:cubicBezTo>
                <a:cubicBezTo>
                  <a:pt x="5966937" y="285274"/>
                  <a:pt x="5967889" y="283369"/>
                  <a:pt x="5967889" y="282416"/>
                </a:cubicBezTo>
                <a:cubicBezTo>
                  <a:pt x="5968842" y="277654"/>
                  <a:pt x="5969794" y="273844"/>
                  <a:pt x="5970746" y="269081"/>
                </a:cubicBezTo>
                <a:cubicBezTo>
                  <a:pt x="5974556" y="278606"/>
                  <a:pt x="5979319" y="289084"/>
                  <a:pt x="5983129" y="298609"/>
                </a:cubicBezTo>
                <a:cubicBezTo>
                  <a:pt x="5982176" y="309086"/>
                  <a:pt x="5981224" y="319564"/>
                  <a:pt x="5980271" y="330994"/>
                </a:cubicBezTo>
                <a:cubicBezTo>
                  <a:pt x="5980271" y="330994"/>
                  <a:pt x="5980271" y="331946"/>
                  <a:pt x="5979319" y="331946"/>
                </a:cubicBezTo>
                <a:cubicBezTo>
                  <a:pt x="5977414" y="329089"/>
                  <a:pt x="5976462" y="328136"/>
                  <a:pt x="5976462" y="328136"/>
                </a:cubicBezTo>
                <a:cubicBezTo>
                  <a:pt x="5976462" y="328136"/>
                  <a:pt x="5977414" y="330041"/>
                  <a:pt x="5979319" y="332899"/>
                </a:cubicBezTo>
                <a:cubicBezTo>
                  <a:pt x="5977414" y="336709"/>
                  <a:pt x="5974556" y="341471"/>
                  <a:pt x="5972651" y="346234"/>
                </a:cubicBezTo>
                <a:cubicBezTo>
                  <a:pt x="5970746" y="349091"/>
                  <a:pt x="5969794" y="352901"/>
                  <a:pt x="5967889" y="355759"/>
                </a:cubicBezTo>
                <a:cubicBezTo>
                  <a:pt x="5967889" y="355759"/>
                  <a:pt x="5967889" y="355759"/>
                  <a:pt x="5967889" y="355759"/>
                </a:cubicBezTo>
                <a:cubicBezTo>
                  <a:pt x="5967889" y="353854"/>
                  <a:pt x="5967889" y="352901"/>
                  <a:pt x="5966937" y="351949"/>
                </a:cubicBezTo>
                <a:cubicBezTo>
                  <a:pt x="5965984" y="346234"/>
                  <a:pt x="5965984" y="339566"/>
                  <a:pt x="5965031" y="333851"/>
                </a:cubicBezTo>
                <a:cubicBezTo>
                  <a:pt x="5964079" y="321469"/>
                  <a:pt x="5964079" y="310039"/>
                  <a:pt x="5963126" y="299561"/>
                </a:cubicBezTo>
                <a:cubicBezTo>
                  <a:pt x="5964079" y="296704"/>
                  <a:pt x="5965031" y="294799"/>
                  <a:pt x="5965984" y="291941"/>
                </a:cubicBezTo>
                <a:close/>
                <a:moveTo>
                  <a:pt x="5952649" y="385286"/>
                </a:move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lose/>
                <a:moveTo>
                  <a:pt x="5934551" y="339566"/>
                </a:moveTo>
                <a:cubicBezTo>
                  <a:pt x="5934551" y="337661"/>
                  <a:pt x="5933599" y="334804"/>
                  <a:pt x="5933599" y="332899"/>
                </a:cubicBezTo>
                <a:cubicBezTo>
                  <a:pt x="5933599" y="331946"/>
                  <a:pt x="5933599" y="331946"/>
                  <a:pt x="5933599" y="330994"/>
                </a:cubicBezTo>
                <a:cubicBezTo>
                  <a:pt x="5934551" y="332899"/>
                  <a:pt x="5934551" y="334804"/>
                  <a:pt x="5935504" y="336709"/>
                </a:cubicBezTo>
                <a:cubicBezTo>
                  <a:pt x="5935504" y="337661"/>
                  <a:pt x="5934551" y="338614"/>
                  <a:pt x="5934551" y="339566"/>
                </a:cubicBezTo>
                <a:close/>
                <a:moveTo>
                  <a:pt x="5948839" y="371951"/>
                </a:moveTo>
                <a:cubicBezTo>
                  <a:pt x="5947887" y="374809"/>
                  <a:pt x="5946934" y="378619"/>
                  <a:pt x="5945981" y="382429"/>
                </a:cubicBezTo>
                <a:cubicBezTo>
                  <a:pt x="5945029" y="386239"/>
                  <a:pt x="5944076" y="389096"/>
                  <a:pt x="5943124" y="392906"/>
                </a:cubicBezTo>
                <a:cubicBezTo>
                  <a:pt x="5943124" y="387191"/>
                  <a:pt x="5943124" y="382429"/>
                  <a:pt x="5943124" y="378619"/>
                </a:cubicBezTo>
                <a:cubicBezTo>
                  <a:pt x="5943124" y="378619"/>
                  <a:pt x="5943124" y="378619"/>
                  <a:pt x="5943124" y="378619"/>
                </a:cubicBezTo>
                <a:cubicBezTo>
                  <a:pt x="5945029" y="373856"/>
                  <a:pt x="5945981" y="370046"/>
                  <a:pt x="5946934" y="365284"/>
                </a:cubicBezTo>
                <a:cubicBezTo>
                  <a:pt x="5946934" y="367189"/>
                  <a:pt x="5947887" y="370046"/>
                  <a:pt x="5948839" y="371951"/>
                </a:cubicBezTo>
                <a:close/>
                <a:moveTo>
                  <a:pt x="5930742" y="234791"/>
                </a:moveTo>
                <a:cubicBezTo>
                  <a:pt x="5933599" y="245269"/>
                  <a:pt x="5935504" y="256699"/>
                  <a:pt x="5938362" y="269081"/>
                </a:cubicBezTo>
                <a:cubicBezTo>
                  <a:pt x="5941219" y="280511"/>
                  <a:pt x="5942171" y="293846"/>
                  <a:pt x="5945029" y="307181"/>
                </a:cubicBezTo>
                <a:cubicBezTo>
                  <a:pt x="5943124" y="312896"/>
                  <a:pt x="5941219" y="317659"/>
                  <a:pt x="5940267" y="323374"/>
                </a:cubicBezTo>
                <a:cubicBezTo>
                  <a:pt x="5940267" y="323374"/>
                  <a:pt x="5940267" y="324326"/>
                  <a:pt x="5940267" y="324326"/>
                </a:cubicBezTo>
                <a:cubicBezTo>
                  <a:pt x="5937409" y="318611"/>
                  <a:pt x="5934551" y="312896"/>
                  <a:pt x="5931694" y="307181"/>
                </a:cubicBezTo>
                <a:cubicBezTo>
                  <a:pt x="5930742" y="299561"/>
                  <a:pt x="5929789" y="291941"/>
                  <a:pt x="5928837" y="284321"/>
                </a:cubicBezTo>
                <a:cubicBezTo>
                  <a:pt x="5927884" y="277654"/>
                  <a:pt x="5927884" y="271939"/>
                  <a:pt x="5926931" y="266224"/>
                </a:cubicBezTo>
                <a:cubicBezTo>
                  <a:pt x="5928837" y="261461"/>
                  <a:pt x="5929789" y="259556"/>
                  <a:pt x="5929789" y="259556"/>
                </a:cubicBezTo>
                <a:cubicBezTo>
                  <a:pt x="5929789" y="259556"/>
                  <a:pt x="5928837" y="261461"/>
                  <a:pt x="5926931" y="264319"/>
                </a:cubicBezTo>
                <a:cubicBezTo>
                  <a:pt x="5925979" y="257651"/>
                  <a:pt x="5925026" y="251936"/>
                  <a:pt x="5925026" y="245269"/>
                </a:cubicBezTo>
                <a:cubicBezTo>
                  <a:pt x="5925979" y="241459"/>
                  <a:pt x="5926931" y="237649"/>
                  <a:pt x="5926931" y="233839"/>
                </a:cubicBezTo>
                <a:cubicBezTo>
                  <a:pt x="5927884" y="230981"/>
                  <a:pt x="5927884" y="228124"/>
                  <a:pt x="5928837" y="226219"/>
                </a:cubicBezTo>
                <a:cubicBezTo>
                  <a:pt x="5928837" y="229076"/>
                  <a:pt x="5929789" y="231934"/>
                  <a:pt x="5930742" y="234791"/>
                </a:cubicBezTo>
                <a:close/>
                <a:moveTo>
                  <a:pt x="5923121" y="209074"/>
                </a:moveTo>
                <a:cubicBezTo>
                  <a:pt x="5924074" y="212884"/>
                  <a:pt x="5925979" y="217646"/>
                  <a:pt x="5926931" y="222409"/>
                </a:cubicBezTo>
                <a:cubicBezTo>
                  <a:pt x="5925026" y="225266"/>
                  <a:pt x="5924074" y="229076"/>
                  <a:pt x="5922169" y="232886"/>
                </a:cubicBezTo>
                <a:cubicBezTo>
                  <a:pt x="5921217" y="223361"/>
                  <a:pt x="5920264" y="214789"/>
                  <a:pt x="5919312" y="206216"/>
                </a:cubicBezTo>
                <a:cubicBezTo>
                  <a:pt x="5919312" y="201454"/>
                  <a:pt x="5918359" y="197644"/>
                  <a:pt x="5918359" y="193834"/>
                </a:cubicBezTo>
                <a:cubicBezTo>
                  <a:pt x="5920264" y="197644"/>
                  <a:pt x="5921217" y="202406"/>
                  <a:pt x="5923121" y="209074"/>
                </a:cubicBezTo>
                <a:close/>
                <a:moveTo>
                  <a:pt x="5901214" y="244316"/>
                </a:moveTo>
                <a:cubicBezTo>
                  <a:pt x="5901214" y="247174"/>
                  <a:pt x="5901214" y="251936"/>
                  <a:pt x="5901214" y="258604"/>
                </a:cubicBezTo>
                <a:cubicBezTo>
                  <a:pt x="5901214" y="264319"/>
                  <a:pt x="5901214" y="270986"/>
                  <a:pt x="5902167" y="278606"/>
                </a:cubicBezTo>
                <a:cubicBezTo>
                  <a:pt x="5902167" y="286226"/>
                  <a:pt x="5903119" y="293846"/>
                  <a:pt x="5904071" y="302419"/>
                </a:cubicBezTo>
                <a:cubicBezTo>
                  <a:pt x="5903119" y="304324"/>
                  <a:pt x="5901214" y="307181"/>
                  <a:pt x="5900262" y="310039"/>
                </a:cubicBezTo>
                <a:cubicBezTo>
                  <a:pt x="5898356" y="300514"/>
                  <a:pt x="5896451" y="291941"/>
                  <a:pt x="5895499" y="284321"/>
                </a:cubicBezTo>
                <a:cubicBezTo>
                  <a:pt x="5897404" y="264319"/>
                  <a:pt x="5900262" y="250984"/>
                  <a:pt x="5901214" y="244316"/>
                </a:cubicBezTo>
                <a:close/>
                <a:moveTo>
                  <a:pt x="5903119" y="324326"/>
                </a:moveTo>
                <a:cubicBezTo>
                  <a:pt x="5903119" y="325279"/>
                  <a:pt x="5903119" y="327184"/>
                  <a:pt x="5903119" y="328136"/>
                </a:cubicBezTo>
                <a:cubicBezTo>
                  <a:pt x="5903119" y="327184"/>
                  <a:pt x="5903119" y="326231"/>
                  <a:pt x="5902167" y="325279"/>
                </a:cubicBezTo>
                <a:cubicBezTo>
                  <a:pt x="5903119" y="325279"/>
                  <a:pt x="5903119" y="324326"/>
                  <a:pt x="5903119" y="324326"/>
                </a:cubicBezTo>
                <a:close/>
                <a:moveTo>
                  <a:pt x="5892642" y="348139"/>
                </a:moveTo>
                <a:cubicBezTo>
                  <a:pt x="5892642" y="350044"/>
                  <a:pt x="5892642" y="350996"/>
                  <a:pt x="5893594" y="352901"/>
                </a:cubicBezTo>
                <a:cubicBezTo>
                  <a:pt x="5893594" y="353854"/>
                  <a:pt x="5893594" y="354806"/>
                  <a:pt x="5893594" y="355759"/>
                </a:cubicBezTo>
                <a:cubicBezTo>
                  <a:pt x="5892642" y="353854"/>
                  <a:pt x="5892642" y="351949"/>
                  <a:pt x="5891689" y="350996"/>
                </a:cubicBezTo>
                <a:cubicBezTo>
                  <a:pt x="5892642" y="350044"/>
                  <a:pt x="5892642" y="349091"/>
                  <a:pt x="5892642" y="348139"/>
                </a:cubicBezTo>
                <a:close/>
                <a:moveTo>
                  <a:pt x="5893594" y="373856"/>
                </a:moveTo>
                <a:cubicBezTo>
                  <a:pt x="5895499" y="379571"/>
                  <a:pt x="5897404" y="385286"/>
                  <a:pt x="5898356" y="391954"/>
                </a:cubicBezTo>
                <a:cubicBezTo>
                  <a:pt x="5899309" y="396716"/>
                  <a:pt x="5901214" y="402431"/>
                  <a:pt x="5902167" y="408146"/>
                </a:cubicBezTo>
                <a:cubicBezTo>
                  <a:pt x="5903119" y="411004"/>
                  <a:pt x="5903119" y="414814"/>
                  <a:pt x="5904071" y="417671"/>
                </a:cubicBezTo>
                <a:cubicBezTo>
                  <a:pt x="5904071" y="417671"/>
                  <a:pt x="5904071" y="417671"/>
                  <a:pt x="5904071" y="417671"/>
                </a:cubicBezTo>
                <a:cubicBezTo>
                  <a:pt x="5899309" y="407194"/>
                  <a:pt x="5895499" y="397669"/>
                  <a:pt x="5890737" y="387191"/>
                </a:cubicBezTo>
                <a:cubicBezTo>
                  <a:pt x="5889784" y="386239"/>
                  <a:pt x="5889784" y="385286"/>
                  <a:pt x="5888831" y="383381"/>
                </a:cubicBezTo>
                <a:lnTo>
                  <a:pt x="5887879" y="357664"/>
                </a:lnTo>
                <a:cubicBezTo>
                  <a:pt x="5887879" y="357664"/>
                  <a:pt x="5887879" y="356711"/>
                  <a:pt x="5888831" y="356711"/>
                </a:cubicBezTo>
                <a:cubicBezTo>
                  <a:pt x="5889784" y="363379"/>
                  <a:pt x="5891689" y="368141"/>
                  <a:pt x="5893594" y="373856"/>
                </a:cubicBezTo>
                <a:close/>
                <a:moveTo>
                  <a:pt x="5886926" y="321469"/>
                </a:moveTo>
                <a:cubicBezTo>
                  <a:pt x="5887879" y="317659"/>
                  <a:pt x="5887879" y="314801"/>
                  <a:pt x="5888831" y="311944"/>
                </a:cubicBezTo>
                <a:cubicBezTo>
                  <a:pt x="5888831" y="312896"/>
                  <a:pt x="5888831" y="313849"/>
                  <a:pt x="5888831" y="314801"/>
                </a:cubicBezTo>
                <a:cubicBezTo>
                  <a:pt x="5888831" y="318611"/>
                  <a:pt x="5889784" y="322421"/>
                  <a:pt x="5889784" y="326231"/>
                </a:cubicBezTo>
                <a:cubicBezTo>
                  <a:pt x="5888831" y="328136"/>
                  <a:pt x="5887879" y="330041"/>
                  <a:pt x="5885974" y="332899"/>
                </a:cubicBezTo>
                <a:cubicBezTo>
                  <a:pt x="5885974" y="330041"/>
                  <a:pt x="5885974" y="327184"/>
                  <a:pt x="5885974" y="325279"/>
                </a:cubicBezTo>
                <a:cubicBezTo>
                  <a:pt x="5885974" y="323374"/>
                  <a:pt x="5886926" y="322421"/>
                  <a:pt x="5886926" y="321469"/>
                </a:cubicBezTo>
                <a:close/>
                <a:moveTo>
                  <a:pt x="5858351" y="279559"/>
                </a:moveTo>
                <a:cubicBezTo>
                  <a:pt x="5858351" y="281464"/>
                  <a:pt x="5858351" y="282416"/>
                  <a:pt x="5858351" y="284321"/>
                </a:cubicBezTo>
                <a:cubicBezTo>
                  <a:pt x="5858351" y="284321"/>
                  <a:pt x="5858351" y="285274"/>
                  <a:pt x="5858351" y="285274"/>
                </a:cubicBezTo>
                <a:cubicBezTo>
                  <a:pt x="5858351" y="284321"/>
                  <a:pt x="5857399" y="283369"/>
                  <a:pt x="5857399" y="281464"/>
                </a:cubicBezTo>
                <a:cubicBezTo>
                  <a:pt x="5857399" y="281464"/>
                  <a:pt x="5857399" y="280511"/>
                  <a:pt x="5858351" y="279559"/>
                </a:cubicBezTo>
                <a:close/>
                <a:moveTo>
                  <a:pt x="5841206" y="264319"/>
                </a:moveTo>
                <a:cubicBezTo>
                  <a:pt x="5841206" y="266224"/>
                  <a:pt x="5840254" y="268129"/>
                  <a:pt x="5840254" y="270034"/>
                </a:cubicBezTo>
                <a:cubicBezTo>
                  <a:pt x="5840254" y="272891"/>
                  <a:pt x="5839301" y="274796"/>
                  <a:pt x="5839301" y="277654"/>
                </a:cubicBezTo>
                <a:cubicBezTo>
                  <a:pt x="5839301" y="275749"/>
                  <a:pt x="5838349" y="273844"/>
                  <a:pt x="5838349" y="271939"/>
                </a:cubicBezTo>
                <a:cubicBezTo>
                  <a:pt x="5840254" y="269081"/>
                  <a:pt x="5840254" y="267176"/>
                  <a:pt x="5841206" y="264319"/>
                </a:cubicBezTo>
                <a:close/>
                <a:moveTo>
                  <a:pt x="5828824" y="305276"/>
                </a:moveTo>
                <a:cubicBezTo>
                  <a:pt x="5827871" y="306229"/>
                  <a:pt x="5827871" y="307181"/>
                  <a:pt x="5826919" y="308134"/>
                </a:cubicBezTo>
                <a:cubicBezTo>
                  <a:pt x="5826919" y="307181"/>
                  <a:pt x="5826919" y="307181"/>
                  <a:pt x="5826919" y="306229"/>
                </a:cubicBezTo>
                <a:cubicBezTo>
                  <a:pt x="5827871" y="304324"/>
                  <a:pt x="5828824" y="301466"/>
                  <a:pt x="5829776" y="299561"/>
                </a:cubicBezTo>
                <a:cubicBezTo>
                  <a:pt x="5828824" y="302419"/>
                  <a:pt x="5828824" y="303371"/>
                  <a:pt x="5828824" y="305276"/>
                </a:cubicBezTo>
                <a:close/>
                <a:moveTo>
                  <a:pt x="5823109" y="259556"/>
                </a:moveTo>
                <a:cubicBezTo>
                  <a:pt x="5824062" y="262414"/>
                  <a:pt x="5825967" y="266224"/>
                  <a:pt x="5827871" y="270986"/>
                </a:cubicBezTo>
                <a:cubicBezTo>
                  <a:pt x="5827871" y="271939"/>
                  <a:pt x="5828824" y="272891"/>
                  <a:pt x="5828824" y="273844"/>
                </a:cubicBezTo>
                <a:cubicBezTo>
                  <a:pt x="5828824" y="277654"/>
                  <a:pt x="5828824" y="281464"/>
                  <a:pt x="5828824" y="286226"/>
                </a:cubicBezTo>
                <a:cubicBezTo>
                  <a:pt x="5826919" y="289084"/>
                  <a:pt x="5825967" y="291941"/>
                  <a:pt x="5824062" y="295751"/>
                </a:cubicBezTo>
                <a:lnTo>
                  <a:pt x="5824062" y="294799"/>
                </a:lnTo>
                <a:lnTo>
                  <a:pt x="5823109" y="267176"/>
                </a:lnTo>
                <a:lnTo>
                  <a:pt x="5823109" y="259556"/>
                </a:lnTo>
                <a:close/>
                <a:moveTo>
                  <a:pt x="5813584" y="252889"/>
                </a:moveTo>
                <a:cubicBezTo>
                  <a:pt x="5813584" y="254794"/>
                  <a:pt x="5812631" y="256699"/>
                  <a:pt x="5812631" y="258604"/>
                </a:cubicBezTo>
                <a:cubicBezTo>
                  <a:pt x="5811679" y="256699"/>
                  <a:pt x="5811679" y="255746"/>
                  <a:pt x="5811679" y="255746"/>
                </a:cubicBezTo>
                <a:cubicBezTo>
                  <a:pt x="5811679" y="255746"/>
                  <a:pt x="5811679" y="258604"/>
                  <a:pt x="5811679" y="262414"/>
                </a:cubicBezTo>
                <a:cubicBezTo>
                  <a:pt x="5811679" y="264319"/>
                  <a:pt x="5810726" y="265271"/>
                  <a:pt x="5810726" y="267176"/>
                </a:cubicBezTo>
                <a:cubicBezTo>
                  <a:pt x="5809774" y="276701"/>
                  <a:pt x="5808821" y="285274"/>
                  <a:pt x="5808821" y="294799"/>
                </a:cubicBezTo>
                <a:lnTo>
                  <a:pt x="5808821" y="304324"/>
                </a:lnTo>
                <a:lnTo>
                  <a:pt x="5807869" y="300514"/>
                </a:lnTo>
                <a:cubicBezTo>
                  <a:pt x="5808821" y="286226"/>
                  <a:pt x="5807869" y="273844"/>
                  <a:pt x="5806917" y="264319"/>
                </a:cubicBezTo>
                <a:cubicBezTo>
                  <a:pt x="5806917" y="263366"/>
                  <a:pt x="5806917" y="263366"/>
                  <a:pt x="5806917" y="262414"/>
                </a:cubicBezTo>
                <a:cubicBezTo>
                  <a:pt x="5809774" y="258604"/>
                  <a:pt x="5812631" y="254794"/>
                  <a:pt x="5813584" y="252889"/>
                </a:cubicBezTo>
                <a:close/>
                <a:moveTo>
                  <a:pt x="5804059" y="268129"/>
                </a:moveTo>
                <a:cubicBezTo>
                  <a:pt x="5804059" y="268129"/>
                  <a:pt x="5804059" y="269081"/>
                  <a:pt x="5804059" y="269081"/>
                </a:cubicBezTo>
                <a:lnTo>
                  <a:pt x="5804059" y="268129"/>
                </a:lnTo>
                <a:cubicBezTo>
                  <a:pt x="5804059" y="268129"/>
                  <a:pt x="5804059" y="268129"/>
                  <a:pt x="5804059" y="268129"/>
                </a:cubicBezTo>
                <a:close/>
                <a:moveTo>
                  <a:pt x="5799296" y="164306"/>
                </a:moveTo>
                <a:cubicBezTo>
                  <a:pt x="5800249" y="165259"/>
                  <a:pt x="5801201" y="165259"/>
                  <a:pt x="5802154" y="166211"/>
                </a:cubicBezTo>
                <a:cubicBezTo>
                  <a:pt x="5800249" y="170021"/>
                  <a:pt x="5798344" y="172879"/>
                  <a:pt x="5796439" y="176689"/>
                </a:cubicBezTo>
                <a:lnTo>
                  <a:pt x="5796439" y="163354"/>
                </a:lnTo>
                <a:cubicBezTo>
                  <a:pt x="5797392" y="163354"/>
                  <a:pt x="5798344" y="163354"/>
                  <a:pt x="5799296" y="164306"/>
                </a:cubicBezTo>
                <a:close/>
                <a:moveTo>
                  <a:pt x="5770721" y="386239"/>
                </a:moveTo>
                <a:cubicBezTo>
                  <a:pt x="5770721" y="385286"/>
                  <a:pt x="5770721" y="384334"/>
                  <a:pt x="5770721" y="383381"/>
                </a:cubicBezTo>
                <a:cubicBezTo>
                  <a:pt x="5770721" y="383381"/>
                  <a:pt x="5770721" y="382429"/>
                  <a:pt x="5770721" y="382429"/>
                </a:cubicBezTo>
                <a:cubicBezTo>
                  <a:pt x="5770721" y="384334"/>
                  <a:pt x="5770721" y="385286"/>
                  <a:pt x="5771674" y="387191"/>
                </a:cubicBezTo>
                <a:cubicBezTo>
                  <a:pt x="5771674" y="386239"/>
                  <a:pt x="5771674" y="386239"/>
                  <a:pt x="5770721" y="386239"/>
                </a:cubicBezTo>
                <a:close/>
                <a:moveTo>
                  <a:pt x="5782151" y="253841"/>
                </a:moveTo>
                <a:cubicBezTo>
                  <a:pt x="5781199" y="254794"/>
                  <a:pt x="5781199" y="256699"/>
                  <a:pt x="5780246" y="258604"/>
                </a:cubicBezTo>
                <a:cubicBezTo>
                  <a:pt x="5779294" y="261461"/>
                  <a:pt x="5778342" y="264319"/>
                  <a:pt x="5777389" y="267176"/>
                </a:cubicBezTo>
                <a:cubicBezTo>
                  <a:pt x="5776437" y="270034"/>
                  <a:pt x="5775484" y="272891"/>
                  <a:pt x="5773579" y="275749"/>
                </a:cubicBezTo>
                <a:cubicBezTo>
                  <a:pt x="5773579" y="274796"/>
                  <a:pt x="5772626" y="274796"/>
                  <a:pt x="5772626" y="273844"/>
                </a:cubicBezTo>
                <a:cubicBezTo>
                  <a:pt x="5772626" y="273844"/>
                  <a:pt x="5772626" y="272891"/>
                  <a:pt x="5771674" y="272891"/>
                </a:cubicBezTo>
                <a:cubicBezTo>
                  <a:pt x="5777389" y="256699"/>
                  <a:pt x="5781199" y="246221"/>
                  <a:pt x="5783104" y="241459"/>
                </a:cubicBezTo>
                <a:cubicBezTo>
                  <a:pt x="5783104" y="245269"/>
                  <a:pt x="5783104" y="250031"/>
                  <a:pt x="5782151" y="253841"/>
                </a:cubicBezTo>
                <a:close/>
                <a:moveTo>
                  <a:pt x="5785962" y="221456"/>
                </a:moveTo>
                <a:cubicBezTo>
                  <a:pt x="5785009" y="227171"/>
                  <a:pt x="5785009" y="232886"/>
                  <a:pt x="5784056" y="239554"/>
                </a:cubicBezTo>
                <a:cubicBezTo>
                  <a:pt x="5784056" y="239554"/>
                  <a:pt x="5784056" y="240506"/>
                  <a:pt x="5784056" y="240506"/>
                </a:cubicBezTo>
                <a:cubicBezTo>
                  <a:pt x="5782151" y="244316"/>
                  <a:pt x="5777389" y="253841"/>
                  <a:pt x="5770721" y="267176"/>
                </a:cubicBezTo>
                <a:cubicBezTo>
                  <a:pt x="5770721" y="265271"/>
                  <a:pt x="5769769" y="263366"/>
                  <a:pt x="5769769" y="261461"/>
                </a:cubicBezTo>
                <a:cubicBezTo>
                  <a:pt x="5769769" y="260509"/>
                  <a:pt x="5769769" y="259556"/>
                  <a:pt x="5769769" y="258604"/>
                </a:cubicBezTo>
                <a:cubicBezTo>
                  <a:pt x="5775484" y="246221"/>
                  <a:pt x="5781199" y="233839"/>
                  <a:pt x="5785962" y="221456"/>
                </a:cubicBezTo>
                <a:close/>
                <a:moveTo>
                  <a:pt x="5754529" y="333851"/>
                </a:moveTo>
                <a:cubicBezTo>
                  <a:pt x="5751671" y="338614"/>
                  <a:pt x="5749767" y="343376"/>
                  <a:pt x="5746909" y="348139"/>
                </a:cubicBezTo>
                <a:cubicBezTo>
                  <a:pt x="5746909" y="347186"/>
                  <a:pt x="5745956" y="347186"/>
                  <a:pt x="5745956" y="346234"/>
                </a:cubicBezTo>
                <a:cubicBezTo>
                  <a:pt x="5748814" y="337661"/>
                  <a:pt x="5751671" y="330041"/>
                  <a:pt x="5754529" y="322421"/>
                </a:cubicBezTo>
                <a:cubicBezTo>
                  <a:pt x="5754529" y="325279"/>
                  <a:pt x="5754529" y="329089"/>
                  <a:pt x="5754529" y="333851"/>
                </a:cubicBezTo>
                <a:cubicBezTo>
                  <a:pt x="5754529" y="333851"/>
                  <a:pt x="5754529" y="333851"/>
                  <a:pt x="5754529" y="333851"/>
                </a:cubicBezTo>
                <a:close/>
                <a:moveTo>
                  <a:pt x="5762149" y="302419"/>
                </a:moveTo>
                <a:cubicBezTo>
                  <a:pt x="5762149" y="303371"/>
                  <a:pt x="5762149" y="303371"/>
                  <a:pt x="5762149" y="302419"/>
                </a:cubicBezTo>
                <a:cubicBezTo>
                  <a:pt x="5762149" y="303371"/>
                  <a:pt x="5761196" y="303371"/>
                  <a:pt x="5762149" y="302419"/>
                </a:cubicBezTo>
                <a:cubicBezTo>
                  <a:pt x="5761196" y="303371"/>
                  <a:pt x="5761196" y="303371"/>
                  <a:pt x="5762149" y="302419"/>
                </a:cubicBezTo>
                <a:close/>
                <a:moveTo>
                  <a:pt x="5761196" y="304324"/>
                </a:moveTo>
                <a:cubicBezTo>
                  <a:pt x="5761196" y="304324"/>
                  <a:pt x="5761196" y="305276"/>
                  <a:pt x="5762149" y="305276"/>
                </a:cubicBezTo>
                <a:cubicBezTo>
                  <a:pt x="5762149" y="306229"/>
                  <a:pt x="5762149" y="307181"/>
                  <a:pt x="5762149" y="308134"/>
                </a:cubicBezTo>
                <a:cubicBezTo>
                  <a:pt x="5762149" y="309086"/>
                  <a:pt x="5762149" y="309086"/>
                  <a:pt x="5762149" y="310039"/>
                </a:cubicBezTo>
                <a:cubicBezTo>
                  <a:pt x="5761196" y="313849"/>
                  <a:pt x="5760244" y="316706"/>
                  <a:pt x="5759292" y="320516"/>
                </a:cubicBezTo>
                <a:cubicBezTo>
                  <a:pt x="5758339" y="323374"/>
                  <a:pt x="5758339" y="325279"/>
                  <a:pt x="5757387" y="328136"/>
                </a:cubicBezTo>
                <a:cubicBezTo>
                  <a:pt x="5756434" y="324326"/>
                  <a:pt x="5755481" y="321469"/>
                  <a:pt x="5755481" y="320516"/>
                </a:cubicBezTo>
                <a:cubicBezTo>
                  <a:pt x="5757387" y="314801"/>
                  <a:pt x="5759292" y="309086"/>
                  <a:pt x="5761196" y="304324"/>
                </a:cubicBezTo>
                <a:close/>
                <a:moveTo>
                  <a:pt x="5760244" y="289084"/>
                </a:moveTo>
                <a:cubicBezTo>
                  <a:pt x="5760244" y="290036"/>
                  <a:pt x="5759292" y="290036"/>
                  <a:pt x="5759292" y="290989"/>
                </a:cubicBezTo>
                <a:cubicBezTo>
                  <a:pt x="5757387" y="293846"/>
                  <a:pt x="5754529" y="297656"/>
                  <a:pt x="5751671" y="301466"/>
                </a:cubicBezTo>
                <a:cubicBezTo>
                  <a:pt x="5750719" y="302419"/>
                  <a:pt x="5749767" y="304324"/>
                  <a:pt x="5748814" y="305276"/>
                </a:cubicBezTo>
                <a:cubicBezTo>
                  <a:pt x="5752624" y="296704"/>
                  <a:pt x="5755481" y="288131"/>
                  <a:pt x="5759292" y="280511"/>
                </a:cubicBezTo>
                <a:cubicBezTo>
                  <a:pt x="5760244" y="284321"/>
                  <a:pt x="5760244" y="286226"/>
                  <a:pt x="5760244" y="289084"/>
                </a:cubicBezTo>
                <a:close/>
                <a:moveTo>
                  <a:pt x="5756434" y="227171"/>
                </a:moveTo>
                <a:cubicBezTo>
                  <a:pt x="5756434" y="231934"/>
                  <a:pt x="5756434" y="237649"/>
                  <a:pt x="5756434" y="243364"/>
                </a:cubicBezTo>
                <a:cubicBezTo>
                  <a:pt x="5756434" y="246221"/>
                  <a:pt x="5756434" y="248126"/>
                  <a:pt x="5757387" y="250984"/>
                </a:cubicBezTo>
                <a:cubicBezTo>
                  <a:pt x="5756434" y="253841"/>
                  <a:pt x="5754529" y="256699"/>
                  <a:pt x="5753576" y="259556"/>
                </a:cubicBezTo>
                <a:cubicBezTo>
                  <a:pt x="5749767" y="268129"/>
                  <a:pt x="5745004" y="276701"/>
                  <a:pt x="5741194" y="285274"/>
                </a:cubicBezTo>
                <a:cubicBezTo>
                  <a:pt x="5746909" y="262414"/>
                  <a:pt x="5752624" y="243364"/>
                  <a:pt x="5756434" y="227171"/>
                </a:cubicBezTo>
                <a:close/>
                <a:moveTo>
                  <a:pt x="5676424" y="184309"/>
                </a:moveTo>
                <a:cubicBezTo>
                  <a:pt x="5676424" y="188119"/>
                  <a:pt x="5676424" y="192881"/>
                  <a:pt x="5676424" y="198596"/>
                </a:cubicBezTo>
                <a:cubicBezTo>
                  <a:pt x="5676424" y="206216"/>
                  <a:pt x="5676424" y="216694"/>
                  <a:pt x="5676424" y="228124"/>
                </a:cubicBezTo>
                <a:cubicBezTo>
                  <a:pt x="5676424" y="233839"/>
                  <a:pt x="5676424" y="239554"/>
                  <a:pt x="5676424" y="246221"/>
                </a:cubicBezTo>
                <a:cubicBezTo>
                  <a:pt x="5676424" y="252889"/>
                  <a:pt x="5677376" y="259556"/>
                  <a:pt x="5677376" y="266224"/>
                </a:cubicBezTo>
                <a:cubicBezTo>
                  <a:pt x="5677376" y="270034"/>
                  <a:pt x="5677376" y="273844"/>
                  <a:pt x="5678329" y="276701"/>
                </a:cubicBezTo>
                <a:cubicBezTo>
                  <a:pt x="5678329" y="276701"/>
                  <a:pt x="5678329" y="276701"/>
                  <a:pt x="5678329" y="276701"/>
                </a:cubicBezTo>
                <a:cubicBezTo>
                  <a:pt x="5677376" y="270986"/>
                  <a:pt x="5676424" y="265271"/>
                  <a:pt x="5675471" y="259556"/>
                </a:cubicBezTo>
                <a:cubicBezTo>
                  <a:pt x="5674519" y="253841"/>
                  <a:pt x="5673567" y="248126"/>
                  <a:pt x="5672614" y="242411"/>
                </a:cubicBezTo>
                <a:cubicBezTo>
                  <a:pt x="5671662" y="235744"/>
                  <a:pt x="5670709" y="229076"/>
                  <a:pt x="5669756" y="223361"/>
                </a:cubicBezTo>
                <a:cubicBezTo>
                  <a:pt x="5669756" y="221456"/>
                  <a:pt x="5668804" y="218599"/>
                  <a:pt x="5668804" y="216694"/>
                </a:cubicBezTo>
                <a:cubicBezTo>
                  <a:pt x="5671662" y="202406"/>
                  <a:pt x="5674519" y="190976"/>
                  <a:pt x="5676424" y="184309"/>
                </a:cubicBezTo>
                <a:close/>
                <a:moveTo>
                  <a:pt x="5652612" y="263366"/>
                </a:moveTo>
                <a:cubicBezTo>
                  <a:pt x="5652612" y="262414"/>
                  <a:pt x="5652612" y="262414"/>
                  <a:pt x="5653564" y="261461"/>
                </a:cubicBezTo>
                <a:cubicBezTo>
                  <a:pt x="5654517" y="262414"/>
                  <a:pt x="5654517" y="263366"/>
                  <a:pt x="5655469" y="264319"/>
                </a:cubicBezTo>
                <a:cubicBezTo>
                  <a:pt x="5655469" y="265271"/>
                  <a:pt x="5655469" y="266224"/>
                  <a:pt x="5655469" y="268129"/>
                </a:cubicBezTo>
                <a:cubicBezTo>
                  <a:pt x="5656421" y="273844"/>
                  <a:pt x="5656421" y="279559"/>
                  <a:pt x="5657374" y="286226"/>
                </a:cubicBezTo>
                <a:cubicBezTo>
                  <a:pt x="5655469" y="280511"/>
                  <a:pt x="5654517" y="274796"/>
                  <a:pt x="5652612" y="269081"/>
                </a:cubicBezTo>
                <a:cubicBezTo>
                  <a:pt x="5652612" y="268129"/>
                  <a:pt x="5652612" y="268129"/>
                  <a:pt x="5651659" y="267176"/>
                </a:cubicBezTo>
                <a:cubicBezTo>
                  <a:pt x="5652612" y="265271"/>
                  <a:pt x="5652612" y="264319"/>
                  <a:pt x="5652612" y="263366"/>
                </a:cubicBezTo>
                <a:close/>
                <a:moveTo>
                  <a:pt x="5650706" y="205264"/>
                </a:moveTo>
                <a:cubicBezTo>
                  <a:pt x="5650706" y="208121"/>
                  <a:pt x="5650706" y="210979"/>
                  <a:pt x="5651659" y="212884"/>
                </a:cubicBezTo>
                <a:cubicBezTo>
                  <a:pt x="5650706" y="210979"/>
                  <a:pt x="5649754" y="209074"/>
                  <a:pt x="5649754" y="207169"/>
                </a:cubicBezTo>
                <a:cubicBezTo>
                  <a:pt x="5649754" y="206216"/>
                  <a:pt x="5649754" y="205264"/>
                  <a:pt x="5650706" y="205264"/>
                </a:cubicBezTo>
                <a:close/>
                <a:moveTo>
                  <a:pt x="5647849" y="209074"/>
                </a:moveTo>
                <a:cubicBezTo>
                  <a:pt x="5647849" y="211931"/>
                  <a:pt x="5648801" y="215741"/>
                  <a:pt x="5649754" y="219551"/>
                </a:cubicBezTo>
                <a:cubicBezTo>
                  <a:pt x="5650706" y="224314"/>
                  <a:pt x="5650706" y="230029"/>
                  <a:pt x="5651659" y="235744"/>
                </a:cubicBezTo>
                <a:cubicBezTo>
                  <a:pt x="5651659" y="235744"/>
                  <a:pt x="5651659" y="235744"/>
                  <a:pt x="5651659" y="236696"/>
                </a:cubicBezTo>
                <a:cubicBezTo>
                  <a:pt x="5649754" y="233839"/>
                  <a:pt x="5647849" y="230981"/>
                  <a:pt x="5645944" y="228124"/>
                </a:cubicBezTo>
                <a:cubicBezTo>
                  <a:pt x="5644992" y="224314"/>
                  <a:pt x="5644992" y="220504"/>
                  <a:pt x="5644039" y="216694"/>
                </a:cubicBezTo>
                <a:cubicBezTo>
                  <a:pt x="5644992" y="213836"/>
                  <a:pt x="5646896" y="211931"/>
                  <a:pt x="5647849" y="209074"/>
                </a:cubicBezTo>
                <a:close/>
                <a:moveTo>
                  <a:pt x="5642134" y="370046"/>
                </a:moveTo>
                <a:cubicBezTo>
                  <a:pt x="5642134" y="372904"/>
                  <a:pt x="5643087" y="374809"/>
                  <a:pt x="5643087" y="377666"/>
                </a:cubicBezTo>
                <a:cubicBezTo>
                  <a:pt x="5642134" y="379571"/>
                  <a:pt x="5642134" y="382429"/>
                  <a:pt x="5641181" y="385286"/>
                </a:cubicBezTo>
                <a:cubicBezTo>
                  <a:pt x="5641181" y="379571"/>
                  <a:pt x="5641181" y="374809"/>
                  <a:pt x="5642134" y="370046"/>
                </a:cubicBezTo>
                <a:close/>
                <a:moveTo>
                  <a:pt x="5624037" y="272891"/>
                </a:moveTo>
                <a:cubicBezTo>
                  <a:pt x="5624989" y="268129"/>
                  <a:pt x="5624989" y="263366"/>
                  <a:pt x="5625942" y="258604"/>
                </a:cubicBezTo>
                <a:cubicBezTo>
                  <a:pt x="5625942" y="256699"/>
                  <a:pt x="5625942" y="255746"/>
                  <a:pt x="5625942" y="254794"/>
                </a:cubicBezTo>
                <a:cubicBezTo>
                  <a:pt x="5627846" y="250031"/>
                  <a:pt x="5629751" y="245269"/>
                  <a:pt x="5632609" y="241459"/>
                </a:cubicBezTo>
                <a:cubicBezTo>
                  <a:pt x="5633562" y="239554"/>
                  <a:pt x="5634514" y="238601"/>
                  <a:pt x="5634514" y="236696"/>
                </a:cubicBezTo>
                <a:cubicBezTo>
                  <a:pt x="5635467" y="239554"/>
                  <a:pt x="5636419" y="242411"/>
                  <a:pt x="5637371" y="245269"/>
                </a:cubicBezTo>
                <a:cubicBezTo>
                  <a:pt x="5638324" y="249079"/>
                  <a:pt x="5639276" y="253841"/>
                  <a:pt x="5640229" y="259556"/>
                </a:cubicBezTo>
                <a:cubicBezTo>
                  <a:pt x="5640229" y="261461"/>
                  <a:pt x="5640229" y="264319"/>
                  <a:pt x="5640229" y="266224"/>
                </a:cubicBezTo>
                <a:cubicBezTo>
                  <a:pt x="5637371" y="272891"/>
                  <a:pt x="5634514" y="280511"/>
                  <a:pt x="5631656" y="288131"/>
                </a:cubicBezTo>
                <a:cubicBezTo>
                  <a:pt x="5628799" y="284321"/>
                  <a:pt x="5626894" y="280511"/>
                  <a:pt x="5624037" y="277654"/>
                </a:cubicBezTo>
                <a:cubicBezTo>
                  <a:pt x="5623084" y="275749"/>
                  <a:pt x="5624037" y="273844"/>
                  <a:pt x="5624037" y="272891"/>
                </a:cubicBezTo>
                <a:close/>
                <a:moveTo>
                  <a:pt x="5623084" y="289084"/>
                </a:moveTo>
                <a:cubicBezTo>
                  <a:pt x="5623084" y="288131"/>
                  <a:pt x="5623084" y="288131"/>
                  <a:pt x="5623084" y="287179"/>
                </a:cubicBezTo>
                <a:cubicBezTo>
                  <a:pt x="5624037" y="288131"/>
                  <a:pt x="5624037" y="290036"/>
                  <a:pt x="5624989" y="290989"/>
                </a:cubicBezTo>
                <a:cubicBezTo>
                  <a:pt x="5625942" y="292894"/>
                  <a:pt x="5626894" y="295751"/>
                  <a:pt x="5626894" y="298609"/>
                </a:cubicBezTo>
                <a:cubicBezTo>
                  <a:pt x="5626894" y="299561"/>
                  <a:pt x="5626894" y="299561"/>
                  <a:pt x="5625942" y="300514"/>
                </a:cubicBezTo>
                <a:cubicBezTo>
                  <a:pt x="5625942" y="300514"/>
                  <a:pt x="5625942" y="300514"/>
                  <a:pt x="5625942" y="300514"/>
                </a:cubicBezTo>
                <a:cubicBezTo>
                  <a:pt x="5624989" y="298609"/>
                  <a:pt x="5624037" y="297656"/>
                  <a:pt x="5622131" y="295751"/>
                </a:cubicBezTo>
                <a:cubicBezTo>
                  <a:pt x="5622131" y="293846"/>
                  <a:pt x="5622131" y="290989"/>
                  <a:pt x="5623084" y="289084"/>
                </a:cubicBezTo>
                <a:close/>
                <a:moveTo>
                  <a:pt x="5621179" y="310991"/>
                </a:move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lose/>
                <a:moveTo>
                  <a:pt x="5618321" y="270034"/>
                </a:moveTo>
                <a:cubicBezTo>
                  <a:pt x="5618321" y="270034"/>
                  <a:pt x="5618321" y="270986"/>
                  <a:pt x="5618321" y="270034"/>
                </a:cubicBezTo>
                <a:cubicBezTo>
                  <a:pt x="5618321" y="270986"/>
                  <a:pt x="5618321" y="270986"/>
                  <a:pt x="5618321" y="270034"/>
                </a:cubicBezTo>
                <a:cubicBezTo>
                  <a:pt x="5618321" y="270986"/>
                  <a:pt x="5618321" y="270034"/>
                  <a:pt x="5618321" y="270034"/>
                </a:cubicBezTo>
                <a:close/>
                <a:moveTo>
                  <a:pt x="5617369" y="272891"/>
                </a:moveTo>
                <a:cubicBezTo>
                  <a:pt x="5617369" y="272891"/>
                  <a:pt x="5617369" y="273844"/>
                  <a:pt x="5618321" y="273844"/>
                </a:cubicBezTo>
                <a:cubicBezTo>
                  <a:pt x="5617369" y="277654"/>
                  <a:pt x="5617369" y="282416"/>
                  <a:pt x="5616417" y="286226"/>
                </a:cubicBezTo>
                <a:cubicBezTo>
                  <a:pt x="5615464" y="285274"/>
                  <a:pt x="5614512" y="283369"/>
                  <a:pt x="5613559" y="282416"/>
                </a:cubicBezTo>
                <a:cubicBezTo>
                  <a:pt x="5614512" y="279559"/>
                  <a:pt x="5615464" y="276701"/>
                  <a:pt x="5617369" y="272891"/>
                </a:cubicBezTo>
                <a:close/>
                <a:moveTo>
                  <a:pt x="5608796" y="290989"/>
                </a:moveTo>
                <a:cubicBezTo>
                  <a:pt x="5608796" y="290989"/>
                  <a:pt x="5609749" y="290989"/>
                  <a:pt x="5608796" y="290989"/>
                </a:cubicBezTo>
                <a:cubicBezTo>
                  <a:pt x="5609749" y="291941"/>
                  <a:pt x="5610701" y="293846"/>
                  <a:pt x="5611654" y="294799"/>
                </a:cubicBezTo>
                <a:cubicBezTo>
                  <a:pt x="5612606" y="295751"/>
                  <a:pt x="5612606" y="296704"/>
                  <a:pt x="5613559" y="297656"/>
                </a:cubicBezTo>
                <a:cubicBezTo>
                  <a:pt x="5612606" y="302419"/>
                  <a:pt x="5612606" y="306229"/>
                  <a:pt x="5611654" y="310991"/>
                </a:cubicBezTo>
                <a:cubicBezTo>
                  <a:pt x="5610701" y="305276"/>
                  <a:pt x="5609749" y="298609"/>
                  <a:pt x="5608796" y="292894"/>
                </a:cubicBezTo>
                <a:cubicBezTo>
                  <a:pt x="5608796" y="291941"/>
                  <a:pt x="5608796" y="291941"/>
                  <a:pt x="5608796" y="290989"/>
                </a:cubicBezTo>
                <a:close/>
                <a:moveTo>
                  <a:pt x="5594509" y="241459"/>
                </a:moveTo>
                <a:cubicBezTo>
                  <a:pt x="5594509" y="247174"/>
                  <a:pt x="5594509" y="252889"/>
                  <a:pt x="5595462" y="258604"/>
                </a:cubicBezTo>
                <a:cubicBezTo>
                  <a:pt x="5595462" y="258604"/>
                  <a:pt x="5595462" y="259556"/>
                  <a:pt x="5595462" y="259556"/>
                </a:cubicBezTo>
                <a:cubicBezTo>
                  <a:pt x="5595462" y="260509"/>
                  <a:pt x="5595462" y="260509"/>
                  <a:pt x="5595462" y="261461"/>
                </a:cubicBezTo>
                <a:cubicBezTo>
                  <a:pt x="5594509" y="260509"/>
                  <a:pt x="5594509" y="260509"/>
                  <a:pt x="5593556" y="259556"/>
                </a:cubicBezTo>
                <a:cubicBezTo>
                  <a:pt x="5593556" y="256699"/>
                  <a:pt x="5592604" y="252889"/>
                  <a:pt x="5592604" y="250031"/>
                </a:cubicBezTo>
                <a:cubicBezTo>
                  <a:pt x="5591651" y="246221"/>
                  <a:pt x="5593556" y="244316"/>
                  <a:pt x="5594509" y="241459"/>
                </a:cubicBezTo>
                <a:close/>
                <a:moveTo>
                  <a:pt x="5578317" y="284321"/>
                </a:moveTo>
                <a:cubicBezTo>
                  <a:pt x="5578317" y="285274"/>
                  <a:pt x="5578317" y="285274"/>
                  <a:pt x="5578317" y="286226"/>
                </a:cubicBezTo>
                <a:cubicBezTo>
                  <a:pt x="5578317" y="286226"/>
                  <a:pt x="5578317" y="285274"/>
                  <a:pt x="5577364" y="285274"/>
                </a:cubicBezTo>
                <a:cubicBezTo>
                  <a:pt x="5578317" y="284321"/>
                  <a:pt x="5578317" y="284321"/>
                  <a:pt x="5578317" y="284321"/>
                </a:cubicBezTo>
                <a:close/>
                <a:moveTo>
                  <a:pt x="5573554" y="299561"/>
                </a:moveTo>
                <a:cubicBezTo>
                  <a:pt x="5574506" y="301466"/>
                  <a:pt x="5575459" y="303371"/>
                  <a:pt x="5576412" y="305276"/>
                </a:cubicBezTo>
                <a:cubicBezTo>
                  <a:pt x="5576412" y="306229"/>
                  <a:pt x="5577364" y="306229"/>
                  <a:pt x="5577364" y="307181"/>
                </a:cubicBezTo>
                <a:cubicBezTo>
                  <a:pt x="5577364" y="311944"/>
                  <a:pt x="5576412" y="317659"/>
                  <a:pt x="5576412" y="325279"/>
                </a:cubicBezTo>
                <a:cubicBezTo>
                  <a:pt x="5576412" y="326231"/>
                  <a:pt x="5576412" y="327184"/>
                  <a:pt x="5576412" y="328136"/>
                </a:cubicBezTo>
                <a:cubicBezTo>
                  <a:pt x="5576412" y="325279"/>
                  <a:pt x="5575459" y="322421"/>
                  <a:pt x="5575459" y="319564"/>
                </a:cubicBezTo>
                <a:cubicBezTo>
                  <a:pt x="5574506" y="313849"/>
                  <a:pt x="5573554" y="309086"/>
                  <a:pt x="5573554" y="303371"/>
                </a:cubicBezTo>
                <a:cubicBezTo>
                  <a:pt x="5572601" y="301466"/>
                  <a:pt x="5573554" y="300514"/>
                  <a:pt x="5573554" y="299561"/>
                </a:cubicBezTo>
                <a:close/>
                <a:moveTo>
                  <a:pt x="5550694" y="308134"/>
                </a:moveTo>
                <a:cubicBezTo>
                  <a:pt x="5550694" y="305276"/>
                  <a:pt x="5549742" y="303371"/>
                  <a:pt x="5549742" y="301466"/>
                </a:cubicBezTo>
                <a:cubicBezTo>
                  <a:pt x="5550694" y="299561"/>
                  <a:pt x="5550694" y="296704"/>
                  <a:pt x="5551646" y="294799"/>
                </a:cubicBezTo>
                <a:cubicBezTo>
                  <a:pt x="5551646" y="293846"/>
                  <a:pt x="5552599" y="292894"/>
                  <a:pt x="5552599" y="291941"/>
                </a:cubicBezTo>
                <a:cubicBezTo>
                  <a:pt x="5553551" y="294799"/>
                  <a:pt x="5553551" y="298609"/>
                  <a:pt x="5554504" y="302419"/>
                </a:cubicBezTo>
                <a:cubicBezTo>
                  <a:pt x="5553551" y="303371"/>
                  <a:pt x="5553551" y="304324"/>
                  <a:pt x="5552599" y="306229"/>
                </a:cubicBezTo>
                <a:cubicBezTo>
                  <a:pt x="5551646" y="306229"/>
                  <a:pt x="5551646" y="307181"/>
                  <a:pt x="5550694" y="308134"/>
                </a:cubicBezTo>
                <a:close/>
                <a:moveTo>
                  <a:pt x="5557362" y="313849"/>
                </a:moveTo>
                <a:cubicBezTo>
                  <a:pt x="5557362" y="313849"/>
                  <a:pt x="5557362" y="314801"/>
                  <a:pt x="5557362" y="313849"/>
                </a:cubicBezTo>
                <a:cubicBezTo>
                  <a:pt x="5556409" y="315754"/>
                  <a:pt x="5554504" y="317659"/>
                  <a:pt x="5553551" y="318611"/>
                </a:cubicBezTo>
                <a:cubicBezTo>
                  <a:pt x="5554504" y="315754"/>
                  <a:pt x="5555456" y="312896"/>
                  <a:pt x="5556409" y="310039"/>
                </a:cubicBezTo>
                <a:cubicBezTo>
                  <a:pt x="5556409" y="311944"/>
                  <a:pt x="5557362" y="312896"/>
                  <a:pt x="5557362" y="313849"/>
                </a:cubicBezTo>
                <a:cubicBezTo>
                  <a:pt x="5557362" y="313849"/>
                  <a:pt x="5557362" y="313849"/>
                  <a:pt x="5557362" y="313849"/>
                </a:cubicBezTo>
                <a:close/>
                <a:moveTo>
                  <a:pt x="5561171" y="359569"/>
                </a:moveTo>
                <a:cubicBezTo>
                  <a:pt x="5561171" y="360521"/>
                  <a:pt x="5561171" y="360521"/>
                  <a:pt x="5561171" y="361474"/>
                </a:cubicBezTo>
                <a:cubicBezTo>
                  <a:pt x="5561171" y="361474"/>
                  <a:pt x="5560219" y="360521"/>
                  <a:pt x="5560219" y="360521"/>
                </a:cubicBezTo>
                <a:cubicBezTo>
                  <a:pt x="5559267" y="357664"/>
                  <a:pt x="5559267" y="353854"/>
                  <a:pt x="5558314" y="350996"/>
                </a:cubicBezTo>
                <a:cubicBezTo>
                  <a:pt x="5559267" y="348139"/>
                  <a:pt x="5560219" y="345281"/>
                  <a:pt x="5560219" y="342424"/>
                </a:cubicBezTo>
                <a:cubicBezTo>
                  <a:pt x="5561171" y="348139"/>
                  <a:pt x="5561171" y="353854"/>
                  <a:pt x="5561171" y="359569"/>
                </a:cubicBezTo>
                <a:close/>
                <a:moveTo>
                  <a:pt x="5559267" y="303371"/>
                </a:moveTo>
                <a:cubicBezTo>
                  <a:pt x="5559267" y="303371"/>
                  <a:pt x="5559267" y="304324"/>
                  <a:pt x="5559267" y="303371"/>
                </a:cubicBezTo>
                <a:cubicBezTo>
                  <a:pt x="5559267" y="304324"/>
                  <a:pt x="5559267" y="304324"/>
                  <a:pt x="5559267" y="303371"/>
                </a:cubicBezTo>
                <a:cubicBezTo>
                  <a:pt x="5559267" y="303371"/>
                  <a:pt x="5559267" y="303371"/>
                  <a:pt x="5559267" y="303371"/>
                </a:cubicBezTo>
                <a:close/>
                <a:moveTo>
                  <a:pt x="5557362" y="277654"/>
                </a:moveTo>
                <a:cubicBezTo>
                  <a:pt x="5557362" y="279559"/>
                  <a:pt x="5557362" y="281464"/>
                  <a:pt x="5558314" y="283369"/>
                </a:cubicBezTo>
                <a:cubicBezTo>
                  <a:pt x="5558314" y="287179"/>
                  <a:pt x="5559267" y="290989"/>
                  <a:pt x="5559267" y="293846"/>
                </a:cubicBezTo>
                <a:cubicBezTo>
                  <a:pt x="5558314" y="294799"/>
                  <a:pt x="5558314" y="295751"/>
                  <a:pt x="5557362" y="296704"/>
                </a:cubicBezTo>
                <a:cubicBezTo>
                  <a:pt x="5556409" y="292894"/>
                  <a:pt x="5555456" y="290036"/>
                  <a:pt x="5554504" y="287179"/>
                </a:cubicBezTo>
                <a:cubicBezTo>
                  <a:pt x="5554504" y="284321"/>
                  <a:pt x="5556409" y="281464"/>
                  <a:pt x="5557362" y="277654"/>
                </a:cubicBezTo>
                <a:close/>
                <a:moveTo>
                  <a:pt x="5553551" y="252889"/>
                </a:moveTo>
                <a:cubicBezTo>
                  <a:pt x="5553551" y="252889"/>
                  <a:pt x="5553551" y="252889"/>
                  <a:pt x="5553551" y="252889"/>
                </a:cubicBezTo>
                <a:cubicBezTo>
                  <a:pt x="5553551" y="253841"/>
                  <a:pt x="5553551" y="253841"/>
                  <a:pt x="5553551" y="253841"/>
                </a:cubicBezTo>
                <a:cubicBezTo>
                  <a:pt x="5554504" y="258604"/>
                  <a:pt x="5554504" y="263366"/>
                  <a:pt x="5555456" y="268129"/>
                </a:cubicBezTo>
                <a:cubicBezTo>
                  <a:pt x="5555456" y="269081"/>
                  <a:pt x="5555456" y="270034"/>
                  <a:pt x="5555456" y="270986"/>
                </a:cubicBezTo>
                <a:cubicBezTo>
                  <a:pt x="5554504" y="272891"/>
                  <a:pt x="5553551" y="273844"/>
                  <a:pt x="5552599" y="275749"/>
                </a:cubicBezTo>
                <a:cubicBezTo>
                  <a:pt x="5551646" y="276701"/>
                  <a:pt x="5550694" y="278606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8789" y="282416"/>
                  <a:pt x="5547837" y="284321"/>
                  <a:pt x="5545931" y="286226"/>
                </a:cubicBezTo>
                <a:cubicBezTo>
                  <a:pt x="5545931" y="284321"/>
                  <a:pt x="5544979" y="282416"/>
                  <a:pt x="5544979" y="281464"/>
                </a:cubicBezTo>
                <a:cubicBezTo>
                  <a:pt x="5545931" y="279559"/>
                  <a:pt x="5545931" y="277654"/>
                  <a:pt x="5546884" y="275749"/>
                </a:cubicBezTo>
                <a:cubicBezTo>
                  <a:pt x="5547837" y="270986"/>
                  <a:pt x="5548789" y="266224"/>
                  <a:pt x="5549742" y="261461"/>
                </a:cubicBezTo>
                <a:cubicBezTo>
                  <a:pt x="5552599" y="258604"/>
                  <a:pt x="5553551" y="255746"/>
                  <a:pt x="5553551" y="252889"/>
                </a:cubicBezTo>
                <a:close/>
                <a:moveTo>
                  <a:pt x="5548789" y="226219"/>
                </a:moveTo>
                <a:cubicBezTo>
                  <a:pt x="5548789" y="227171"/>
                  <a:pt x="5549742" y="229076"/>
                  <a:pt x="5549742" y="230029"/>
                </a:cubicBezTo>
                <a:cubicBezTo>
                  <a:pt x="5549742" y="231934"/>
                  <a:pt x="5550694" y="232886"/>
                  <a:pt x="5550694" y="234791"/>
                </a:cubicBezTo>
                <a:cubicBezTo>
                  <a:pt x="5549742" y="232886"/>
                  <a:pt x="5548789" y="230981"/>
                  <a:pt x="5547837" y="230029"/>
                </a:cubicBezTo>
                <a:cubicBezTo>
                  <a:pt x="5548789" y="229076"/>
                  <a:pt x="5548789" y="227171"/>
                  <a:pt x="5548789" y="226219"/>
                </a:cubicBezTo>
                <a:close/>
                <a:moveTo>
                  <a:pt x="5546884" y="235744"/>
                </a:moveTo>
                <a:cubicBezTo>
                  <a:pt x="5547837" y="238601"/>
                  <a:pt x="5548789" y="241459"/>
                  <a:pt x="5550694" y="244316"/>
                </a:cubicBezTo>
                <a:cubicBezTo>
                  <a:pt x="5548789" y="249079"/>
                  <a:pt x="5546884" y="253841"/>
                  <a:pt x="5544979" y="259556"/>
                </a:cubicBezTo>
                <a:cubicBezTo>
                  <a:pt x="5544979" y="260509"/>
                  <a:pt x="5544026" y="261461"/>
                  <a:pt x="5544026" y="262414"/>
                </a:cubicBezTo>
                <a:cubicBezTo>
                  <a:pt x="5544026" y="260509"/>
                  <a:pt x="5543074" y="258604"/>
                  <a:pt x="5543074" y="257651"/>
                </a:cubicBezTo>
                <a:cubicBezTo>
                  <a:pt x="5543074" y="256699"/>
                  <a:pt x="5543074" y="255746"/>
                  <a:pt x="5542121" y="254794"/>
                </a:cubicBezTo>
                <a:cubicBezTo>
                  <a:pt x="5544026" y="248126"/>
                  <a:pt x="5545931" y="241459"/>
                  <a:pt x="5546884" y="235744"/>
                </a:cubicBezTo>
                <a:close/>
                <a:moveTo>
                  <a:pt x="5540217" y="218599"/>
                </a:moveTo>
                <a:cubicBezTo>
                  <a:pt x="5540217" y="219551"/>
                  <a:pt x="5540217" y="219551"/>
                  <a:pt x="5539264" y="220504"/>
                </a:cubicBezTo>
                <a:cubicBezTo>
                  <a:pt x="5539264" y="221456"/>
                  <a:pt x="5538312" y="222409"/>
                  <a:pt x="5538312" y="223361"/>
                </a:cubicBezTo>
                <a:cubicBezTo>
                  <a:pt x="5537359" y="218599"/>
                  <a:pt x="5537359" y="214789"/>
                  <a:pt x="5536406" y="210026"/>
                </a:cubicBezTo>
                <a:cubicBezTo>
                  <a:pt x="5537359" y="211931"/>
                  <a:pt x="5538312" y="214789"/>
                  <a:pt x="5540217" y="218599"/>
                </a:cubicBezTo>
                <a:close/>
                <a:moveTo>
                  <a:pt x="5507831" y="312896"/>
                </a:moveTo>
                <a:cubicBezTo>
                  <a:pt x="5507831" y="313849"/>
                  <a:pt x="5507831" y="313849"/>
                  <a:pt x="5507831" y="312896"/>
                </a:cubicBezTo>
                <a:cubicBezTo>
                  <a:pt x="5507831" y="313849"/>
                  <a:pt x="5507831" y="313849"/>
                  <a:pt x="5507831" y="313849"/>
                </a:cubicBezTo>
                <a:cubicBezTo>
                  <a:pt x="5507831" y="313849"/>
                  <a:pt x="5507831" y="313849"/>
                  <a:pt x="5507831" y="312896"/>
                </a:cubicBezTo>
                <a:close/>
                <a:moveTo>
                  <a:pt x="5481162" y="326231"/>
                </a:moveTo>
                <a:cubicBezTo>
                  <a:pt x="5481162" y="327184"/>
                  <a:pt x="5480209" y="329089"/>
                  <a:pt x="5480209" y="330994"/>
                </a:cubicBezTo>
                <a:cubicBezTo>
                  <a:pt x="5480209" y="329089"/>
                  <a:pt x="5480209" y="326231"/>
                  <a:pt x="5479256" y="324326"/>
                </a:cubicBezTo>
                <a:cubicBezTo>
                  <a:pt x="5479256" y="323374"/>
                  <a:pt x="5479256" y="323374"/>
                  <a:pt x="5479256" y="322421"/>
                </a:cubicBezTo>
                <a:cubicBezTo>
                  <a:pt x="5479256" y="318611"/>
                  <a:pt x="5478304" y="315754"/>
                  <a:pt x="5478304" y="311944"/>
                </a:cubicBezTo>
                <a:cubicBezTo>
                  <a:pt x="5479256" y="315754"/>
                  <a:pt x="5480209" y="320516"/>
                  <a:pt x="5482114" y="325279"/>
                </a:cubicBezTo>
                <a:cubicBezTo>
                  <a:pt x="5481162" y="325279"/>
                  <a:pt x="5481162" y="325279"/>
                  <a:pt x="5481162" y="326231"/>
                </a:cubicBezTo>
                <a:close/>
                <a:moveTo>
                  <a:pt x="5493544" y="339566"/>
                </a:move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lose/>
                <a:moveTo>
                  <a:pt x="5488781" y="261461"/>
                </a:moveTo>
                <a:cubicBezTo>
                  <a:pt x="5488781" y="261461"/>
                  <a:pt x="5488781" y="261461"/>
                  <a:pt x="5488781" y="261461"/>
                </a:cubicBezTo>
                <a:cubicBezTo>
                  <a:pt x="5489734" y="263366"/>
                  <a:pt x="5489734" y="265271"/>
                  <a:pt x="5490687" y="267176"/>
                </a:cubicBezTo>
                <a:cubicBezTo>
                  <a:pt x="5489734" y="266224"/>
                  <a:pt x="5488781" y="265271"/>
                  <a:pt x="5487829" y="264319"/>
                </a:cubicBezTo>
                <a:cubicBezTo>
                  <a:pt x="5487829" y="263366"/>
                  <a:pt x="5487829" y="262414"/>
                  <a:pt x="5488781" y="261461"/>
                </a:cubicBezTo>
                <a:close/>
                <a:moveTo>
                  <a:pt x="5483067" y="280511"/>
                </a:moveTo>
                <a:cubicBezTo>
                  <a:pt x="5484019" y="277654"/>
                  <a:pt x="5484971" y="275749"/>
                  <a:pt x="5484971" y="272891"/>
                </a:cubicBezTo>
                <a:cubicBezTo>
                  <a:pt x="5488781" y="278606"/>
                  <a:pt x="5492592" y="285274"/>
                  <a:pt x="5496401" y="291941"/>
                </a:cubicBezTo>
                <a:cubicBezTo>
                  <a:pt x="5497354" y="293846"/>
                  <a:pt x="5498306" y="295751"/>
                  <a:pt x="5500212" y="297656"/>
                </a:cubicBezTo>
                <a:cubicBezTo>
                  <a:pt x="5499259" y="300514"/>
                  <a:pt x="5498306" y="303371"/>
                  <a:pt x="5497354" y="307181"/>
                </a:cubicBezTo>
                <a:cubicBezTo>
                  <a:pt x="5497354" y="308134"/>
                  <a:pt x="5497354" y="310039"/>
                  <a:pt x="5496401" y="310991"/>
                </a:cubicBezTo>
                <a:cubicBezTo>
                  <a:pt x="5494496" y="309086"/>
                  <a:pt x="5493544" y="307181"/>
                  <a:pt x="5493544" y="307181"/>
                </a:cubicBezTo>
                <a:cubicBezTo>
                  <a:pt x="5493544" y="307181"/>
                  <a:pt x="5494496" y="309086"/>
                  <a:pt x="5495449" y="311944"/>
                </a:cubicBezTo>
                <a:cubicBezTo>
                  <a:pt x="5495449" y="314801"/>
                  <a:pt x="5494496" y="316706"/>
                  <a:pt x="5494496" y="319564"/>
                </a:cubicBezTo>
                <a:cubicBezTo>
                  <a:pt x="5493544" y="323374"/>
                  <a:pt x="5493544" y="326231"/>
                  <a:pt x="5492592" y="330041"/>
                </a:cubicBezTo>
                <a:cubicBezTo>
                  <a:pt x="5491639" y="330994"/>
                  <a:pt x="5490687" y="331946"/>
                  <a:pt x="5488781" y="333851"/>
                </a:cubicBezTo>
                <a:cubicBezTo>
                  <a:pt x="5487829" y="330994"/>
                  <a:pt x="5486876" y="329089"/>
                  <a:pt x="5485924" y="327184"/>
                </a:cubicBezTo>
                <a:cubicBezTo>
                  <a:pt x="5485924" y="321469"/>
                  <a:pt x="5486876" y="316706"/>
                  <a:pt x="5487829" y="312896"/>
                </a:cubicBezTo>
                <a:cubicBezTo>
                  <a:pt x="5488781" y="304324"/>
                  <a:pt x="5489734" y="299561"/>
                  <a:pt x="5489734" y="299561"/>
                </a:cubicBezTo>
                <a:cubicBezTo>
                  <a:pt x="5489734" y="299561"/>
                  <a:pt x="5487829" y="304324"/>
                  <a:pt x="5484019" y="311944"/>
                </a:cubicBezTo>
                <a:cubicBezTo>
                  <a:pt x="5484019" y="312896"/>
                  <a:pt x="5484019" y="312896"/>
                  <a:pt x="5483067" y="313849"/>
                </a:cubicBezTo>
                <a:cubicBezTo>
                  <a:pt x="5483067" y="313849"/>
                  <a:pt x="5483067" y="312896"/>
                  <a:pt x="5483067" y="312896"/>
                </a:cubicBezTo>
                <a:cubicBezTo>
                  <a:pt x="5480209" y="300514"/>
                  <a:pt x="5478304" y="292894"/>
                  <a:pt x="5478304" y="292894"/>
                </a:cubicBezTo>
                <a:cubicBezTo>
                  <a:pt x="5478304" y="292894"/>
                  <a:pt x="5478304" y="298609"/>
                  <a:pt x="5479256" y="309086"/>
                </a:cubicBezTo>
                <a:cubicBezTo>
                  <a:pt x="5479256" y="309086"/>
                  <a:pt x="5479256" y="308134"/>
                  <a:pt x="5479256" y="308134"/>
                </a:cubicBezTo>
                <a:cubicBezTo>
                  <a:pt x="5478304" y="305276"/>
                  <a:pt x="5477351" y="303371"/>
                  <a:pt x="5476399" y="300514"/>
                </a:cubicBezTo>
                <a:cubicBezTo>
                  <a:pt x="5479256" y="293846"/>
                  <a:pt x="5481162" y="287179"/>
                  <a:pt x="5483067" y="280511"/>
                </a:cubicBezTo>
                <a:close/>
                <a:moveTo>
                  <a:pt x="5472589" y="254794"/>
                </a:moveTo>
                <a:cubicBezTo>
                  <a:pt x="5473542" y="255746"/>
                  <a:pt x="5474494" y="256699"/>
                  <a:pt x="5475446" y="258604"/>
                </a:cubicBezTo>
                <a:cubicBezTo>
                  <a:pt x="5474494" y="261461"/>
                  <a:pt x="5472589" y="265271"/>
                  <a:pt x="5471637" y="268129"/>
                </a:cubicBezTo>
                <a:cubicBezTo>
                  <a:pt x="5470684" y="261461"/>
                  <a:pt x="5469731" y="255746"/>
                  <a:pt x="5468779" y="249079"/>
                </a:cubicBezTo>
                <a:cubicBezTo>
                  <a:pt x="5469731" y="250984"/>
                  <a:pt x="5471637" y="252889"/>
                  <a:pt x="5472589" y="254794"/>
                </a:cubicBezTo>
                <a:close/>
                <a:moveTo>
                  <a:pt x="5452587" y="208121"/>
                </a:moveTo>
                <a:cubicBezTo>
                  <a:pt x="5452587" y="209074"/>
                  <a:pt x="5452587" y="210026"/>
                  <a:pt x="5452587" y="210026"/>
                </a:cubicBezTo>
                <a:cubicBezTo>
                  <a:pt x="5453539" y="214789"/>
                  <a:pt x="5454492" y="220504"/>
                  <a:pt x="5454492" y="225266"/>
                </a:cubicBezTo>
                <a:cubicBezTo>
                  <a:pt x="5454492" y="226219"/>
                  <a:pt x="5454492" y="227171"/>
                  <a:pt x="5454492" y="228124"/>
                </a:cubicBezTo>
                <a:cubicBezTo>
                  <a:pt x="5453539" y="227171"/>
                  <a:pt x="5451634" y="226219"/>
                  <a:pt x="5450681" y="225266"/>
                </a:cubicBezTo>
                <a:cubicBezTo>
                  <a:pt x="5451634" y="219551"/>
                  <a:pt x="5452587" y="212884"/>
                  <a:pt x="5452587" y="208121"/>
                </a:cubicBezTo>
                <a:close/>
                <a:moveTo>
                  <a:pt x="5449729" y="250031"/>
                </a:moveTo>
                <a:cubicBezTo>
                  <a:pt x="5450681" y="242411"/>
                  <a:pt x="5450681" y="234791"/>
                  <a:pt x="5451634" y="228124"/>
                </a:cubicBezTo>
                <a:cubicBezTo>
                  <a:pt x="5452587" y="229076"/>
                  <a:pt x="5452587" y="229076"/>
                  <a:pt x="5453539" y="230029"/>
                </a:cubicBezTo>
                <a:cubicBezTo>
                  <a:pt x="5454492" y="230981"/>
                  <a:pt x="5455444" y="231934"/>
                  <a:pt x="5455444" y="232886"/>
                </a:cubicBezTo>
                <a:cubicBezTo>
                  <a:pt x="5455444" y="236696"/>
                  <a:pt x="5456396" y="239554"/>
                  <a:pt x="5456396" y="243364"/>
                </a:cubicBezTo>
                <a:cubicBezTo>
                  <a:pt x="5457349" y="255746"/>
                  <a:pt x="5458301" y="268129"/>
                  <a:pt x="5459254" y="282416"/>
                </a:cubicBezTo>
                <a:cubicBezTo>
                  <a:pt x="5460206" y="288131"/>
                  <a:pt x="5460206" y="293846"/>
                  <a:pt x="5460206" y="299561"/>
                </a:cubicBezTo>
                <a:cubicBezTo>
                  <a:pt x="5458301" y="304324"/>
                  <a:pt x="5457349" y="309086"/>
                  <a:pt x="5455444" y="313849"/>
                </a:cubicBezTo>
                <a:cubicBezTo>
                  <a:pt x="5452587" y="302419"/>
                  <a:pt x="5450681" y="290989"/>
                  <a:pt x="5447824" y="280511"/>
                </a:cubicBezTo>
                <a:cubicBezTo>
                  <a:pt x="5447824" y="279559"/>
                  <a:pt x="5447824" y="277654"/>
                  <a:pt x="5446871" y="276701"/>
                </a:cubicBezTo>
                <a:cubicBezTo>
                  <a:pt x="5448776" y="267176"/>
                  <a:pt x="5448776" y="257651"/>
                  <a:pt x="5449729" y="250031"/>
                </a:cubicBezTo>
                <a:close/>
                <a:moveTo>
                  <a:pt x="5443062" y="327184"/>
                </a:moveTo>
                <a:cubicBezTo>
                  <a:pt x="5444014" y="332899"/>
                  <a:pt x="5444967" y="338614"/>
                  <a:pt x="5445919" y="343376"/>
                </a:cubicBezTo>
                <a:cubicBezTo>
                  <a:pt x="5444967" y="340519"/>
                  <a:pt x="5444014" y="337661"/>
                  <a:pt x="5443062" y="334804"/>
                </a:cubicBezTo>
                <a:cubicBezTo>
                  <a:pt x="5442109" y="332899"/>
                  <a:pt x="5443062" y="330041"/>
                  <a:pt x="5443062" y="327184"/>
                </a:cubicBezTo>
                <a:close/>
                <a:moveTo>
                  <a:pt x="5417344" y="318611"/>
                </a:moveTo>
                <a:cubicBezTo>
                  <a:pt x="5418296" y="316706"/>
                  <a:pt x="5418296" y="314801"/>
                  <a:pt x="5419249" y="312896"/>
                </a:cubicBezTo>
                <a:cubicBezTo>
                  <a:pt x="5420201" y="315754"/>
                  <a:pt x="5421154" y="318611"/>
                  <a:pt x="5421154" y="320516"/>
                </a:cubicBezTo>
                <a:cubicBezTo>
                  <a:pt x="5421154" y="320516"/>
                  <a:pt x="5421154" y="321469"/>
                  <a:pt x="5421154" y="321469"/>
                </a:cubicBezTo>
                <a:cubicBezTo>
                  <a:pt x="5421154" y="320516"/>
                  <a:pt x="5421154" y="320516"/>
                  <a:pt x="5421154" y="320516"/>
                </a:cubicBezTo>
                <a:cubicBezTo>
                  <a:pt x="5421154" y="320516"/>
                  <a:pt x="5421154" y="321469"/>
                  <a:pt x="5421154" y="322421"/>
                </a:cubicBezTo>
                <a:cubicBezTo>
                  <a:pt x="5420201" y="325279"/>
                  <a:pt x="5419249" y="329089"/>
                  <a:pt x="5418296" y="331946"/>
                </a:cubicBezTo>
                <a:cubicBezTo>
                  <a:pt x="5417344" y="330994"/>
                  <a:pt x="5417344" y="330041"/>
                  <a:pt x="5417344" y="329089"/>
                </a:cubicBezTo>
                <a:cubicBezTo>
                  <a:pt x="5417344" y="326231"/>
                  <a:pt x="5417344" y="322421"/>
                  <a:pt x="5417344" y="318611"/>
                </a:cubicBezTo>
                <a:close/>
                <a:moveTo>
                  <a:pt x="5416392" y="334804"/>
                </a:moveTo>
                <a:cubicBezTo>
                  <a:pt x="5416392" y="335756"/>
                  <a:pt x="5416392" y="335756"/>
                  <a:pt x="5417344" y="335756"/>
                </a:cubicBezTo>
                <a:cubicBezTo>
                  <a:pt x="5417344" y="336709"/>
                  <a:pt x="5416392" y="337661"/>
                  <a:pt x="5416392" y="337661"/>
                </a:cubicBezTo>
                <a:cubicBezTo>
                  <a:pt x="5416392" y="336709"/>
                  <a:pt x="5416392" y="335756"/>
                  <a:pt x="5416392" y="334804"/>
                </a:cubicBezTo>
                <a:close/>
                <a:moveTo>
                  <a:pt x="5405914" y="325279"/>
                </a:moveTo>
                <a:cubicBezTo>
                  <a:pt x="5406867" y="302419"/>
                  <a:pt x="5407819" y="284321"/>
                  <a:pt x="5407819" y="271939"/>
                </a:cubicBezTo>
                <a:cubicBezTo>
                  <a:pt x="5407819" y="270034"/>
                  <a:pt x="5407819" y="269081"/>
                  <a:pt x="5407819" y="267176"/>
                </a:cubicBezTo>
                <a:cubicBezTo>
                  <a:pt x="5409724" y="274796"/>
                  <a:pt x="5411629" y="283369"/>
                  <a:pt x="5414487" y="292894"/>
                </a:cubicBezTo>
                <a:cubicBezTo>
                  <a:pt x="5414487" y="292894"/>
                  <a:pt x="5414487" y="292894"/>
                  <a:pt x="5414487" y="293846"/>
                </a:cubicBezTo>
                <a:cubicBezTo>
                  <a:pt x="5413534" y="296704"/>
                  <a:pt x="5412581" y="299561"/>
                  <a:pt x="5411629" y="303371"/>
                </a:cubicBezTo>
                <a:cubicBezTo>
                  <a:pt x="5408771" y="311944"/>
                  <a:pt x="5406867" y="321469"/>
                  <a:pt x="5404962" y="331946"/>
                </a:cubicBezTo>
                <a:cubicBezTo>
                  <a:pt x="5404962" y="331946"/>
                  <a:pt x="5404962" y="332899"/>
                  <a:pt x="5404962" y="332899"/>
                </a:cubicBezTo>
                <a:cubicBezTo>
                  <a:pt x="5404962" y="330994"/>
                  <a:pt x="5404962" y="328136"/>
                  <a:pt x="5405914" y="325279"/>
                </a:cubicBezTo>
                <a:close/>
                <a:moveTo>
                  <a:pt x="5384006" y="310991"/>
                </a:moveTo>
                <a:cubicBezTo>
                  <a:pt x="5384959" y="318611"/>
                  <a:pt x="5385912" y="326231"/>
                  <a:pt x="5386864" y="334804"/>
                </a:cubicBezTo>
                <a:cubicBezTo>
                  <a:pt x="5385912" y="336709"/>
                  <a:pt x="5385912" y="339566"/>
                  <a:pt x="5384959" y="341471"/>
                </a:cubicBezTo>
                <a:cubicBezTo>
                  <a:pt x="5384006" y="335756"/>
                  <a:pt x="5383054" y="330041"/>
                  <a:pt x="5382101" y="325279"/>
                </a:cubicBezTo>
                <a:cubicBezTo>
                  <a:pt x="5381149" y="317659"/>
                  <a:pt x="5380196" y="310991"/>
                  <a:pt x="5378292" y="305276"/>
                </a:cubicBezTo>
                <a:cubicBezTo>
                  <a:pt x="5379244" y="301466"/>
                  <a:pt x="5380196" y="298609"/>
                  <a:pt x="5381149" y="294799"/>
                </a:cubicBezTo>
                <a:cubicBezTo>
                  <a:pt x="5382101" y="299561"/>
                  <a:pt x="5383054" y="305276"/>
                  <a:pt x="5384006" y="310991"/>
                </a:cubicBezTo>
                <a:close/>
                <a:moveTo>
                  <a:pt x="5379244" y="274796"/>
                </a:moveTo>
                <a:cubicBezTo>
                  <a:pt x="5379244" y="273844"/>
                  <a:pt x="5379244" y="272891"/>
                  <a:pt x="5379244" y="271939"/>
                </a:cubicBezTo>
                <a:cubicBezTo>
                  <a:pt x="5379244" y="275749"/>
                  <a:pt x="5380196" y="280511"/>
                  <a:pt x="5381149" y="284321"/>
                </a:cubicBezTo>
                <a:cubicBezTo>
                  <a:pt x="5381149" y="284321"/>
                  <a:pt x="5381149" y="285274"/>
                  <a:pt x="5380196" y="285274"/>
                </a:cubicBezTo>
                <a:cubicBezTo>
                  <a:pt x="5379244" y="287179"/>
                  <a:pt x="5379244" y="288131"/>
                  <a:pt x="5378292" y="290036"/>
                </a:cubicBezTo>
                <a:cubicBezTo>
                  <a:pt x="5378292" y="285274"/>
                  <a:pt x="5378292" y="280511"/>
                  <a:pt x="5379244" y="274796"/>
                </a:cubicBezTo>
                <a:close/>
                <a:moveTo>
                  <a:pt x="5332571" y="321469"/>
                </a:moveTo>
                <a:cubicBezTo>
                  <a:pt x="5334476" y="316706"/>
                  <a:pt x="5336381" y="312896"/>
                  <a:pt x="5338287" y="309086"/>
                </a:cubicBezTo>
                <a:cubicBezTo>
                  <a:pt x="5338287" y="309086"/>
                  <a:pt x="5338287" y="310039"/>
                  <a:pt x="5338287" y="310039"/>
                </a:cubicBezTo>
                <a:cubicBezTo>
                  <a:pt x="5334476" y="323374"/>
                  <a:pt x="5330667" y="337661"/>
                  <a:pt x="5326856" y="351949"/>
                </a:cubicBezTo>
                <a:cubicBezTo>
                  <a:pt x="5325904" y="345281"/>
                  <a:pt x="5324951" y="340519"/>
                  <a:pt x="5323999" y="336709"/>
                </a:cubicBezTo>
                <a:cubicBezTo>
                  <a:pt x="5327809" y="330994"/>
                  <a:pt x="5330667" y="326231"/>
                  <a:pt x="5332571" y="321469"/>
                </a:cubicBezTo>
                <a:close/>
                <a:moveTo>
                  <a:pt x="5319237" y="350996"/>
                </a:moveTo>
                <a:cubicBezTo>
                  <a:pt x="5320189" y="348139"/>
                  <a:pt x="5322094" y="345281"/>
                  <a:pt x="5323046" y="342424"/>
                </a:cubicBezTo>
                <a:cubicBezTo>
                  <a:pt x="5323046" y="350044"/>
                  <a:pt x="5322094" y="359569"/>
                  <a:pt x="5322094" y="371951"/>
                </a:cubicBezTo>
                <a:cubicBezTo>
                  <a:pt x="5321142" y="368141"/>
                  <a:pt x="5320189" y="365284"/>
                  <a:pt x="5319237" y="362426"/>
                </a:cubicBezTo>
                <a:cubicBezTo>
                  <a:pt x="5319237" y="357664"/>
                  <a:pt x="5319237" y="353854"/>
                  <a:pt x="5319237" y="350996"/>
                </a:cubicBezTo>
                <a:close/>
                <a:moveTo>
                  <a:pt x="5316379" y="392906"/>
                </a:moveTo>
                <a:cubicBezTo>
                  <a:pt x="5316379" y="389096"/>
                  <a:pt x="5317331" y="386239"/>
                  <a:pt x="5317331" y="382429"/>
                </a:cubicBezTo>
                <a:cubicBezTo>
                  <a:pt x="5317331" y="384334"/>
                  <a:pt x="5318284" y="387191"/>
                  <a:pt x="5318284" y="390049"/>
                </a:cubicBezTo>
                <a:cubicBezTo>
                  <a:pt x="5317331" y="392906"/>
                  <a:pt x="5316379" y="395764"/>
                  <a:pt x="5315426" y="399574"/>
                </a:cubicBezTo>
                <a:cubicBezTo>
                  <a:pt x="5316379" y="396716"/>
                  <a:pt x="5316379" y="394811"/>
                  <a:pt x="5316379" y="392906"/>
                </a:cubicBezTo>
                <a:close/>
                <a:moveTo>
                  <a:pt x="5285899" y="293846"/>
                </a:moveTo>
                <a:cubicBezTo>
                  <a:pt x="5285899" y="295751"/>
                  <a:pt x="5285899" y="296704"/>
                  <a:pt x="5286851" y="298609"/>
                </a:cubicBezTo>
                <a:cubicBezTo>
                  <a:pt x="5285899" y="299561"/>
                  <a:pt x="5284946" y="300514"/>
                  <a:pt x="5283994" y="302419"/>
                </a:cubicBezTo>
                <a:cubicBezTo>
                  <a:pt x="5284946" y="299561"/>
                  <a:pt x="5285899" y="296704"/>
                  <a:pt x="5285899" y="293846"/>
                </a:cubicBezTo>
                <a:close/>
                <a:moveTo>
                  <a:pt x="5279231" y="319564"/>
                </a:moveTo>
                <a:cubicBezTo>
                  <a:pt x="5280184" y="316706"/>
                  <a:pt x="5281137" y="313849"/>
                  <a:pt x="5282089" y="311944"/>
                </a:cubicBezTo>
                <a:cubicBezTo>
                  <a:pt x="5283994" y="308134"/>
                  <a:pt x="5285899" y="305276"/>
                  <a:pt x="5287804" y="302419"/>
                </a:cubicBezTo>
                <a:cubicBezTo>
                  <a:pt x="5287804" y="304324"/>
                  <a:pt x="5288756" y="307181"/>
                  <a:pt x="5288756" y="309086"/>
                </a:cubicBezTo>
                <a:cubicBezTo>
                  <a:pt x="5289709" y="318611"/>
                  <a:pt x="5290662" y="329089"/>
                  <a:pt x="5292567" y="340519"/>
                </a:cubicBezTo>
                <a:cubicBezTo>
                  <a:pt x="5290662" y="347186"/>
                  <a:pt x="5288756" y="354806"/>
                  <a:pt x="5287804" y="363379"/>
                </a:cubicBezTo>
                <a:cubicBezTo>
                  <a:pt x="5287804" y="359569"/>
                  <a:pt x="5287804" y="354806"/>
                  <a:pt x="5287804" y="351949"/>
                </a:cubicBezTo>
                <a:cubicBezTo>
                  <a:pt x="5287804" y="341471"/>
                  <a:pt x="5287804" y="335756"/>
                  <a:pt x="5287804" y="335756"/>
                </a:cubicBezTo>
                <a:cubicBezTo>
                  <a:pt x="5287804" y="335756"/>
                  <a:pt x="5286851" y="341471"/>
                  <a:pt x="5283994" y="350996"/>
                </a:cubicBezTo>
                <a:cubicBezTo>
                  <a:pt x="5283042" y="355759"/>
                  <a:pt x="5282089" y="362426"/>
                  <a:pt x="5280184" y="369094"/>
                </a:cubicBezTo>
                <a:cubicBezTo>
                  <a:pt x="5280184" y="369094"/>
                  <a:pt x="5280184" y="369094"/>
                  <a:pt x="5280184" y="370046"/>
                </a:cubicBezTo>
                <a:cubicBezTo>
                  <a:pt x="5279231" y="363379"/>
                  <a:pt x="5278279" y="356711"/>
                  <a:pt x="5277326" y="350044"/>
                </a:cubicBezTo>
                <a:cubicBezTo>
                  <a:pt x="5276374" y="345281"/>
                  <a:pt x="5276374" y="340519"/>
                  <a:pt x="5275421" y="335756"/>
                </a:cubicBezTo>
                <a:cubicBezTo>
                  <a:pt x="5275421" y="330041"/>
                  <a:pt x="5277326" y="324326"/>
                  <a:pt x="5279231" y="319564"/>
                </a:cubicBezTo>
                <a:close/>
                <a:moveTo>
                  <a:pt x="5236369" y="318611"/>
                </a:moveTo>
                <a:cubicBezTo>
                  <a:pt x="5236369" y="319564"/>
                  <a:pt x="5235417" y="319564"/>
                  <a:pt x="5235417" y="320516"/>
                </a:cubicBezTo>
                <a:cubicBezTo>
                  <a:pt x="5233512" y="317659"/>
                  <a:pt x="5232559" y="314801"/>
                  <a:pt x="5230654" y="311944"/>
                </a:cubicBezTo>
                <a:cubicBezTo>
                  <a:pt x="5230654" y="311944"/>
                  <a:pt x="5230654" y="310991"/>
                  <a:pt x="5230654" y="310991"/>
                </a:cubicBezTo>
                <a:cubicBezTo>
                  <a:pt x="5233512" y="305276"/>
                  <a:pt x="5236369" y="300514"/>
                  <a:pt x="5239226" y="295751"/>
                </a:cubicBezTo>
                <a:cubicBezTo>
                  <a:pt x="5238274" y="303371"/>
                  <a:pt x="5237321" y="310991"/>
                  <a:pt x="5236369" y="318611"/>
                </a:cubicBezTo>
                <a:close/>
                <a:moveTo>
                  <a:pt x="5230654" y="281464"/>
                </a:moveTo>
                <a:cubicBezTo>
                  <a:pt x="5233512" y="275749"/>
                  <a:pt x="5235417" y="270034"/>
                  <a:pt x="5237321" y="265271"/>
                </a:cubicBezTo>
                <a:cubicBezTo>
                  <a:pt x="5239226" y="260509"/>
                  <a:pt x="5242084" y="255746"/>
                  <a:pt x="5243989" y="251936"/>
                </a:cubicBezTo>
                <a:cubicBezTo>
                  <a:pt x="5243037" y="255746"/>
                  <a:pt x="5243037" y="259556"/>
                  <a:pt x="5242084" y="264319"/>
                </a:cubicBezTo>
                <a:cubicBezTo>
                  <a:pt x="5241131" y="270034"/>
                  <a:pt x="5240179" y="276701"/>
                  <a:pt x="5240179" y="283369"/>
                </a:cubicBezTo>
                <a:cubicBezTo>
                  <a:pt x="5236369" y="288131"/>
                  <a:pt x="5232559" y="293846"/>
                  <a:pt x="5228749" y="299561"/>
                </a:cubicBezTo>
                <a:cubicBezTo>
                  <a:pt x="5228749" y="296704"/>
                  <a:pt x="5227796" y="292894"/>
                  <a:pt x="5227796" y="290036"/>
                </a:cubicBezTo>
                <a:cubicBezTo>
                  <a:pt x="5227796" y="286226"/>
                  <a:pt x="5228749" y="284321"/>
                  <a:pt x="5230654" y="281464"/>
                </a:cubicBezTo>
                <a:close/>
                <a:moveTo>
                  <a:pt x="5211604" y="344329"/>
                </a:moveTo>
                <a:cubicBezTo>
                  <a:pt x="5212556" y="343376"/>
                  <a:pt x="5212556" y="342424"/>
                  <a:pt x="5213509" y="341471"/>
                </a:cubicBezTo>
                <a:cubicBezTo>
                  <a:pt x="5213509" y="341471"/>
                  <a:pt x="5213509" y="341471"/>
                  <a:pt x="5213509" y="341471"/>
                </a:cubicBezTo>
                <a:cubicBezTo>
                  <a:pt x="5213509" y="341471"/>
                  <a:pt x="5213509" y="342424"/>
                  <a:pt x="5213509" y="342424"/>
                </a:cubicBezTo>
                <a:cubicBezTo>
                  <a:pt x="5212556" y="343376"/>
                  <a:pt x="5212556" y="344329"/>
                  <a:pt x="5211604" y="344329"/>
                </a:cubicBezTo>
                <a:cubicBezTo>
                  <a:pt x="5211604" y="345281"/>
                  <a:pt x="5211604" y="345281"/>
                  <a:pt x="5211604" y="344329"/>
                </a:cubicBezTo>
                <a:close/>
                <a:moveTo>
                  <a:pt x="5214462" y="343376"/>
                </a:moveTo>
                <a:cubicBezTo>
                  <a:pt x="5215414" y="345281"/>
                  <a:pt x="5216367" y="346234"/>
                  <a:pt x="5216367" y="348139"/>
                </a:cubicBezTo>
                <a:cubicBezTo>
                  <a:pt x="5215414" y="350044"/>
                  <a:pt x="5214462" y="350996"/>
                  <a:pt x="5213509" y="352901"/>
                </a:cubicBezTo>
                <a:cubicBezTo>
                  <a:pt x="5213509" y="351949"/>
                  <a:pt x="5212556" y="351949"/>
                  <a:pt x="5212556" y="350996"/>
                </a:cubicBezTo>
                <a:cubicBezTo>
                  <a:pt x="5212556" y="350044"/>
                  <a:pt x="5212556" y="350044"/>
                  <a:pt x="5212556" y="349091"/>
                </a:cubicBezTo>
                <a:cubicBezTo>
                  <a:pt x="5212556" y="347186"/>
                  <a:pt x="5213509" y="345281"/>
                  <a:pt x="5214462" y="343376"/>
                </a:cubicBezTo>
                <a:cubicBezTo>
                  <a:pt x="5213509" y="343376"/>
                  <a:pt x="5213509" y="343376"/>
                  <a:pt x="5214462" y="343376"/>
                </a:cubicBezTo>
                <a:close/>
                <a:moveTo>
                  <a:pt x="5211604" y="290989"/>
                </a:moveTo>
                <a:cubicBezTo>
                  <a:pt x="5211604" y="290989"/>
                  <a:pt x="5211604" y="291941"/>
                  <a:pt x="5211604" y="290989"/>
                </a:cubicBezTo>
                <a:cubicBezTo>
                  <a:pt x="5212556" y="292894"/>
                  <a:pt x="5212556" y="294799"/>
                  <a:pt x="5213509" y="296704"/>
                </a:cubicBezTo>
                <a:cubicBezTo>
                  <a:pt x="5212556" y="298609"/>
                  <a:pt x="5211604" y="300514"/>
                  <a:pt x="5210651" y="302419"/>
                </a:cubicBezTo>
                <a:cubicBezTo>
                  <a:pt x="5211604" y="297656"/>
                  <a:pt x="5211604" y="293846"/>
                  <a:pt x="5211604" y="290989"/>
                </a:cubicBezTo>
                <a:close/>
                <a:moveTo>
                  <a:pt x="5189696" y="260509"/>
                </a:moveTo>
                <a:cubicBezTo>
                  <a:pt x="5189696" y="261461"/>
                  <a:pt x="5189696" y="263366"/>
                  <a:pt x="5189696" y="264319"/>
                </a:cubicBezTo>
                <a:cubicBezTo>
                  <a:pt x="5188744" y="262414"/>
                  <a:pt x="5187792" y="260509"/>
                  <a:pt x="5186839" y="258604"/>
                </a:cubicBezTo>
                <a:cubicBezTo>
                  <a:pt x="5186839" y="258604"/>
                  <a:pt x="5186839" y="257651"/>
                  <a:pt x="5187792" y="257651"/>
                </a:cubicBezTo>
                <a:cubicBezTo>
                  <a:pt x="5188744" y="255746"/>
                  <a:pt x="5189696" y="254794"/>
                  <a:pt x="5189696" y="253841"/>
                </a:cubicBezTo>
                <a:cubicBezTo>
                  <a:pt x="5189696" y="255746"/>
                  <a:pt x="5189696" y="258604"/>
                  <a:pt x="5189696" y="260509"/>
                </a:cubicBezTo>
                <a:close/>
                <a:moveTo>
                  <a:pt x="5178267" y="230981"/>
                </a:moveTo>
                <a:cubicBezTo>
                  <a:pt x="5181124" y="223361"/>
                  <a:pt x="5184934" y="217646"/>
                  <a:pt x="5186839" y="213836"/>
                </a:cubicBezTo>
                <a:cubicBezTo>
                  <a:pt x="5187792" y="212884"/>
                  <a:pt x="5187792" y="210979"/>
                  <a:pt x="5188744" y="210026"/>
                </a:cubicBezTo>
                <a:cubicBezTo>
                  <a:pt x="5188744" y="212884"/>
                  <a:pt x="5188744" y="215741"/>
                  <a:pt x="5188744" y="219551"/>
                </a:cubicBezTo>
                <a:cubicBezTo>
                  <a:pt x="5188744" y="230029"/>
                  <a:pt x="5188744" y="241459"/>
                  <a:pt x="5188744" y="254794"/>
                </a:cubicBezTo>
                <a:cubicBezTo>
                  <a:pt x="5187792" y="255746"/>
                  <a:pt x="5186839" y="256699"/>
                  <a:pt x="5185887" y="258604"/>
                </a:cubicBezTo>
                <a:cubicBezTo>
                  <a:pt x="5185887" y="258604"/>
                  <a:pt x="5185887" y="258604"/>
                  <a:pt x="5185887" y="258604"/>
                </a:cubicBezTo>
                <a:cubicBezTo>
                  <a:pt x="5183029" y="252889"/>
                  <a:pt x="5180171" y="248126"/>
                  <a:pt x="5178267" y="243364"/>
                </a:cubicBezTo>
                <a:cubicBezTo>
                  <a:pt x="5177314" y="241459"/>
                  <a:pt x="5176362" y="240506"/>
                  <a:pt x="5175409" y="238601"/>
                </a:cubicBezTo>
                <a:cubicBezTo>
                  <a:pt x="5176362" y="234791"/>
                  <a:pt x="5177314" y="232886"/>
                  <a:pt x="5178267" y="230981"/>
                </a:cubicBezTo>
                <a:close/>
                <a:moveTo>
                  <a:pt x="5168742" y="238601"/>
                </a:move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lose/>
                <a:moveTo>
                  <a:pt x="5166837" y="280511"/>
                </a:moveTo>
                <a:cubicBezTo>
                  <a:pt x="5166837" y="272891"/>
                  <a:pt x="5167789" y="266224"/>
                  <a:pt x="5167789" y="259556"/>
                </a:cubicBezTo>
                <a:cubicBezTo>
                  <a:pt x="5167789" y="259556"/>
                  <a:pt x="5167789" y="259556"/>
                  <a:pt x="5167789" y="259556"/>
                </a:cubicBezTo>
                <a:cubicBezTo>
                  <a:pt x="5168742" y="255746"/>
                  <a:pt x="5170646" y="251936"/>
                  <a:pt x="5171599" y="248126"/>
                </a:cubicBezTo>
                <a:cubicBezTo>
                  <a:pt x="5173504" y="252889"/>
                  <a:pt x="5175409" y="257651"/>
                  <a:pt x="5177314" y="263366"/>
                </a:cubicBezTo>
                <a:cubicBezTo>
                  <a:pt x="5178267" y="264319"/>
                  <a:pt x="5178267" y="266224"/>
                  <a:pt x="5179219" y="267176"/>
                </a:cubicBezTo>
                <a:cubicBezTo>
                  <a:pt x="5178267" y="268129"/>
                  <a:pt x="5177314" y="270034"/>
                  <a:pt x="5176362" y="271939"/>
                </a:cubicBezTo>
                <a:cubicBezTo>
                  <a:pt x="5173504" y="275749"/>
                  <a:pt x="5170646" y="281464"/>
                  <a:pt x="5166837" y="287179"/>
                </a:cubicBezTo>
                <a:cubicBezTo>
                  <a:pt x="5166837" y="283369"/>
                  <a:pt x="5166837" y="281464"/>
                  <a:pt x="5166837" y="280511"/>
                </a:cubicBezTo>
                <a:close/>
                <a:moveTo>
                  <a:pt x="5166837" y="307181"/>
                </a:moveTo>
                <a:cubicBezTo>
                  <a:pt x="5167789" y="303371"/>
                  <a:pt x="5168742" y="299561"/>
                  <a:pt x="5170646" y="296704"/>
                </a:cubicBezTo>
                <a:cubicBezTo>
                  <a:pt x="5170646" y="295751"/>
                  <a:pt x="5171599" y="294799"/>
                  <a:pt x="5171599" y="293846"/>
                </a:cubicBezTo>
                <a:cubicBezTo>
                  <a:pt x="5173504" y="291941"/>
                  <a:pt x="5175409" y="290036"/>
                  <a:pt x="5176362" y="289084"/>
                </a:cubicBezTo>
                <a:cubicBezTo>
                  <a:pt x="5179219" y="286226"/>
                  <a:pt x="5181124" y="284321"/>
                  <a:pt x="5181124" y="284321"/>
                </a:cubicBezTo>
                <a:cubicBezTo>
                  <a:pt x="5181124" y="284321"/>
                  <a:pt x="5179219" y="285274"/>
                  <a:pt x="5175409" y="288131"/>
                </a:cubicBezTo>
                <a:cubicBezTo>
                  <a:pt x="5174456" y="289084"/>
                  <a:pt x="5173504" y="289084"/>
                  <a:pt x="5172551" y="290036"/>
                </a:cubicBezTo>
                <a:cubicBezTo>
                  <a:pt x="5175409" y="283369"/>
                  <a:pt x="5177314" y="277654"/>
                  <a:pt x="5179219" y="272891"/>
                </a:cubicBezTo>
                <a:cubicBezTo>
                  <a:pt x="5179219" y="271939"/>
                  <a:pt x="5180171" y="270986"/>
                  <a:pt x="5180171" y="270034"/>
                </a:cubicBezTo>
                <a:cubicBezTo>
                  <a:pt x="5182076" y="273844"/>
                  <a:pt x="5183029" y="276701"/>
                  <a:pt x="5184934" y="280511"/>
                </a:cubicBezTo>
                <a:cubicBezTo>
                  <a:pt x="5186839" y="284321"/>
                  <a:pt x="5188744" y="289084"/>
                  <a:pt x="5190649" y="292894"/>
                </a:cubicBezTo>
                <a:cubicBezTo>
                  <a:pt x="5190649" y="294799"/>
                  <a:pt x="5190649" y="296704"/>
                  <a:pt x="5190649" y="298609"/>
                </a:cubicBezTo>
                <a:cubicBezTo>
                  <a:pt x="5191601" y="308134"/>
                  <a:pt x="5191601" y="318611"/>
                  <a:pt x="5192554" y="330041"/>
                </a:cubicBezTo>
                <a:cubicBezTo>
                  <a:pt x="5192554" y="331946"/>
                  <a:pt x="5192554" y="333851"/>
                  <a:pt x="5192554" y="335756"/>
                </a:cubicBezTo>
                <a:cubicBezTo>
                  <a:pt x="5192554" y="335756"/>
                  <a:pt x="5192554" y="336709"/>
                  <a:pt x="5192554" y="336709"/>
                </a:cubicBezTo>
                <a:cubicBezTo>
                  <a:pt x="5192554" y="337661"/>
                  <a:pt x="5191601" y="337661"/>
                  <a:pt x="5191601" y="338614"/>
                </a:cubicBezTo>
                <a:cubicBezTo>
                  <a:pt x="5190649" y="341471"/>
                  <a:pt x="5188744" y="345281"/>
                  <a:pt x="5187792" y="348139"/>
                </a:cubicBezTo>
                <a:cubicBezTo>
                  <a:pt x="5185887" y="324326"/>
                  <a:pt x="5183981" y="309086"/>
                  <a:pt x="5183981" y="309086"/>
                </a:cubicBezTo>
                <a:cubicBezTo>
                  <a:pt x="5183981" y="309086"/>
                  <a:pt x="5180171" y="324326"/>
                  <a:pt x="5177314" y="348139"/>
                </a:cubicBezTo>
                <a:cubicBezTo>
                  <a:pt x="5177314" y="350044"/>
                  <a:pt x="5176362" y="352901"/>
                  <a:pt x="5176362" y="354806"/>
                </a:cubicBezTo>
                <a:cubicBezTo>
                  <a:pt x="5175409" y="352901"/>
                  <a:pt x="5174456" y="350996"/>
                  <a:pt x="5174456" y="349091"/>
                </a:cubicBezTo>
                <a:cubicBezTo>
                  <a:pt x="5173504" y="346234"/>
                  <a:pt x="5172551" y="344329"/>
                  <a:pt x="5171599" y="341471"/>
                </a:cubicBezTo>
                <a:cubicBezTo>
                  <a:pt x="5172551" y="336709"/>
                  <a:pt x="5173504" y="332899"/>
                  <a:pt x="5173504" y="328136"/>
                </a:cubicBezTo>
                <a:cubicBezTo>
                  <a:pt x="5172551" y="331946"/>
                  <a:pt x="5171599" y="334804"/>
                  <a:pt x="5169694" y="338614"/>
                </a:cubicBezTo>
                <a:cubicBezTo>
                  <a:pt x="5168742" y="337661"/>
                  <a:pt x="5168742" y="335756"/>
                  <a:pt x="5167789" y="334804"/>
                </a:cubicBezTo>
                <a:cubicBezTo>
                  <a:pt x="5166837" y="327184"/>
                  <a:pt x="5166837" y="320516"/>
                  <a:pt x="5165884" y="312896"/>
                </a:cubicBezTo>
                <a:cubicBezTo>
                  <a:pt x="5166837" y="310991"/>
                  <a:pt x="5166837" y="309086"/>
                  <a:pt x="5166837" y="307181"/>
                </a:cubicBezTo>
                <a:close/>
                <a:moveTo>
                  <a:pt x="5161121" y="218599"/>
                </a:moveTo>
                <a:cubicBezTo>
                  <a:pt x="5162074" y="221456"/>
                  <a:pt x="5163979" y="225266"/>
                  <a:pt x="5164931" y="229076"/>
                </a:cubicBezTo>
                <a:cubicBezTo>
                  <a:pt x="5163979" y="234791"/>
                  <a:pt x="5162074" y="240506"/>
                  <a:pt x="5161121" y="248126"/>
                </a:cubicBezTo>
                <a:cubicBezTo>
                  <a:pt x="5160169" y="232886"/>
                  <a:pt x="5158264" y="218599"/>
                  <a:pt x="5157312" y="206216"/>
                </a:cubicBezTo>
                <a:cubicBezTo>
                  <a:pt x="5158264" y="209074"/>
                  <a:pt x="5159217" y="213836"/>
                  <a:pt x="5161121" y="218599"/>
                </a:cubicBezTo>
                <a:close/>
                <a:moveTo>
                  <a:pt x="5148739" y="256699"/>
                </a:moveTo>
                <a:cubicBezTo>
                  <a:pt x="5148739" y="255746"/>
                  <a:pt x="5149692" y="255746"/>
                  <a:pt x="5149692" y="255746"/>
                </a:cubicBezTo>
                <a:cubicBezTo>
                  <a:pt x="5149692" y="264319"/>
                  <a:pt x="5149692" y="273844"/>
                  <a:pt x="5149692" y="283369"/>
                </a:cubicBezTo>
                <a:cubicBezTo>
                  <a:pt x="5149692" y="283369"/>
                  <a:pt x="5149692" y="284321"/>
                  <a:pt x="5149692" y="284321"/>
                </a:cubicBezTo>
                <a:cubicBezTo>
                  <a:pt x="5147787" y="276701"/>
                  <a:pt x="5144929" y="270034"/>
                  <a:pt x="5143024" y="263366"/>
                </a:cubicBezTo>
                <a:cubicBezTo>
                  <a:pt x="5145881" y="261461"/>
                  <a:pt x="5147787" y="258604"/>
                  <a:pt x="5148739" y="256699"/>
                </a:cubicBezTo>
                <a:close/>
                <a:moveTo>
                  <a:pt x="5087779" y="317659"/>
                </a:moveTo>
                <a:cubicBezTo>
                  <a:pt x="5087779" y="316706"/>
                  <a:pt x="5087779" y="316706"/>
                  <a:pt x="5087779" y="315754"/>
                </a:cubicBezTo>
                <a:cubicBezTo>
                  <a:pt x="5087779" y="316706"/>
                  <a:pt x="5087779" y="316706"/>
                  <a:pt x="5087779" y="317659"/>
                </a:cubicBezTo>
                <a:cubicBezTo>
                  <a:pt x="5087779" y="317659"/>
                  <a:pt x="5087779" y="317659"/>
                  <a:pt x="5087779" y="317659"/>
                </a:cubicBezTo>
                <a:close/>
                <a:moveTo>
                  <a:pt x="5122069" y="298609"/>
                </a:moveTo>
                <a:cubicBezTo>
                  <a:pt x="5123974" y="294799"/>
                  <a:pt x="5126831" y="290989"/>
                  <a:pt x="5128737" y="287179"/>
                </a:cubicBezTo>
                <a:cubicBezTo>
                  <a:pt x="5127784" y="298609"/>
                  <a:pt x="5125879" y="311944"/>
                  <a:pt x="5124926" y="327184"/>
                </a:cubicBezTo>
                <a:cubicBezTo>
                  <a:pt x="5123974" y="324326"/>
                  <a:pt x="5122069" y="321469"/>
                  <a:pt x="5121117" y="318611"/>
                </a:cubicBezTo>
                <a:cubicBezTo>
                  <a:pt x="5119212" y="314801"/>
                  <a:pt x="5118259" y="311944"/>
                  <a:pt x="5117306" y="308134"/>
                </a:cubicBezTo>
                <a:cubicBezTo>
                  <a:pt x="5118259" y="304324"/>
                  <a:pt x="5120164" y="301466"/>
                  <a:pt x="5122069" y="298609"/>
                </a:cubicBezTo>
                <a:close/>
                <a:moveTo>
                  <a:pt x="5110639" y="321469"/>
                </a:moveTo>
                <a:cubicBezTo>
                  <a:pt x="5110639" y="321469"/>
                  <a:pt x="5110639" y="321469"/>
                  <a:pt x="5110639" y="321469"/>
                </a:cubicBezTo>
                <a:cubicBezTo>
                  <a:pt x="5113496" y="329089"/>
                  <a:pt x="5115401" y="336709"/>
                  <a:pt x="5118259" y="344329"/>
                </a:cubicBezTo>
                <a:cubicBezTo>
                  <a:pt x="5117306" y="345281"/>
                  <a:pt x="5117306" y="346234"/>
                  <a:pt x="5116354" y="347186"/>
                </a:cubicBezTo>
                <a:cubicBezTo>
                  <a:pt x="5115401" y="348139"/>
                  <a:pt x="5115401" y="349091"/>
                  <a:pt x="5114449" y="349091"/>
                </a:cubicBezTo>
                <a:cubicBezTo>
                  <a:pt x="5113496" y="344329"/>
                  <a:pt x="5111592" y="339566"/>
                  <a:pt x="5110639" y="335756"/>
                </a:cubicBezTo>
                <a:cubicBezTo>
                  <a:pt x="5109687" y="332899"/>
                  <a:pt x="5108734" y="330041"/>
                  <a:pt x="5107781" y="327184"/>
                </a:cubicBezTo>
                <a:cubicBezTo>
                  <a:pt x="5108734" y="325279"/>
                  <a:pt x="5109687" y="323374"/>
                  <a:pt x="5110639" y="321469"/>
                </a:cubicBezTo>
                <a:close/>
                <a:moveTo>
                  <a:pt x="5105876" y="308134"/>
                </a:moveTo>
                <a:cubicBezTo>
                  <a:pt x="5104924" y="309086"/>
                  <a:pt x="5103971" y="310991"/>
                  <a:pt x="5103019" y="311944"/>
                </a:cubicBezTo>
                <a:cubicBezTo>
                  <a:pt x="5102067" y="310039"/>
                  <a:pt x="5102067" y="308134"/>
                  <a:pt x="5101114" y="306229"/>
                </a:cubicBezTo>
                <a:cubicBezTo>
                  <a:pt x="5101114" y="305276"/>
                  <a:pt x="5101114" y="304324"/>
                  <a:pt x="5101114" y="304324"/>
                </a:cubicBezTo>
                <a:cubicBezTo>
                  <a:pt x="5101114" y="304324"/>
                  <a:pt x="5101114" y="304324"/>
                  <a:pt x="5101114" y="305276"/>
                </a:cubicBezTo>
                <a:cubicBezTo>
                  <a:pt x="5099209" y="299561"/>
                  <a:pt x="5098256" y="293846"/>
                  <a:pt x="5096351" y="288131"/>
                </a:cubicBezTo>
                <a:cubicBezTo>
                  <a:pt x="5096351" y="285274"/>
                  <a:pt x="5097304" y="282416"/>
                  <a:pt x="5097304" y="281464"/>
                </a:cubicBezTo>
                <a:cubicBezTo>
                  <a:pt x="5100162" y="290989"/>
                  <a:pt x="5103019" y="299561"/>
                  <a:pt x="5105876" y="308134"/>
                </a:cubicBezTo>
                <a:close/>
                <a:moveTo>
                  <a:pt x="5097304" y="282416"/>
                </a:moveTo>
                <a:cubicBezTo>
                  <a:pt x="5097304" y="283369"/>
                  <a:pt x="5096351" y="284321"/>
                  <a:pt x="5095399" y="286226"/>
                </a:cubicBezTo>
                <a:cubicBezTo>
                  <a:pt x="5094446" y="284321"/>
                  <a:pt x="5094446" y="281464"/>
                  <a:pt x="5093494" y="279559"/>
                </a:cubicBezTo>
                <a:cubicBezTo>
                  <a:pt x="5091589" y="271939"/>
                  <a:pt x="5089684" y="265271"/>
                  <a:pt x="5087779" y="258604"/>
                </a:cubicBezTo>
                <a:cubicBezTo>
                  <a:pt x="5087779" y="258604"/>
                  <a:pt x="5088731" y="257651"/>
                  <a:pt x="5089684" y="257651"/>
                </a:cubicBezTo>
                <a:cubicBezTo>
                  <a:pt x="5092542" y="265271"/>
                  <a:pt x="5094446" y="273844"/>
                  <a:pt x="5097304" y="282416"/>
                </a:cubicBezTo>
                <a:close/>
                <a:moveTo>
                  <a:pt x="5080159" y="224314"/>
                </a:moveTo>
                <a:cubicBezTo>
                  <a:pt x="5081112" y="228124"/>
                  <a:pt x="5083969" y="238601"/>
                  <a:pt x="5089684" y="254794"/>
                </a:cubicBezTo>
                <a:cubicBezTo>
                  <a:pt x="5089684" y="254794"/>
                  <a:pt x="5088731" y="254794"/>
                  <a:pt x="5087779" y="254794"/>
                </a:cubicBezTo>
                <a:cubicBezTo>
                  <a:pt x="5085874" y="245269"/>
                  <a:pt x="5083017" y="236696"/>
                  <a:pt x="5081112" y="228124"/>
                </a:cubicBezTo>
                <a:cubicBezTo>
                  <a:pt x="5081112" y="228124"/>
                  <a:pt x="5080159" y="227171"/>
                  <a:pt x="5080159" y="224314"/>
                </a:cubicBezTo>
                <a:cubicBezTo>
                  <a:pt x="5080159" y="225266"/>
                  <a:pt x="5080159" y="225266"/>
                  <a:pt x="5080159" y="224314"/>
                </a:cubicBezTo>
                <a:close/>
                <a:moveTo>
                  <a:pt x="5076349" y="272891"/>
                </a:moveTo>
                <a:cubicBezTo>
                  <a:pt x="5076349" y="270986"/>
                  <a:pt x="5076349" y="270034"/>
                  <a:pt x="5076349" y="268129"/>
                </a:cubicBezTo>
                <a:cubicBezTo>
                  <a:pt x="5077301" y="272891"/>
                  <a:pt x="5078254" y="277654"/>
                  <a:pt x="5079206" y="283369"/>
                </a:cubicBezTo>
                <a:cubicBezTo>
                  <a:pt x="5080159" y="289084"/>
                  <a:pt x="5082064" y="295751"/>
                  <a:pt x="5083017" y="301466"/>
                </a:cubicBezTo>
                <a:cubicBezTo>
                  <a:pt x="5083017" y="302419"/>
                  <a:pt x="5083017" y="303371"/>
                  <a:pt x="5083017" y="304324"/>
                </a:cubicBezTo>
                <a:cubicBezTo>
                  <a:pt x="5083017" y="306229"/>
                  <a:pt x="5082064" y="309086"/>
                  <a:pt x="5082064" y="311944"/>
                </a:cubicBezTo>
                <a:cubicBezTo>
                  <a:pt x="5079206" y="305276"/>
                  <a:pt x="5076349" y="298609"/>
                  <a:pt x="5073492" y="292894"/>
                </a:cubicBezTo>
                <a:cubicBezTo>
                  <a:pt x="5074444" y="285274"/>
                  <a:pt x="5075396" y="278606"/>
                  <a:pt x="5076349" y="272891"/>
                </a:cubicBezTo>
                <a:close/>
                <a:moveTo>
                  <a:pt x="5066824" y="377666"/>
                </a:moveTo>
                <a:cubicBezTo>
                  <a:pt x="5066824" y="378619"/>
                  <a:pt x="5066824" y="379571"/>
                  <a:pt x="5066824" y="380524"/>
                </a:cubicBezTo>
                <a:cubicBezTo>
                  <a:pt x="5066824" y="381476"/>
                  <a:pt x="5066824" y="382429"/>
                  <a:pt x="5066824" y="383381"/>
                </a:cubicBezTo>
                <a:cubicBezTo>
                  <a:pt x="5066824" y="383381"/>
                  <a:pt x="5066824" y="384334"/>
                  <a:pt x="5065871" y="384334"/>
                </a:cubicBezTo>
                <a:cubicBezTo>
                  <a:pt x="5065871" y="383381"/>
                  <a:pt x="5064919" y="382429"/>
                  <a:pt x="5064919" y="381476"/>
                </a:cubicBezTo>
                <a:cubicBezTo>
                  <a:pt x="5065871" y="380524"/>
                  <a:pt x="5065871" y="379571"/>
                  <a:pt x="5066824" y="377666"/>
                </a:cubicBezTo>
                <a:close/>
                <a:moveTo>
                  <a:pt x="5057299" y="303371"/>
                </a:moveTo>
                <a:cubicBezTo>
                  <a:pt x="5055394" y="300514"/>
                  <a:pt x="5053489" y="297656"/>
                  <a:pt x="5051584" y="294799"/>
                </a:cubicBezTo>
                <a:cubicBezTo>
                  <a:pt x="5051584" y="293846"/>
                  <a:pt x="5051584" y="291941"/>
                  <a:pt x="5052537" y="290989"/>
                </a:cubicBezTo>
                <a:cubicBezTo>
                  <a:pt x="5053489" y="290036"/>
                  <a:pt x="5054442" y="288131"/>
                  <a:pt x="5055394" y="287179"/>
                </a:cubicBezTo>
                <a:cubicBezTo>
                  <a:pt x="5056346" y="291941"/>
                  <a:pt x="5056346" y="297656"/>
                  <a:pt x="5057299" y="303371"/>
                </a:cubicBezTo>
                <a:close/>
                <a:moveTo>
                  <a:pt x="5050631" y="252889"/>
                </a:moveTo>
                <a:cubicBezTo>
                  <a:pt x="5051584" y="254794"/>
                  <a:pt x="5051584" y="256699"/>
                  <a:pt x="5052537" y="258604"/>
                </a:cubicBezTo>
                <a:cubicBezTo>
                  <a:pt x="5052537" y="259556"/>
                  <a:pt x="5052537" y="260509"/>
                  <a:pt x="5053489" y="260509"/>
                </a:cubicBezTo>
                <a:cubicBezTo>
                  <a:pt x="5053489" y="262414"/>
                  <a:pt x="5053489" y="265271"/>
                  <a:pt x="5054442" y="268129"/>
                </a:cubicBezTo>
                <a:cubicBezTo>
                  <a:pt x="5053489" y="270034"/>
                  <a:pt x="5053489" y="271939"/>
                  <a:pt x="5052537" y="273844"/>
                </a:cubicBezTo>
                <a:cubicBezTo>
                  <a:pt x="5052537" y="274796"/>
                  <a:pt x="5051584" y="275749"/>
                  <a:pt x="5051584" y="276701"/>
                </a:cubicBezTo>
                <a:cubicBezTo>
                  <a:pt x="5050631" y="277654"/>
                  <a:pt x="5049679" y="278606"/>
                  <a:pt x="5048726" y="279559"/>
                </a:cubicBezTo>
                <a:cubicBezTo>
                  <a:pt x="5048726" y="279559"/>
                  <a:pt x="5048726" y="278606"/>
                  <a:pt x="5048726" y="278606"/>
                </a:cubicBezTo>
                <a:cubicBezTo>
                  <a:pt x="5048726" y="277654"/>
                  <a:pt x="5048726" y="275749"/>
                  <a:pt x="5048726" y="274796"/>
                </a:cubicBezTo>
                <a:cubicBezTo>
                  <a:pt x="5048726" y="271939"/>
                  <a:pt x="5048726" y="270034"/>
                  <a:pt x="5049679" y="268129"/>
                </a:cubicBezTo>
                <a:cubicBezTo>
                  <a:pt x="5049679" y="264319"/>
                  <a:pt x="5050631" y="262414"/>
                  <a:pt x="5050631" y="262414"/>
                </a:cubicBezTo>
                <a:cubicBezTo>
                  <a:pt x="5050631" y="262414"/>
                  <a:pt x="5049679" y="264319"/>
                  <a:pt x="5048726" y="268129"/>
                </a:cubicBezTo>
                <a:cubicBezTo>
                  <a:pt x="5048726" y="268129"/>
                  <a:pt x="5048726" y="269081"/>
                  <a:pt x="5048726" y="269081"/>
                </a:cubicBezTo>
                <a:cubicBezTo>
                  <a:pt x="5048726" y="268129"/>
                  <a:pt x="5048726" y="267176"/>
                  <a:pt x="5048726" y="266224"/>
                </a:cubicBezTo>
                <a:cubicBezTo>
                  <a:pt x="5048726" y="260509"/>
                  <a:pt x="5049679" y="256699"/>
                  <a:pt x="5050631" y="252889"/>
                </a:cubicBezTo>
                <a:close/>
                <a:moveTo>
                  <a:pt x="5020151" y="390049"/>
                </a:moveTo>
                <a:cubicBezTo>
                  <a:pt x="5018246" y="385286"/>
                  <a:pt x="5016342" y="380524"/>
                  <a:pt x="5014437" y="376714"/>
                </a:cubicBezTo>
                <a:cubicBezTo>
                  <a:pt x="5014437" y="376714"/>
                  <a:pt x="5014437" y="375761"/>
                  <a:pt x="5014437" y="375761"/>
                </a:cubicBezTo>
                <a:cubicBezTo>
                  <a:pt x="5017294" y="365284"/>
                  <a:pt x="5020151" y="355759"/>
                  <a:pt x="5022056" y="347186"/>
                </a:cubicBezTo>
                <a:cubicBezTo>
                  <a:pt x="5022056" y="347186"/>
                  <a:pt x="5022056" y="348139"/>
                  <a:pt x="5022056" y="348139"/>
                </a:cubicBezTo>
                <a:cubicBezTo>
                  <a:pt x="5022056" y="352901"/>
                  <a:pt x="5022056" y="357664"/>
                  <a:pt x="5022056" y="363379"/>
                </a:cubicBezTo>
                <a:cubicBezTo>
                  <a:pt x="5022056" y="368141"/>
                  <a:pt x="5023009" y="373856"/>
                  <a:pt x="5023009" y="379571"/>
                </a:cubicBezTo>
                <a:cubicBezTo>
                  <a:pt x="5023009" y="381476"/>
                  <a:pt x="5023009" y="384334"/>
                  <a:pt x="5023962" y="386239"/>
                </a:cubicBezTo>
                <a:cubicBezTo>
                  <a:pt x="5023009" y="386239"/>
                  <a:pt x="5022056" y="388144"/>
                  <a:pt x="5020151" y="390049"/>
                </a:cubicBezTo>
                <a:close/>
                <a:moveTo>
                  <a:pt x="5024914" y="400526"/>
                </a:move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lose/>
                <a:moveTo>
                  <a:pt x="5035392" y="314801"/>
                </a:moveTo>
                <a:cubicBezTo>
                  <a:pt x="5035392" y="315754"/>
                  <a:pt x="5035392" y="316706"/>
                  <a:pt x="5035392" y="317659"/>
                </a:cubicBezTo>
                <a:cubicBezTo>
                  <a:pt x="5034439" y="329089"/>
                  <a:pt x="5032534" y="341471"/>
                  <a:pt x="5031581" y="353854"/>
                </a:cubicBezTo>
                <a:cubicBezTo>
                  <a:pt x="5031581" y="353854"/>
                  <a:pt x="5031581" y="353854"/>
                  <a:pt x="5031581" y="353854"/>
                </a:cubicBezTo>
                <a:cubicBezTo>
                  <a:pt x="5031581" y="353854"/>
                  <a:pt x="5031581" y="354806"/>
                  <a:pt x="5031581" y="354806"/>
                </a:cubicBezTo>
                <a:cubicBezTo>
                  <a:pt x="5031581" y="351949"/>
                  <a:pt x="5030629" y="349091"/>
                  <a:pt x="5030629" y="347186"/>
                </a:cubicBezTo>
                <a:cubicBezTo>
                  <a:pt x="5029676" y="340519"/>
                  <a:pt x="5028724" y="334804"/>
                  <a:pt x="5027771" y="329089"/>
                </a:cubicBezTo>
                <a:cubicBezTo>
                  <a:pt x="5027771" y="328136"/>
                  <a:pt x="5028724" y="326231"/>
                  <a:pt x="5028724" y="325279"/>
                </a:cubicBezTo>
                <a:cubicBezTo>
                  <a:pt x="5029676" y="323374"/>
                  <a:pt x="5030629" y="321469"/>
                  <a:pt x="5032534" y="319564"/>
                </a:cubicBezTo>
                <a:cubicBezTo>
                  <a:pt x="5033487" y="317659"/>
                  <a:pt x="5034439" y="315754"/>
                  <a:pt x="5035392" y="314801"/>
                </a:cubicBezTo>
                <a:close/>
                <a:moveTo>
                  <a:pt x="5006817" y="242411"/>
                </a:moveTo>
                <a:cubicBezTo>
                  <a:pt x="5009674" y="246221"/>
                  <a:pt x="5013484" y="251936"/>
                  <a:pt x="5019199" y="259556"/>
                </a:cubicBezTo>
                <a:cubicBezTo>
                  <a:pt x="5022056" y="262414"/>
                  <a:pt x="5023962" y="266224"/>
                  <a:pt x="5025867" y="270034"/>
                </a:cubicBezTo>
                <a:cubicBezTo>
                  <a:pt x="5023962" y="268129"/>
                  <a:pt x="5022056" y="265271"/>
                  <a:pt x="5021104" y="263366"/>
                </a:cubicBezTo>
                <a:cubicBezTo>
                  <a:pt x="5019199" y="260509"/>
                  <a:pt x="5016342" y="258604"/>
                  <a:pt x="5014437" y="255746"/>
                </a:cubicBezTo>
                <a:cubicBezTo>
                  <a:pt x="5011579" y="251936"/>
                  <a:pt x="5007769" y="249079"/>
                  <a:pt x="5004912" y="245269"/>
                </a:cubicBezTo>
                <a:cubicBezTo>
                  <a:pt x="5006817" y="244316"/>
                  <a:pt x="5006817" y="243364"/>
                  <a:pt x="5006817" y="242411"/>
                </a:cubicBezTo>
                <a:close/>
                <a:moveTo>
                  <a:pt x="5004912" y="242411"/>
                </a:moveTo>
                <a:cubicBezTo>
                  <a:pt x="5004912" y="241459"/>
                  <a:pt x="5004912" y="240506"/>
                  <a:pt x="5004912" y="238601"/>
                </a:cubicBezTo>
                <a:cubicBezTo>
                  <a:pt x="5004912" y="238601"/>
                  <a:pt x="5005864" y="239554"/>
                  <a:pt x="5006817" y="241459"/>
                </a:cubicBezTo>
                <a:cubicBezTo>
                  <a:pt x="5005864" y="242411"/>
                  <a:pt x="5005864" y="243364"/>
                  <a:pt x="5004912" y="244316"/>
                </a:cubicBezTo>
                <a:cubicBezTo>
                  <a:pt x="5004912" y="244316"/>
                  <a:pt x="5004912" y="244316"/>
                  <a:pt x="5004912" y="243364"/>
                </a:cubicBezTo>
                <a:cubicBezTo>
                  <a:pt x="5003959" y="243364"/>
                  <a:pt x="5003959" y="242411"/>
                  <a:pt x="5004912" y="242411"/>
                </a:cubicBezTo>
                <a:close/>
                <a:moveTo>
                  <a:pt x="4999196" y="303371"/>
                </a:moveTo>
                <a:cubicBezTo>
                  <a:pt x="5001101" y="285274"/>
                  <a:pt x="5002054" y="268129"/>
                  <a:pt x="5003006" y="252889"/>
                </a:cubicBezTo>
                <a:cubicBezTo>
                  <a:pt x="5004912" y="255746"/>
                  <a:pt x="5006817" y="257651"/>
                  <a:pt x="5008721" y="260509"/>
                </a:cubicBezTo>
                <a:cubicBezTo>
                  <a:pt x="5010626" y="263366"/>
                  <a:pt x="5012531" y="266224"/>
                  <a:pt x="5014437" y="268129"/>
                </a:cubicBezTo>
                <a:cubicBezTo>
                  <a:pt x="5016342" y="270986"/>
                  <a:pt x="5018246" y="273844"/>
                  <a:pt x="5020151" y="276701"/>
                </a:cubicBezTo>
                <a:cubicBezTo>
                  <a:pt x="5023009" y="281464"/>
                  <a:pt x="5026819" y="287179"/>
                  <a:pt x="5029676" y="292894"/>
                </a:cubicBezTo>
                <a:cubicBezTo>
                  <a:pt x="5029676" y="292894"/>
                  <a:pt x="5029676" y="293846"/>
                  <a:pt x="5029676" y="293846"/>
                </a:cubicBezTo>
                <a:cubicBezTo>
                  <a:pt x="5028724" y="296704"/>
                  <a:pt x="5026819" y="299561"/>
                  <a:pt x="5025867" y="302419"/>
                </a:cubicBezTo>
                <a:cubicBezTo>
                  <a:pt x="5024914" y="303371"/>
                  <a:pt x="5023962" y="304324"/>
                  <a:pt x="5023009" y="305276"/>
                </a:cubicBezTo>
                <a:cubicBezTo>
                  <a:pt x="5023009" y="302419"/>
                  <a:pt x="5022056" y="301466"/>
                  <a:pt x="5022056" y="301466"/>
                </a:cubicBezTo>
                <a:cubicBezTo>
                  <a:pt x="5022056" y="301466"/>
                  <a:pt x="5022056" y="303371"/>
                  <a:pt x="5022056" y="306229"/>
                </a:cubicBezTo>
                <a:cubicBezTo>
                  <a:pt x="5021104" y="307181"/>
                  <a:pt x="5020151" y="308134"/>
                  <a:pt x="5019199" y="309086"/>
                </a:cubicBezTo>
                <a:cubicBezTo>
                  <a:pt x="5017294" y="311944"/>
                  <a:pt x="5014437" y="314801"/>
                  <a:pt x="5012531" y="318611"/>
                </a:cubicBezTo>
                <a:cubicBezTo>
                  <a:pt x="5012531" y="316706"/>
                  <a:pt x="5013484" y="313849"/>
                  <a:pt x="5013484" y="311944"/>
                </a:cubicBezTo>
                <a:cubicBezTo>
                  <a:pt x="5014437" y="305276"/>
                  <a:pt x="5015389" y="299561"/>
                  <a:pt x="5017294" y="294799"/>
                </a:cubicBezTo>
                <a:cubicBezTo>
                  <a:pt x="5019199" y="285274"/>
                  <a:pt x="5020151" y="279559"/>
                  <a:pt x="5020151" y="279559"/>
                </a:cubicBezTo>
                <a:cubicBezTo>
                  <a:pt x="5020151" y="279559"/>
                  <a:pt x="5017294" y="284321"/>
                  <a:pt x="5013484" y="293846"/>
                </a:cubicBezTo>
                <a:cubicBezTo>
                  <a:pt x="5011579" y="298609"/>
                  <a:pt x="5008721" y="304324"/>
                  <a:pt x="5006817" y="310039"/>
                </a:cubicBezTo>
                <a:cubicBezTo>
                  <a:pt x="5003959" y="316706"/>
                  <a:pt x="5002054" y="324326"/>
                  <a:pt x="4999196" y="331946"/>
                </a:cubicBezTo>
                <a:cubicBezTo>
                  <a:pt x="4999196" y="331946"/>
                  <a:pt x="4999196" y="332899"/>
                  <a:pt x="4999196" y="332899"/>
                </a:cubicBezTo>
                <a:cubicBezTo>
                  <a:pt x="4998244" y="330994"/>
                  <a:pt x="4997292" y="329089"/>
                  <a:pt x="4997292" y="327184"/>
                </a:cubicBezTo>
                <a:cubicBezTo>
                  <a:pt x="4998244" y="320516"/>
                  <a:pt x="4998244" y="311944"/>
                  <a:pt x="4999196" y="303371"/>
                </a:cubicBezTo>
                <a:close/>
                <a:moveTo>
                  <a:pt x="4968717" y="208121"/>
                </a:moveTo>
                <a:cubicBezTo>
                  <a:pt x="4968717" y="209074"/>
                  <a:pt x="4968717" y="210026"/>
                  <a:pt x="4967764" y="212884"/>
                </a:cubicBezTo>
                <a:cubicBezTo>
                  <a:pt x="4967764" y="213836"/>
                  <a:pt x="4966812" y="215741"/>
                  <a:pt x="4966812" y="217646"/>
                </a:cubicBezTo>
                <a:cubicBezTo>
                  <a:pt x="4966812" y="216694"/>
                  <a:pt x="4966812" y="216694"/>
                  <a:pt x="4966812" y="215741"/>
                </a:cubicBezTo>
                <a:cubicBezTo>
                  <a:pt x="4967764" y="213836"/>
                  <a:pt x="4968717" y="210979"/>
                  <a:pt x="4968717" y="208121"/>
                </a:cubicBezTo>
                <a:close/>
                <a:moveTo>
                  <a:pt x="4960144" y="364331"/>
                </a:moveTo>
                <a:cubicBezTo>
                  <a:pt x="4960144" y="370046"/>
                  <a:pt x="4961096" y="375761"/>
                  <a:pt x="4961096" y="381476"/>
                </a:cubicBezTo>
                <a:cubicBezTo>
                  <a:pt x="4960144" y="384334"/>
                  <a:pt x="4959192" y="388144"/>
                  <a:pt x="4958239" y="391001"/>
                </a:cubicBezTo>
                <a:cubicBezTo>
                  <a:pt x="4958239" y="389096"/>
                  <a:pt x="4957287" y="387191"/>
                  <a:pt x="4957287" y="386239"/>
                </a:cubicBezTo>
                <a:cubicBezTo>
                  <a:pt x="4957287" y="384334"/>
                  <a:pt x="4957287" y="382429"/>
                  <a:pt x="4957287" y="380524"/>
                </a:cubicBezTo>
                <a:cubicBezTo>
                  <a:pt x="4957287" y="371951"/>
                  <a:pt x="4957287" y="363379"/>
                  <a:pt x="4956334" y="356711"/>
                </a:cubicBezTo>
                <a:cubicBezTo>
                  <a:pt x="4956334" y="354806"/>
                  <a:pt x="4956334" y="353854"/>
                  <a:pt x="4956334" y="351949"/>
                </a:cubicBezTo>
                <a:cubicBezTo>
                  <a:pt x="4957287" y="350996"/>
                  <a:pt x="4958239" y="349091"/>
                  <a:pt x="4958239" y="348139"/>
                </a:cubicBezTo>
                <a:cubicBezTo>
                  <a:pt x="4959192" y="352901"/>
                  <a:pt x="4959192" y="358616"/>
                  <a:pt x="4960144" y="364331"/>
                </a:cubicBezTo>
                <a:close/>
                <a:moveTo>
                  <a:pt x="4957287" y="256699"/>
                </a:moveTo>
                <a:cubicBezTo>
                  <a:pt x="4957287" y="257651"/>
                  <a:pt x="4957287" y="258604"/>
                  <a:pt x="4957287" y="258604"/>
                </a:cubicBezTo>
                <a:cubicBezTo>
                  <a:pt x="4957287" y="258604"/>
                  <a:pt x="4957287" y="259556"/>
                  <a:pt x="4957287" y="259556"/>
                </a:cubicBezTo>
                <a:cubicBezTo>
                  <a:pt x="4956334" y="262414"/>
                  <a:pt x="4956334" y="264319"/>
                  <a:pt x="4955381" y="267176"/>
                </a:cubicBezTo>
                <a:cubicBezTo>
                  <a:pt x="4955381" y="266224"/>
                  <a:pt x="4954429" y="266224"/>
                  <a:pt x="4954429" y="265271"/>
                </a:cubicBezTo>
                <a:cubicBezTo>
                  <a:pt x="4955381" y="263366"/>
                  <a:pt x="4956334" y="259556"/>
                  <a:pt x="4957287" y="256699"/>
                </a:cubicBezTo>
                <a:close/>
                <a:moveTo>
                  <a:pt x="4954429" y="268129"/>
                </a:moveTo>
                <a:cubicBezTo>
                  <a:pt x="4954429" y="269081"/>
                  <a:pt x="4955381" y="270034"/>
                  <a:pt x="4955381" y="270986"/>
                </a:cubicBezTo>
                <a:cubicBezTo>
                  <a:pt x="4954429" y="276701"/>
                  <a:pt x="4952524" y="283369"/>
                  <a:pt x="4951571" y="290036"/>
                </a:cubicBezTo>
                <a:cubicBezTo>
                  <a:pt x="4949667" y="298609"/>
                  <a:pt x="4947762" y="307181"/>
                  <a:pt x="4944904" y="316706"/>
                </a:cubicBezTo>
                <a:cubicBezTo>
                  <a:pt x="4943951" y="312896"/>
                  <a:pt x="4943951" y="310991"/>
                  <a:pt x="4943951" y="310991"/>
                </a:cubicBezTo>
                <a:cubicBezTo>
                  <a:pt x="4943951" y="310991"/>
                  <a:pt x="4943951" y="314801"/>
                  <a:pt x="4943951" y="320516"/>
                </a:cubicBezTo>
                <a:cubicBezTo>
                  <a:pt x="4942999" y="326231"/>
                  <a:pt x="4941094" y="330994"/>
                  <a:pt x="4940142" y="336709"/>
                </a:cubicBezTo>
                <a:cubicBezTo>
                  <a:pt x="4940142" y="336709"/>
                  <a:pt x="4940142" y="335756"/>
                  <a:pt x="4940142" y="335756"/>
                </a:cubicBezTo>
                <a:cubicBezTo>
                  <a:pt x="4939189" y="331946"/>
                  <a:pt x="4939189" y="329089"/>
                  <a:pt x="4938237" y="325279"/>
                </a:cubicBezTo>
                <a:cubicBezTo>
                  <a:pt x="4943951" y="306229"/>
                  <a:pt x="4949667" y="286226"/>
                  <a:pt x="4954429" y="268129"/>
                </a:cubicBezTo>
                <a:close/>
                <a:moveTo>
                  <a:pt x="4922044" y="378619"/>
                </a:moveTo>
                <a:cubicBezTo>
                  <a:pt x="4922044" y="378619"/>
                  <a:pt x="4922044" y="378619"/>
                  <a:pt x="4922044" y="378619"/>
                </a:cubicBezTo>
                <a:cubicBezTo>
                  <a:pt x="4922044" y="379571"/>
                  <a:pt x="4922044" y="379571"/>
                  <a:pt x="4922044" y="378619"/>
                </a:cubicBezTo>
                <a:cubicBezTo>
                  <a:pt x="4922044" y="379571"/>
                  <a:pt x="4922044" y="378619"/>
                  <a:pt x="4922044" y="378619"/>
                </a:cubicBezTo>
                <a:close/>
                <a:moveTo>
                  <a:pt x="4908709" y="307181"/>
                </a:moveTo>
                <a:cubicBezTo>
                  <a:pt x="4910614" y="312896"/>
                  <a:pt x="4912519" y="318611"/>
                  <a:pt x="4915376" y="326231"/>
                </a:cubicBezTo>
                <a:cubicBezTo>
                  <a:pt x="4913471" y="330041"/>
                  <a:pt x="4911567" y="334804"/>
                  <a:pt x="4909662" y="338614"/>
                </a:cubicBezTo>
                <a:cubicBezTo>
                  <a:pt x="4908709" y="327184"/>
                  <a:pt x="4907756" y="316706"/>
                  <a:pt x="4906804" y="308134"/>
                </a:cubicBezTo>
                <a:cubicBezTo>
                  <a:pt x="4906804" y="306229"/>
                  <a:pt x="4906804" y="305276"/>
                  <a:pt x="4906804" y="305276"/>
                </a:cubicBezTo>
                <a:cubicBezTo>
                  <a:pt x="4906804" y="305276"/>
                  <a:pt x="4906804" y="306229"/>
                  <a:pt x="4905851" y="307181"/>
                </a:cubicBezTo>
                <a:cubicBezTo>
                  <a:pt x="4905851" y="303371"/>
                  <a:pt x="4904899" y="300514"/>
                  <a:pt x="4904899" y="297656"/>
                </a:cubicBezTo>
                <a:cubicBezTo>
                  <a:pt x="4906804" y="300514"/>
                  <a:pt x="4907756" y="303371"/>
                  <a:pt x="4908709" y="307181"/>
                </a:cubicBezTo>
                <a:close/>
                <a:moveTo>
                  <a:pt x="4897279" y="351949"/>
                </a:moveTo>
                <a:cubicBezTo>
                  <a:pt x="4897279" y="356711"/>
                  <a:pt x="4897279" y="360521"/>
                  <a:pt x="4896326" y="365284"/>
                </a:cubicBezTo>
                <a:cubicBezTo>
                  <a:pt x="4896326" y="366236"/>
                  <a:pt x="4895374" y="367189"/>
                  <a:pt x="4895374" y="368141"/>
                </a:cubicBezTo>
                <a:cubicBezTo>
                  <a:pt x="4895374" y="365284"/>
                  <a:pt x="4894421" y="361474"/>
                  <a:pt x="4894421" y="357664"/>
                </a:cubicBezTo>
                <a:cubicBezTo>
                  <a:pt x="4893469" y="351949"/>
                  <a:pt x="4893469" y="347186"/>
                  <a:pt x="4892517" y="341471"/>
                </a:cubicBezTo>
                <a:cubicBezTo>
                  <a:pt x="4894421" y="345281"/>
                  <a:pt x="4895374" y="348139"/>
                  <a:pt x="4897279" y="351949"/>
                </a:cubicBezTo>
                <a:close/>
                <a:moveTo>
                  <a:pt x="4822984" y="387191"/>
                </a:moveTo>
                <a:cubicBezTo>
                  <a:pt x="4822984" y="386239"/>
                  <a:pt x="4822984" y="386239"/>
                  <a:pt x="4822984" y="385286"/>
                </a:cubicBezTo>
                <a:cubicBezTo>
                  <a:pt x="4822984" y="386239"/>
                  <a:pt x="4822984" y="387191"/>
                  <a:pt x="4822984" y="387191"/>
                </a:cubicBezTo>
                <a:cubicBezTo>
                  <a:pt x="4822984" y="387191"/>
                  <a:pt x="4822984" y="387191"/>
                  <a:pt x="4822984" y="387191"/>
                </a:cubicBezTo>
                <a:close/>
                <a:moveTo>
                  <a:pt x="4842987" y="338614"/>
                </a:moveTo>
                <a:cubicBezTo>
                  <a:pt x="4842987" y="344329"/>
                  <a:pt x="4842987" y="350044"/>
                  <a:pt x="4842987" y="356711"/>
                </a:cubicBezTo>
                <a:cubicBezTo>
                  <a:pt x="4842987" y="357664"/>
                  <a:pt x="4842987" y="359569"/>
                  <a:pt x="4842987" y="360521"/>
                </a:cubicBezTo>
                <a:cubicBezTo>
                  <a:pt x="4842034" y="366236"/>
                  <a:pt x="4841081" y="373856"/>
                  <a:pt x="4840129" y="382429"/>
                </a:cubicBezTo>
                <a:cubicBezTo>
                  <a:pt x="4839176" y="385286"/>
                  <a:pt x="4839176" y="387191"/>
                  <a:pt x="4838224" y="390049"/>
                </a:cubicBezTo>
                <a:cubicBezTo>
                  <a:pt x="4834414" y="389096"/>
                  <a:pt x="4830604" y="388144"/>
                  <a:pt x="4826794" y="387191"/>
                </a:cubicBezTo>
                <a:cubicBezTo>
                  <a:pt x="4825841" y="384334"/>
                  <a:pt x="4824889" y="381476"/>
                  <a:pt x="4824889" y="379571"/>
                </a:cubicBezTo>
                <a:cubicBezTo>
                  <a:pt x="4825841" y="376714"/>
                  <a:pt x="4826794" y="373856"/>
                  <a:pt x="4827747" y="370999"/>
                </a:cubicBezTo>
                <a:cubicBezTo>
                  <a:pt x="4830604" y="361474"/>
                  <a:pt x="4834414" y="352901"/>
                  <a:pt x="4838224" y="346234"/>
                </a:cubicBezTo>
                <a:cubicBezTo>
                  <a:pt x="4840129" y="342424"/>
                  <a:pt x="4842034" y="339566"/>
                  <a:pt x="4843939" y="336709"/>
                </a:cubicBezTo>
                <a:cubicBezTo>
                  <a:pt x="4842987" y="337661"/>
                  <a:pt x="4842987" y="338614"/>
                  <a:pt x="4842987" y="338614"/>
                </a:cubicBezTo>
                <a:cubicBezTo>
                  <a:pt x="4842987" y="338614"/>
                  <a:pt x="4842987" y="338614"/>
                  <a:pt x="4842987" y="338614"/>
                </a:cubicBezTo>
                <a:close/>
                <a:moveTo>
                  <a:pt x="4843939" y="329089"/>
                </a:moveTo>
                <a:cubicBezTo>
                  <a:pt x="4843939" y="329089"/>
                  <a:pt x="4843939" y="329089"/>
                  <a:pt x="4843939" y="329089"/>
                </a:cubicBezTo>
                <a:cubicBezTo>
                  <a:pt x="4841081" y="324326"/>
                  <a:pt x="4838224" y="320516"/>
                  <a:pt x="4836319" y="318611"/>
                </a:cubicBezTo>
                <a:cubicBezTo>
                  <a:pt x="4836319" y="318611"/>
                  <a:pt x="4836319" y="318611"/>
                  <a:pt x="4836319" y="318611"/>
                </a:cubicBezTo>
                <a:cubicBezTo>
                  <a:pt x="4837272" y="316706"/>
                  <a:pt x="4838224" y="315754"/>
                  <a:pt x="4839176" y="314801"/>
                </a:cubicBezTo>
                <a:cubicBezTo>
                  <a:pt x="4840129" y="316706"/>
                  <a:pt x="4841081" y="319564"/>
                  <a:pt x="4842987" y="321469"/>
                </a:cubicBezTo>
                <a:cubicBezTo>
                  <a:pt x="4842987" y="322421"/>
                  <a:pt x="4843939" y="323374"/>
                  <a:pt x="4843939" y="323374"/>
                </a:cubicBezTo>
                <a:cubicBezTo>
                  <a:pt x="4843939" y="325279"/>
                  <a:pt x="4843939" y="327184"/>
                  <a:pt x="4843939" y="329089"/>
                </a:cubicBezTo>
                <a:close/>
                <a:moveTo>
                  <a:pt x="4845844" y="296704"/>
                </a:moveTo>
                <a:cubicBezTo>
                  <a:pt x="4845844" y="302419"/>
                  <a:pt x="4844891" y="309086"/>
                  <a:pt x="4844891" y="316706"/>
                </a:cubicBezTo>
                <a:cubicBezTo>
                  <a:pt x="4842987" y="314801"/>
                  <a:pt x="4842034" y="311944"/>
                  <a:pt x="4840129" y="310039"/>
                </a:cubicBezTo>
                <a:cubicBezTo>
                  <a:pt x="4839176" y="309086"/>
                  <a:pt x="4838224" y="307181"/>
                  <a:pt x="4837272" y="306229"/>
                </a:cubicBezTo>
                <a:cubicBezTo>
                  <a:pt x="4840129" y="300514"/>
                  <a:pt x="4842987" y="295751"/>
                  <a:pt x="4845844" y="290989"/>
                </a:cubicBezTo>
                <a:cubicBezTo>
                  <a:pt x="4846797" y="290036"/>
                  <a:pt x="4846797" y="289084"/>
                  <a:pt x="4847749" y="288131"/>
                </a:cubicBezTo>
                <a:cubicBezTo>
                  <a:pt x="4846797" y="290989"/>
                  <a:pt x="4845844" y="293846"/>
                  <a:pt x="4845844" y="296704"/>
                </a:cubicBezTo>
                <a:close/>
                <a:moveTo>
                  <a:pt x="4869656" y="325279"/>
                </a:moveTo>
                <a:cubicBezTo>
                  <a:pt x="4869656" y="326231"/>
                  <a:pt x="4869656" y="326231"/>
                  <a:pt x="4869656" y="327184"/>
                </a:cubicBezTo>
                <a:cubicBezTo>
                  <a:pt x="4869656" y="327184"/>
                  <a:pt x="4869656" y="326231"/>
                  <a:pt x="4869656" y="325279"/>
                </a:cubicBezTo>
                <a:cubicBezTo>
                  <a:pt x="4869656" y="323374"/>
                  <a:pt x="4869656" y="320516"/>
                  <a:pt x="4869656" y="318611"/>
                </a:cubicBezTo>
                <a:cubicBezTo>
                  <a:pt x="4869656" y="320516"/>
                  <a:pt x="4869656" y="323374"/>
                  <a:pt x="4869656" y="325279"/>
                </a:cubicBezTo>
                <a:close/>
                <a:moveTo>
                  <a:pt x="4854416" y="276701"/>
                </a:moveTo>
                <a:cubicBezTo>
                  <a:pt x="4860131" y="267176"/>
                  <a:pt x="4865847" y="261461"/>
                  <a:pt x="4868704" y="256699"/>
                </a:cubicBezTo>
                <a:cubicBezTo>
                  <a:pt x="4869656" y="255746"/>
                  <a:pt x="4870609" y="253841"/>
                  <a:pt x="4871562" y="252889"/>
                </a:cubicBezTo>
                <a:cubicBezTo>
                  <a:pt x="4871562" y="254794"/>
                  <a:pt x="4871562" y="257651"/>
                  <a:pt x="4871562" y="259556"/>
                </a:cubicBezTo>
                <a:cubicBezTo>
                  <a:pt x="4868704" y="270986"/>
                  <a:pt x="4864894" y="283369"/>
                  <a:pt x="4861084" y="296704"/>
                </a:cubicBezTo>
                <a:cubicBezTo>
                  <a:pt x="4861084" y="297656"/>
                  <a:pt x="4860131" y="299561"/>
                  <a:pt x="4860131" y="300514"/>
                </a:cubicBezTo>
                <a:cubicBezTo>
                  <a:pt x="4857274" y="291941"/>
                  <a:pt x="4855369" y="284321"/>
                  <a:pt x="4853464" y="278606"/>
                </a:cubicBezTo>
                <a:cubicBezTo>
                  <a:pt x="4854416" y="277654"/>
                  <a:pt x="4854416" y="277654"/>
                  <a:pt x="4854416" y="276701"/>
                </a:cubicBezTo>
                <a:cubicBezTo>
                  <a:pt x="4854416" y="276701"/>
                  <a:pt x="4854416" y="276701"/>
                  <a:pt x="4854416" y="276701"/>
                </a:cubicBezTo>
                <a:close/>
                <a:moveTo>
                  <a:pt x="4850606" y="281464"/>
                </a:moveTo>
                <a:cubicBezTo>
                  <a:pt x="4852512" y="290989"/>
                  <a:pt x="4854416" y="303371"/>
                  <a:pt x="4857274" y="316706"/>
                </a:cubicBezTo>
                <a:cubicBezTo>
                  <a:pt x="4856322" y="321469"/>
                  <a:pt x="4855369" y="325279"/>
                  <a:pt x="4854416" y="330041"/>
                </a:cubicBezTo>
                <a:cubicBezTo>
                  <a:pt x="4853464" y="329089"/>
                  <a:pt x="4852512" y="327184"/>
                  <a:pt x="4852512" y="326231"/>
                </a:cubicBezTo>
                <a:cubicBezTo>
                  <a:pt x="4852512" y="325279"/>
                  <a:pt x="4852512" y="323374"/>
                  <a:pt x="4852512" y="322421"/>
                </a:cubicBezTo>
                <a:cubicBezTo>
                  <a:pt x="4851559" y="311944"/>
                  <a:pt x="4851559" y="303371"/>
                  <a:pt x="4850606" y="295751"/>
                </a:cubicBezTo>
                <a:cubicBezTo>
                  <a:pt x="4850606" y="290989"/>
                  <a:pt x="4849654" y="287179"/>
                  <a:pt x="4849654" y="284321"/>
                </a:cubicBezTo>
                <a:cubicBezTo>
                  <a:pt x="4849654" y="283369"/>
                  <a:pt x="4849654" y="282416"/>
                  <a:pt x="4850606" y="281464"/>
                </a:cubicBezTo>
                <a:close/>
                <a:moveTo>
                  <a:pt x="4838224" y="290036"/>
                </a:moveTo>
                <a:cubicBezTo>
                  <a:pt x="4841081" y="283369"/>
                  <a:pt x="4843939" y="277654"/>
                  <a:pt x="4845844" y="272891"/>
                </a:cubicBezTo>
                <a:cubicBezTo>
                  <a:pt x="4846797" y="270034"/>
                  <a:pt x="4847749" y="267176"/>
                  <a:pt x="4848701" y="265271"/>
                </a:cubicBezTo>
                <a:cubicBezTo>
                  <a:pt x="4848701" y="268129"/>
                  <a:pt x="4849654" y="271939"/>
                  <a:pt x="4849654" y="275749"/>
                </a:cubicBezTo>
                <a:cubicBezTo>
                  <a:pt x="4848701" y="276701"/>
                  <a:pt x="4848701" y="277654"/>
                  <a:pt x="4847749" y="277654"/>
                </a:cubicBezTo>
                <a:cubicBezTo>
                  <a:pt x="4847749" y="274796"/>
                  <a:pt x="4847749" y="273844"/>
                  <a:pt x="4847749" y="273844"/>
                </a:cubicBezTo>
                <a:cubicBezTo>
                  <a:pt x="4847749" y="273844"/>
                  <a:pt x="4847749" y="275749"/>
                  <a:pt x="4847749" y="278606"/>
                </a:cubicBezTo>
                <a:cubicBezTo>
                  <a:pt x="4845844" y="281464"/>
                  <a:pt x="4842987" y="284321"/>
                  <a:pt x="4841081" y="288131"/>
                </a:cubicBezTo>
                <a:cubicBezTo>
                  <a:pt x="4840129" y="290036"/>
                  <a:pt x="4838224" y="291941"/>
                  <a:pt x="4836319" y="294799"/>
                </a:cubicBezTo>
                <a:cubicBezTo>
                  <a:pt x="4836319" y="292894"/>
                  <a:pt x="4837272" y="291941"/>
                  <a:pt x="4838224" y="290036"/>
                </a:cubicBezTo>
                <a:close/>
                <a:moveTo>
                  <a:pt x="4835366" y="309086"/>
                </a:moveTo>
                <a:cubicBezTo>
                  <a:pt x="4835366" y="309086"/>
                  <a:pt x="4835366" y="308134"/>
                  <a:pt x="4836319" y="308134"/>
                </a:cubicBezTo>
                <a:cubicBezTo>
                  <a:pt x="4837272" y="309086"/>
                  <a:pt x="4837272" y="310039"/>
                  <a:pt x="4838224" y="311944"/>
                </a:cubicBezTo>
                <a:cubicBezTo>
                  <a:pt x="4838224" y="312896"/>
                  <a:pt x="4839176" y="312896"/>
                  <a:pt x="4839176" y="313849"/>
                </a:cubicBezTo>
                <a:cubicBezTo>
                  <a:pt x="4838224" y="314801"/>
                  <a:pt x="4837272" y="315754"/>
                  <a:pt x="4835366" y="317659"/>
                </a:cubicBezTo>
                <a:cubicBezTo>
                  <a:pt x="4835366" y="317659"/>
                  <a:pt x="4835366" y="317659"/>
                  <a:pt x="4835366" y="317659"/>
                </a:cubicBezTo>
                <a:cubicBezTo>
                  <a:pt x="4835366" y="317659"/>
                  <a:pt x="4834414" y="316706"/>
                  <a:pt x="4834414" y="316706"/>
                </a:cubicBezTo>
                <a:cubicBezTo>
                  <a:pt x="4833462" y="315754"/>
                  <a:pt x="4833462" y="315754"/>
                  <a:pt x="4832509" y="314801"/>
                </a:cubicBezTo>
                <a:cubicBezTo>
                  <a:pt x="4833462" y="312896"/>
                  <a:pt x="4834414" y="310991"/>
                  <a:pt x="4835366" y="309086"/>
                </a:cubicBezTo>
                <a:close/>
                <a:moveTo>
                  <a:pt x="4830604" y="319564"/>
                </a:moveTo>
                <a:cubicBezTo>
                  <a:pt x="4831556" y="317659"/>
                  <a:pt x="4831556" y="316706"/>
                  <a:pt x="4832509" y="314801"/>
                </a:cubicBezTo>
                <a:cubicBezTo>
                  <a:pt x="4832509" y="315754"/>
                  <a:pt x="4833462" y="315754"/>
                  <a:pt x="4833462" y="316706"/>
                </a:cubicBezTo>
                <a:cubicBezTo>
                  <a:pt x="4833462" y="317659"/>
                  <a:pt x="4834414" y="317659"/>
                  <a:pt x="4834414" y="318611"/>
                </a:cubicBezTo>
                <a:cubicBezTo>
                  <a:pt x="4832509" y="320516"/>
                  <a:pt x="4830604" y="322421"/>
                  <a:pt x="4828699" y="324326"/>
                </a:cubicBezTo>
                <a:cubicBezTo>
                  <a:pt x="4829651" y="322421"/>
                  <a:pt x="4829651" y="320516"/>
                  <a:pt x="4830604" y="319564"/>
                </a:cubicBezTo>
                <a:close/>
                <a:moveTo>
                  <a:pt x="4817269" y="364331"/>
                </a:moveTo>
                <a:cubicBezTo>
                  <a:pt x="4817269" y="361474"/>
                  <a:pt x="4817269" y="359569"/>
                  <a:pt x="4817269" y="356711"/>
                </a:cubicBezTo>
                <a:cubicBezTo>
                  <a:pt x="4820126" y="349091"/>
                  <a:pt x="4822984" y="342424"/>
                  <a:pt x="4824889" y="335756"/>
                </a:cubicBezTo>
                <a:cubicBezTo>
                  <a:pt x="4824889" y="335756"/>
                  <a:pt x="4825841" y="334804"/>
                  <a:pt x="4825841" y="334804"/>
                </a:cubicBezTo>
                <a:cubicBezTo>
                  <a:pt x="4829651" y="328136"/>
                  <a:pt x="4833462" y="323374"/>
                  <a:pt x="4835366" y="319564"/>
                </a:cubicBezTo>
                <a:cubicBezTo>
                  <a:pt x="4835366" y="320516"/>
                  <a:pt x="4836319" y="321469"/>
                  <a:pt x="4837272" y="322421"/>
                </a:cubicBezTo>
                <a:cubicBezTo>
                  <a:pt x="4838224" y="324326"/>
                  <a:pt x="4839176" y="327184"/>
                  <a:pt x="4841081" y="330994"/>
                </a:cubicBezTo>
                <a:cubicBezTo>
                  <a:pt x="4842034" y="332899"/>
                  <a:pt x="4842034" y="333851"/>
                  <a:pt x="4842987" y="335756"/>
                </a:cubicBezTo>
                <a:cubicBezTo>
                  <a:pt x="4840129" y="338614"/>
                  <a:pt x="4838224" y="341471"/>
                  <a:pt x="4835366" y="345281"/>
                </a:cubicBezTo>
                <a:cubicBezTo>
                  <a:pt x="4831556" y="350996"/>
                  <a:pt x="4826794" y="357664"/>
                  <a:pt x="4822984" y="366236"/>
                </a:cubicBezTo>
                <a:cubicBezTo>
                  <a:pt x="4822031" y="367189"/>
                  <a:pt x="4821079" y="368141"/>
                  <a:pt x="4820126" y="369094"/>
                </a:cubicBezTo>
                <a:cubicBezTo>
                  <a:pt x="4819174" y="370046"/>
                  <a:pt x="4818222" y="370999"/>
                  <a:pt x="4817269" y="371951"/>
                </a:cubicBezTo>
                <a:cubicBezTo>
                  <a:pt x="4816316" y="369094"/>
                  <a:pt x="4817269" y="366236"/>
                  <a:pt x="4817269" y="364331"/>
                </a:cubicBezTo>
                <a:close/>
                <a:moveTo>
                  <a:pt x="4816316" y="376714"/>
                </a:moveTo>
                <a:cubicBezTo>
                  <a:pt x="4817269" y="373856"/>
                  <a:pt x="4819174" y="370999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19174" y="372904"/>
                  <a:pt x="4817269" y="375761"/>
                  <a:pt x="4816316" y="378619"/>
                </a:cubicBezTo>
                <a:cubicBezTo>
                  <a:pt x="4816316" y="376714"/>
                  <a:pt x="4816316" y="376714"/>
                  <a:pt x="4816316" y="376714"/>
                </a:cubicBezTo>
                <a:close/>
                <a:moveTo>
                  <a:pt x="4762024" y="305276"/>
                </a:moveTo>
                <a:cubicBezTo>
                  <a:pt x="4762024" y="306229"/>
                  <a:pt x="4762976" y="312896"/>
                  <a:pt x="4763929" y="322421"/>
                </a:cubicBezTo>
                <a:cubicBezTo>
                  <a:pt x="4762024" y="317659"/>
                  <a:pt x="4761072" y="313849"/>
                  <a:pt x="4760119" y="309086"/>
                </a:cubicBezTo>
                <a:cubicBezTo>
                  <a:pt x="4761072" y="306229"/>
                  <a:pt x="4761072" y="303371"/>
                  <a:pt x="4762024" y="300514"/>
                </a:cubicBezTo>
                <a:cubicBezTo>
                  <a:pt x="4762024" y="302419"/>
                  <a:pt x="4762024" y="303371"/>
                  <a:pt x="4762024" y="305276"/>
                </a:cubicBezTo>
                <a:close/>
                <a:moveTo>
                  <a:pt x="4755356" y="279559"/>
                </a:moveTo>
                <a:cubicBezTo>
                  <a:pt x="4757262" y="284321"/>
                  <a:pt x="4758214" y="289084"/>
                  <a:pt x="4760119" y="294799"/>
                </a:cubicBezTo>
                <a:cubicBezTo>
                  <a:pt x="4760119" y="295751"/>
                  <a:pt x="4760119" y="296704"/>
                  <a:pt x="4761072" y="297656"/>
                </a:cubicBezTo>
                <a:cubicBezTo>
                  <a:pt x="4760119" y="299561"/>
                  <a:pt x="4759166" y="301466"/>
                  <a:pt x="4758214" y="304324"/>
                </a:cubicBezTo>
                <a:cubicBezTo>
                  <a:pt x="4757262" y="300514"/>
                  <a:pt x="4755356" y="296704"/>
                  <a:pt x="4754404" y="292894"/>
                </a:cubicBezTo>
                <a:cubicBezTo>
                  <a:pt x="4754404" y="288131"/>
                  <a:pt x="4754404" y="284321"/>
                  <a:pt x="4755356" y="279559"/>
                </a:cubicBezTo>
                <a:close/>
                <a:moveTo>
                  <a:pt x="4759166" y="342424"/>
                </a:moveTo>
                <a:cubicBezTo>
                  <a:pt x="4757262" y="338614"/>
                  <a:pt x="4756309" y="335756"/>
                  <a:pt x="4755356" y="331946"/>
                </a:cubicBezTo>
                <a:cubicBezTo>
                  <a:pt x="4755356" y="330041"/>
                  <a:pt x="4756309" y="328136"/>
                  <a:pt x="4756309" y="326231"/>
                </a:cubicBezTo>
                <a:cubicBezTo>
                  <a:pt x="4757262" y="330994"/>
                  <a:pt x="4758214" y="336709"/>
                  <a:pt x="4759166" y="342424"/>
                </a:cubicBezTo>
                <a:close/>
                <a:moveTo>
                  <a:pt x="4753451" y="312896"/>
                </a:moveTo>
                <a:cubicBezTo>
                  <a:pt x="4753451" y="313849"/>
                  <a:pt x="4753451" y="314801"/>
                  <a:pt x="4754404" y="315754"/>
                </a:cubicBezTo>
                <a:cubicBezTo>
                  <a:pt x="4754404" y="316706"/>
                  <a:pt x="4754404" y="316706"/>
                  <a:pt x="4753451" y="317659"/>
                </a:cubicBezTo>
                <a:cubicBezTo>
                  <a:pt x="4753451" y="315754"/>
                  <a:pt x="4753451" y="313849"/>
                  <a:pt x="4753451" y="312896"/>
                </a:cubicBezTo>
                <a:close/>
                <a:moveTo>
                  <a:pt x="4755356" y="373856"/>
                </a:moveTo>
                <a:cubicBezTo>
                  <a:pt x="4755356" y="374809"/>
                  <a:pt x="4755356" y="374809"/>
                  <a:pt x="4756309" y="375761"/>
                </a:cubicBezTo>
                <a:cubicBezTo>
                  <a:pt x="4755356" y="376714"/>
                  <a:pt x="4755356" y="378619"/>
                  <a:pt x="4754404" y="379571"/>
                </a:cubicBezTo>
                <a:cubicBezTo>
                  <a:pt x="4753451" y="379571"/>
                  <a:pt x="4753451" y="379571"/>
                  <a:pt x="4752499" y="379571"/>
                </a:cubicBezTo>
                <a:cubicBezTo>
                  <a:pt x="4753451" y="377666"/>
                  <a:pt x="4754404" y="375761"/>
                  <a:pt x="4755356" y="373856"/>
                </a:cubicBezTo>
                <a:close/>
                <a:moveTo>
                  <a:pt x="4748689" y="291941"/>
                </a:moveTo>
                <a:cubicBezTo>
                  <a:pt x="4747737" y="295751"/>
                  <a:pt x="4747737" y="299561"/>
                  <a:pt x="4746784" y="303371"/>
                </a:cubicBezTo>
                <a:cubicBezTo>
                  <a:pt x="4746784" y="303371"/>
                  <a:pt x="4746784" y="303371"/>
                  <a:pt x="4746784" y="303371"/>
                </a:cubicBezTo>
                <a:cubicBezTo>
                  <a:pt x="4746784" y="302419"/>
                  <a:pt x="4746784" y="300514"/>
                  <a:pt x="4746784" y="299561"/>
                </a:cubicBezTo>
                <a:cubicBezTo>
                  <a:pt x="4746784" y="296704"/>
                  <a:pt x="4747737" y="293846"/>
                  <a:pt x="4748689" y="291941"/>
                </a:cubicBezTo>
                <a:close/>
                <a:moveTo>
                  <a:pt x="4738212" y="327184"/>
                </a:moveTo>
                <a:cubicBezTo>
                  <a:pt x="4738212" y="331946"/>
                  <a:pt x="4737259" y="335756"/>
                  <a:pt x="4737259" y="341471"/>
                </a:cubicBezTo>
                <a:cubicBezTo>
                  <a:pt x="4737259" y="339566"/>
                  <a:pt x="4736306" y="338614"/>
                  <a:pt x="4736306" y="336709"/>
                </a:cubicBezTo>
                <a:cubicBezTo>
                  <a:pt x="4737259" y="332899"/>
                  <a:pt x="4737259" y="330041"/>
                  <a:pt x="4738212" y="327184"/>
                </a:cubicBezTo>
                <a:close/>
                <a:moveTo>
                  <a:pt x="4720114" y="261461"/>
                </a:moveTo>
                <a:cubicBezTo>
                  <a:pt x="4720114" y="261461"/>
                  <a:pt x="4720114" y="261461"/>
                  <a:pt x="4720114" y="261461"/>
                </a:cubicBezTo>
                <a:cubicBezTo>
                  <a:pt x="4722972" y="270034"/>
                  <a:pt x="4725829" y="279559"/>
                  <a:pt x="4729639" y="290989"/>
                </a:cubicBezTo>
                <a:cubicBezTo>
                  <a:pt x="4730591" y="292894"/>
                  <a:pt x="4730591" y="294799"/>
                  <a:pt x="4731544" y="296704"/>
                </a:cubicBezTo>
                <a:cubicBezTo>
                  <a:pt x="4730591" y="300514"/>
                  <a:pt x="4728687" y="304324"/>
                  <a:pt x="4727734" y="308134"/>
                </a:cubicBezTo>
                <a:cubicBezTo>
                  <a:pt x="4726781" y="304324"/>
                  <a:pt x="4724876" y="299561"/>
                  <a:pt x="4723924" y="295751"/>
                </a:cubicBezTo>
                <a:cubicBezTo>
                  <a:pt x="4722019" y="289084"/>
                  <a:pt x="4720114" y="282416"/>
                  <a:pt x="4718209" y="276701"/>
                </a:cubicBezTo>
                <a:cubicBezTo>
                  <a:pt x="4718209" y="270034"/>
                  <a:pt x="4719162" y="265271"/>
                  <a:pt x="4720114" y="261461"/>
                </a:cubicBezTo>
                <a:close/>
                <a:moveTo>
                  <a:pt x="4709637" y="324326"/>
                </a:moveTo>
                <a:cubicBezTo>
                  <a:pt x="4711541" y="315754"/>
                  <a:pt x="4712494" y="308134"/>
                  <a:pt x="4713447" y="301466"/>
                </a:cubicBezTo>
                <a:cubicBezTo>
                  <a:pt x="4715351" y="310991"/>
                  <a:pt x="4717256" y="321469"/>
                  <a:pt x="4719162" y="331946"/>
                </a:cubicBezTo>
                <a:cubicBezTo>
                  <a:pt x="4718209" y="335756"/>
                  <a:pt x="4716304" y="339566"/>
                  <a:pt x="4715351" y="343376"/>
                </a:cubicBezTo>
                <a:cubicBezTo>
                  <a:pt x="4715351" y="343376"/>
                  <a:pt x="4715351" y="343376"/>
                  <a:pt x="4715351" y="343376"/>
                </a:cubicBezTo>
                <a:cubicBezTo>
                  <a:pt x="4712494" y="339566"/>
                  <a:pt x="4709637" y="335756"/>
                  <a:pt x="4707731" y="332899"/>
                </a:cubicBezTo>
                <a:cubicBezTo>
                  <a:pt x="4708684" y="330041"/>
                  <a:pt x="4708684" y="327184"/>
                  <a:pt x="4709637" y="324326"/>
                </a:cubicBezTo>
                <a:close/>
                <a:moveTo>
                  <a:pt x="4703922" y="355759"/>
                </a:moveTo>
                <a:cubicBezTo>
                  <a:pt x="4704874" y="357664"/>
                  <a:pt x="4704874" y="358616"/>
                  <a:pt x="4705826" y="360521"/>
                </a:cubicBezTo>
                <a:cubicBezTo>
                  <a:pt x="4706779" y="363379"/>
                  <a:pt x="4707731" y="366236"/>
                  <a:pt x="4708684" y="369094"/>
                </a:cubicBezTo>
                <a:cubicBezTo>
                  <a:pt x="4707731" y="371951"/>
                  <a:pt x="4705826" y="374809"/>
                  <a:pt x="4704874" y="377666"/>
                </a:cubicBezTo>
                <a:cubicBezTo>
                  <a:pt x="4704874" y="377666"/>
                  <a:pt x="4704874" y="376714"/>
                  <a:pt x="4704874" y="376714"/>
                </a:cubicBezTo>
                <a:cubicBezTo>
                  <a:pt x="4703922" y="374809"/>
                  <a:pt x="4702969" y="373856"/>
                  <a:pt x="4702016" y="371951"/>
                </a:cubicBezTo>
                <a:cubicBezTo>
                  <a:pt x="4702016" y="366236"/>
                  <a:pt x="4702969" y="361474"/>
                  <a:pt x="4703922" y="355759"/>
                </a:cubicBezTo>
                <a:close/>
                <a:moveTo>
                  <a:pt x="4682966" y="380524"/>
                </a:moveTo>
                <a:cubicBezTo>
                  <a:pt x="4682014" y="384334"/>
                  <a:pt x="4681062" y="388144"/>
                  <a:pt x="4680109" y="392906"/>
                </a:cubicBezTo>
                <a:cubicBezTo>
                  <a:pt x="4679156" y="392906"/>
                  <a:pt x="4677251" y="393859"/>
                  <a:pt x="4676299" y="393859"/>
                </a:cubicBezTo>
                <a:cubicBezTo>
                  <a:pt x="4676299" y="391954"/>
                  <a:pt x="4675347" y="390049"/>
                  <a:pt x="4675347" y="388144"/>
                </a:cubicBezTo>
                <a:cubicBezTo>
                  <a:pt x="4678204" y="384334"/>
                  <a:pt x="4681062" y="381476"/>
                  <a:pt x="4682966" y="378619"/>
                </a:cubicBezTo>
                <a:cubicBezTo>
                  <a:pt x="4682014" y="379571"/>
                  <a:pt x="4682966" y="380524"/>
                  <a:pt x="4682966" y="380524"/>
                </a:cubicBezTo>
                <a:close/>
                <a:moveTo>
                  <a:pt x="4672489" y="361474"/>
                </a:moveTo>
                <a:cubicBezTo>
                  <a:pt x="4674394" y="365284"/>
                  <a:pt x="4677251" y="370046"/>
                  <a:pt x="4679156" y="373856"/>
                </a:cubicBezTo>
                <a:cubicBezTo>
                  <a:pt x="4677251" y="375761"/>
                  <a:pt x="4674394" y="377666"/>
                  <a:pt x="4672489" y="379571"/>
                </a:cubicBezTo>
                <a:cubicBezTo>
                  <a:pt x="4672489" y="378619"/>
                  <a:pt x="4672489" y="377666"/>
                  <a:pt x="4671537" y="376714"/>
                </a:cubicBezTo>
                <a:cubicBezTo>
                  <a:pt x="4671537" y="374809"/>
                  <a:pt x="4670584" y="372904"/>
                  <a:pt x="4670584" y="370999"/>
                </a:cubicBezTo>
                <a:cubicBezTo>
                  <a:pt x="4671537" y="368141"/>
                  <a:pt x="4671537" y="364331"/>
                  <a:pt x="4672489" y="361474"/>
                </a:cubicBezTo>
                <a:close/>
                <a:moveTo>
                  <a:pt x="4661059" y="265271"/>
                </a:moveTo>
                <a:cubicBezTo>
                  <a:pt x="4662012" y="260509"/>
                  <a:pt x="4662964" y="256699"/>
                  <a:pt x="4663916" y="252889"/>
                </a:cubicBezTo>
                <a:cubicBezTo>
                  <a:pt x="4665822" y="246221"/>
                  <a:pt x="4667726" y="241459"/>
                  <a:pt x="4669631" y="237649"/>
                </a:cubicBezTo>
                <a:cubicBezTo>
                  <a:pt x="4669631" y="239554"/>
                  <a:pt x="4669631" y="240506"/>
                  <a:pt x="4669631" y="242411"/>
                </a:cubicBezTo>
                <a:cubicBezTo>
                  <a:pt x="4667726" y="250031"/>
                  <a:pt x="4664869" y="259556"/>
                  <a:pt x="4661059" y="269081"/>
                </a:cubicBezTo>
                <a:cubicBezTo>
                  <a:pt x="4661059" y="268129"/>
                  <a:pt x="4661059" y="266224"/>
                  <a:pt x="4661059" y="265271"/>
                </a:cubicBezTo>
                <a:close/>
                <a:moveTo>
                  <a:pt x="4645819" y="278606"/>
                </a:moveTo>
                <a:cubicBezTo>
                  <a:pt x="4646772" y="271939"/>
                  <a:pt x="4647724" y="266224"/>
                  <a:pt x="4648676" y="260509"/>
                </a:cubicBezTo>
                <a:cubicBezTo>
                  <a:pt x="4649629" y="257651"/>
                  <a:pt x="4649629" y="253841"/>
                  <a:pt x="4650581" y="250984"/>
                </a:cubicBezTo>
                <a:cubicBezTo>
                  <a:pt x="4650581" y="250984"/>
                  <a:pt x="4650581" y="251936"/>
                  <a:pt x="4650581" y="251936"/>
                </a:cubicBezTo>
                <a:cubicBezTo>
                  <a:pt x="4651534" y="254794"/>
                  <a:pt x="4652487" y="259556"/>
                  <a:pt x="4652487" y="265271"/>
                </a:cubicBezTo>
                <a:cubicBezTo>
                  <a:pt x="4652487" y="267176"/>
                  <a:pt x="4652487" y="269081"/>
                  <a:pt x="4652487" y="270034"/>
                </a:cubicBezTo>
                <a:cubicBezTo>
                  <a:pt x="4651534" y="272891"/>
                  <a:pt x="4651534" y="275749"/>
                  <a:pt x="4650581" y="278606"/>
                </a:cubicBezTo>
                <a:cubicBezTo>
                  <a:pt x="4649629" y="282416"/>
                  <a:pt x="4648676" y="287179"/>
                  <a:pt x="4648676" y="290989"/>
                </a:cubicBezTo>
                <a:cubicBezTo>
                  <a:pt x="4648676" y="287179"/>
                  <a:pt x="4646772" y="283369"/>
                  <a:pt x="4645819" y="278606"/>
                </a:cubicBezTo>
                <a:cubicBezTo>
                  <a:pt x="4645819" y="278606"/>
                  <a:pt x="4645819" y="278606"/>
                  <a:pt x="4645819" y="278606"/>
                </a:cubicBezTo>
                <a:close/>
                <a:moveTo>
                  <a:pt x="4642962" y="293846"/>
                </a:moveTo>
                <a:cubicBezTo>
                  <a:pt x="4643914" y="296704"/>
                  <a:pt x="4643914" y="299561"/>
                  <a:pt x="4644866" y="302419"/>
                </a:cubicBezTo>
                <a:cubicBezTo>
                  <a:pt x="4644866" y="304324"/>
                  <a:pt x="4645819" y="307181"/>
                  <a:pt x="4645819" y="309086"/>
                </a:cubicBezTo>
                <a:cubicBezTo>
                  <a:pt x="4645819" y="309086"/>
                  <a:pt x="4645819" y="309086"/>
                  <a:pt x="4645819" y="309086"/>
                </a:cubicBezTo>
                <a:cubicBezTo>
                  <a:pt x="4644866" y="308134"/>
                  <a:pt x="4643914" y="307181"/>
                  <a:pt x="4642962" y="306229"/>
                </a:cubicBezTo>
                <a:cubicBezTo>
                  <a:pt x="4642962" y="304324"/>
                  <a:pt x="4642009" y="302419"/>
                  <a:pt x="4642009" y="299561"/>
                </a:cubicBezTo>
                <a:cubicBezTo>
                  <a:pt x="4642962" y="297656"/>
                  <a:pt x="4642962" y="295751"/>
                  <a:pt x="4642962" y="293846"/>
                </a:cubicBezTo>
                <a:close/>
                <a:moveTo>
                  <a:pt x="4595337" y="280511"/>
                </a:moveTo>
                <a:cubicBezTo>
                  <a:pt x="4596289" y="284321"/>
                  <a:pt x="4597241" y="289084"/>
                  <a:pt x="4598194" y="293846"/>
                </a:cubicBezTo>
                <a:cubicBezTo>
                  <a:pt x="4598194" y="295751"/>
                  <a:pt x="4598194" y="298609"/>
                  <a:pt x="4598194" y="300514"/>
                </a:cubicBezTo>
                <a:cubicBezTo>
                  <a:pt x="4598194" y="304324"/>
                  <a:pt x="4598194" y="308134"/>
                  <a:pt x="4598194" y="311944"/>
                </a:cubicBezTo>
                <a:cubicBezTo>
                  <a:pt x="4597241" y="313849"/>
                  <a:pt x="4597241" y="316706"/>
                  <a:pt x="4596289" y="319564"/>
                </a:cubicBezTo>
                <a:cubicBezTo>
                  <a:pt x="4595337" y="316706"/>
                  <a:pt x="4594384" y="314801"/>
                  <a:pt x="4593431" y="311944"/>
                </a:cubicBezTo>
                <a:cubicBezTo>
                  <a:pt x="4593431" y="310039"/>
                  <a:pt x="4593431" y="307181"/>
                  <a:pt x="4593431" y="305276"/>
                </a:cubicBezTo>
                <a:cubicBezTo>
                  <a:pt x="4593431" y="298609"/>
                  <a:pt x="4593431" y="292894"/>
                  <a:pt x="4593431" y="286226"/>
                </a:cubicBezTo>
                <a:cubicBezTo>
                  <a:pt x="4593431" y="284321"/>
                  <a:pt x="4594384" y="282416"/>
                  <a:pt x="4595337" y="280511"/>
                </a:cubicBezTo>
                <a:cubicBezTo>
                  <a:pt x="4595337" y="280511"/>
                  <a:pt x="4595337" y="280511"/>
                  <a:pt x="4595337" y="280511"/>
                </a:cubicBezTo>
                <a:close/>
                <a:moveTo>
                  <a:pt x="4595337" y="277654"/>
                </a:moveTo>
                <a:cubicBezTo>
                  <a:pt x="4594384" y="278606"/>
                  <a:pt x="4594384" y="278606"/>
                  <a:pt x="4593431" y="279559"/>
                </a:cubicBezTo>
                <a:cubicBezTo>
                  <a:pt x="4593431" y="279559"/>
                  <a:pt x="4593431" y="280511"/>
                  <a:pt x="4592479" y="280511"/>
                </a:cubicBezTo>
                <a:cubicBezTo>
                  <a:pt x="4592479" y="274796"/>
                  <a:pt x="4592479" y="269081"/>
                  <a:pt x="4592479" y="263366"/>
                </a:cubicBezTo>
                <a:cubicBezTo>
                  <a:pt x="4593431" y="267176"/>
                  <a:pt x="4594384" y="271939"/>
                  <a:pt x="4595337" y="277654"/>
                </a:cubicBezTo>
                <a:close/>
                <a:moveTo>
                  <a:pt x="4576287" y="253841"/>
                </a:moveTo>
                <a:cubicBezTo>
                  <a:pt x="4576287" y="260509"/>
                  <a:pt x="4576287" y="267176"/>
                  <a:pt x="4575334" y="273844"/>
                </a:cubicBezTo>
                <a:cubicBezTo>
                  <a:pt x="4573429" y="270034"/>
                  <a:pt x="4571524" y="266224"/>
                  <a:pt x="4569619" y="262414"/>
                </a:cubicBezTo>
                <a:cubicBezTo>
                  <a:pt x="4572476" y="259556"/>
                  <a:pt x="4574381" y="256699"/>
                  <a:pt x="4576287" y="253841"/>
                </a:cubicBezTo>
                <a:close/>
                <a:moveTo>
                  <a:pt x="4566762" y="268129"/>
                </a:moveTo>
                <a:cubicBezTo>
                  <a:pt x="4566762" y="268129"/>
                  <a:pt x="4566762" y="269081"/>
                  <a:pt x="4566762" y="268129"/>
                </a:cubicBezTo>
                <a:cubicBezTo>
                  <a:pt x="4568666" y="273844"/>
                  <a:pt x="4570572" y="278606"/>
                  <a:pt x="4571524" y="284321"/>
                </a:cubicBezTo>
                <a:cubicBezTo>
                  <a:pt x="4572476" y="288131"/>
                  <a:pt x="4573429" y="292894"/>
                  <a:pt x="4574381" y="296704"/>
                </a:cubicBezTo>
                <a:cubicBezTo>
                  <a:pt x="4574381" y="298609"/>
                  <a:pt x="4574381" y="299561"/>
                  <a:pt x="4574381" y="301466"/>
                </a:cubicBezTo>
                <a:cubicBezTo>
                  <a:pt x="4570572" y="293846"/>
                  <a:pt x="4568666" y="289084"/>
                  <a:pt x="4568666" y="289084"/>
                </a:cubicBezTo>
                <a:cubicBezTo>
                  <a:pt x="4568666" y="289084"/>
                  <a:pt x="4570572" y="296704"/>
                  <a:pt x="4574381" y="309086"/>
                </a:cubicBezTo>
                <a:cubicBezTo>
                  <a:pt x="4573429" y="310991"/>
                  <a:pt x="4572476" y="312896"/>
                  <a:pt x="4571524" y="314801"/>
                </a:cubicBezTo>
                <a:cubicBezTo>
                  <a:pt x="4571524" y="314801"/>
                  <a:pt x="4571524" y="314801"/>
                  <a:pt x="4571524" y="315754"/>
                </a:cubicBezTo>
                <a:cubicBezTo>
                  <a:pt x="4568666" y="293846"/>
                  <a:pt x="4566762" y="278606"/>
                  <a:pt x="4564856" y="271939"/>
                </a:cubicBezTo>
                <a:cubicBezTo>
                  <a:pt x="4564856" y="270986"/>
                  <a:pt x="4565809" y="270034"/>
                  <a:pt x="4566762" y="268129"/>
                </a:cubicBezTo>
                <a:close/>
                <a:moveTo>
                  <a:pt x="4560094" y="254794"/>
                </a:moveTo>
                <a:cubicBezTo>
                  <a:pt x="4561047" y="256699"/>
                  <a:pt x="4561999" y="258604"/>
                  <a:pt x="4562951" y="260509"/>
                </a:cubicBezTo>
                <a:cubicBezTo>
                  <a:pt x="4561999" y="261461"/>
                  <a:pt x="4561047" y="262414"/>
                  <a:pt x="4561047" y="263366"/>
                </a:cubicBezTo>
                <a:cubicBezTo>
                  <a:pt x="4560094" y="265271"/>
                  <a:pt x="4558189" y="266224"/>
                  <a:pt x="4557237" y="268129"/>
                </a:cubicBezTo>
                <a:cubicBezTo>
                  <a:pt x="4558189" y="263366"/>
                  <a:pt x="4559141" y="258604"/>
                  <a:pt x="4560094" y="254794"/>
                </a:cubicBezTo>
                <a:close/>
                <a:moveTo>
                  <a:pt x="4548664" y="317659"/>
                </a:moveTo>
                <a:cubicBezTo>
                  <a:pt x="4551522" y="307181"/>
                  <a:pt x="4554379" y="298609"/>
                  <a:pt x="4557237" y="290036"/>
                </a:cubicBezTo>
                <a:cubicBezTo>
                  <a:pt x="4559141" y="284321"/>
                  <a:pt x="4561047" y="279559"/>
                  <a:pt x="4562951" y="275749"/>
                </a:cubicBezTo>
                <a:cubicBezTo>
                  <a:pt x="4561999" y="283369"/>
                  <a:pt x="4561047" y="298609"/>
                  <a:pt x="4560094" y="318611"/>
                </a:cubicBezTo>
                <a:cubicBezTo>
                  <a:pt x="4557237" y="313849"/>
                  <a:pt x="4555331" y="310991"/>
                  <a:pt x="4555331" y="310991"/>
                </a:cubicBezTo>
                <a:cubicBezTo>
                  <a:pt x="4555331" y="310991"/>
                  <a:pt x="4557237" y="314801"/>
                  <a:pt x="4560094" y="321469"/>
                </a:cubicBezTo>
                <a:cubicBezTo>
                  <a:pt x="4560094" y="321469"/>
                  <a:pt x="4560094" y="321469"/>
                  <a:pt x="4560094" y="321469"/>
                </a:cubicBezTo>
                <a:cubicBezTo>
                  <a:pt x="4560094" y="328136"/>
                  <a:pt x="4559141" y="334804"/>
                  <a:pt x="4559141" y="342424"/>
                </a:cubicBezTo>
                <a:cubicBezTo>
                  <a:pt x="4558189" y="346234"/>
                  <a:pt x="4556284" y="349091"/>
                  <a:pt x="4555331" y="352901"/>
                </a:cubicBezTo>
                <a:cubicBezTo>
                  <a:pt x="4554379" y="355759"/>
                  <a:pt x="4553426" y="358616"/>
                  <a:pt x="4552474" y="361474"/>
                </a:cubicBezTo>
                <a:cubicBezTo>
                  <a:pt x="4550569" y="354806"/>
                  <a:pt x="4549616" y="349091"/>
                  <a:pt x="4547712" y="343376"/>
                </a:cubicBezTo>
                <a:cubicBezTo>
                  <a:pt x="4547712" y="333851"/>
                  <a:pt x="4547712" y="328136"/>
                  <a:pt x="4547712" y="328136"/>
                </a:cubicBezTo>
                <a:cubicBezTo>
                  <a:pt x="4547712" y="328136"/>
                  <a:pt x="4546759" y="331946"/>
                  <a:pt x="4545806" y="338614"/>
                </a:cubicBezTo>
                <a:cubicBezTo>
                  <a:pt x="4545806" y="338614"/>
                  <a:pt x="4545806" y="337661"/>
                  <a:pt x="4545806" y="337661"/>
                </a:cubicBezTo>
                <a:cubicBezTo>
                  <a:pt x="4545806" y="336709"/>
                  <a:pt x="4545806" y="336709"/>
                  <a:pt x="4544854" y="335756"/>
                </a:cubicBezTo>
                <a:cubicBezTo>
                  <a:pt x="4546759" y="329089"/>
                  <a:pt x="4547712" y="323374"/>
                  <a:pt x="4548664" y="317659"/>
                </a:cubicBezTo>
                <a:close/>
                <a:moveTo>
                  <a:pt x="4457224" y="306229"/>
                </a:moveTo>
                <a:cubicBezTo>
                  <a:pt x="4457224" y="306229"/>
                  <a:pt x="4456272" y="306229"/>
                  <a:pt x="4457224" y="306229"/>
                </a:cubicBezTo>
                <a:cubicBezTo>
                  <a:pt x="4457224" y="305276"/>
                  <a:pt x="4457224" y="305276"/>
                  <a:pt x="4457224" y="304324"/>
                </a:cubicBezTo>
                <a:cubicBezTo>
                  <a:pt x="4457224" y="305276"/>
                  <a:pt x="4457224" y="306229"/>
                  <a:pt x="4457224" y="306229"/>
                </a:cubicBezTo>
                <a:close/>
                <a:moveTo>
                  <a:pt x="4478179" y="359569"/>
                </a:moveTo>
                <a:cubicBezTo>
                  <a:pt x="4477226" y="352901"/>
                  <a:pt x="4476274" y="346234"/>
                  <a:pt x="4476274" y="339566"/>
                </a:cubicBezTo>
                <a:cubicBezTo>
                  <a:pt x="4476274" y="338614"/>
                  <a:pt x="4476274" y="337661"/>
                  <a:pt x="4476274" y="336709"/>
                </a:cubicBezTo>
                <a:cubicBezTo>
                  <a:pt x="4479131" y="340519"/>
                  <a:pt x="4481037" y="343376"/>
                  <a:pt x="4483894" y="347186"/>
                </a:cubicBezTo>
                <a:cubicBezTo>
                  <a:pt x="4481037" y="350996"/>
                  <a:pt x="4480084" y="355759"/>
                  <a:pt x="4478179" y="359569"/>
                </a:cubicBezTo>
                <a:close/>
                <a:moveTo>
                  <a:pt x="4497229" y="371951"/>
                </a:moveTo>
                <a:cubicBezTo>
                  <a:pt x="4497229" y="370046"/>
                  <a:pt x="4497229" y="369094"/>
                  <a:pt x="4497229" y="367189"/>
                </a:cubicBezTo>
                <a:cubicBezTo>
                  <a:pt x="4497229" y="368141"/>
                  <a:pt x="4497229" y="369094"/>
                  <a:pt x="4498181" y="370046"/>
                </a:cubicBezTo>
                <a:cubicBezTo>
                  <a:pt x="4497229" y="370999"/>
                  <a:pt x="4497229" y="370999"/>
                  <a:pt x="4497229" y="371951"/>
                </a:cubicBezTo>
                <a:close/>
                <a:moveTo>
                  <a:pt x="4504849" y="322421"/>
                </a:moveTo>
                <a:cubicBezTo>
                  <a:pt x="4504849" y="325279"/>
                  <a:pt x="4504849" y="328136"/>
                  <a:pt x="4504849" y="330994"/>
                </a:cubicBezTo>
                <a:cubicBezTo>
                  <a:pt x="4503897" y="333851"/>
                  <a:pt x="4502944" y="337661"/>
                  <a:pt x="4501991" y="341471"/>
                </a:cubicBezTo>
                <a:cubicBezTo>
                  <a:pt x="4501991" y="343376"/>
                  <a:pt x="4501039" y="346234"/>
                  <a:pt x="4501039" y="348139"/>
                </a:cubicBezTo>
                <a:cubicBezTo>
                  <a:pt x="4500087" y="347186"/>
                  <a:pt x="4499134" y="346234"/>
                  <a:pt x="4499134" y="345281"/>
                </a:cubicBezTo>
                <a:cubicBezTo>
                  <a:pt x="4499134" y="344329"/>
                  <a:pt x="4498181" y="343376"/>
                  <a:pt x="4498181" y="342424"/>
                </a:cubicBezTo>
                <a:cubicBezTo>
                  <a:pt x="4499134" y="336709"/>
                  <a:pt x="4501039" y="330994"/>
                  <a:pt x="4501991" y="326231"/>
                </a:cubicBezTo>
                <a:cubicBezTo>
                  <a:pt x="4502944" y="320516"/>
                  <a:pt x="4504849" y="315754"/>
                  <a:pt x="4506754" y="310991"/>
                </a:cubicBezTo>
                <a:cubicBezTo>
                  <a:pt x="4505801" y="314801"/>
                  <a:pt x="4505801" y="318611"/>
                  <a:pt x="4504849" y="322421"/>
                </a:cubicBezTo>
                <a:close/>
                <a:moveTo>
                  <a:pt x="4462939" y="250984"/>
                </a:moveTo>
                <a:cubicBezTo>
                  <a:pt x="4465797" y="242411"/>
                  <a:pt x="4468654" y="233839"/>
                  <a:pt x="4470559" y="226219"/>
                </a:cubicBezTo>
                <a:cubicBezTo>
                  <a:pt x="4470559" y="227171"/>
                  <a:pt x="4472464" y="229076"/>
                  <a:pt x="4474369" y="231934"/>
                </a:cubicBezTo>
                <a:cubicBezTo>
                  <a:pt x="4475322" y="233839"/>
                  <a:pt x="4477226" y="235744"/>
                  <a:pt x="4479131" y="238601"/>
                </a:cubicBezTo>
                <a:cubicBezTo>
                  <a:pt x="4481037" y="241459"/>
                  <a:pt x="4481989" y="245269"/>
                  <a:pt x="4483894" y="248126"/>
                </a:cubicBezTo>
                <a:cubicBezTo>
                  <a:pt x="4485799" y="251936"/>
                  <a:pt x="4487704" y="255746"/>
                  <a:pt x="4489609" y="260509"/>
                </a:cubicBezTo>
                <a:cubicBezTo>
                  <a:pt x="4491514" y="265271"/>
                  <a:pt x="4493419" y="270034"/>
                  <a:pt x="4495324" y="275749"/>
                </a:cubicBezTo>
                <a:cubicBezTo>
                  <a:pt x="4497229" y="281464"/>
                  <a:pt x="4499134" y="287179"/>
                  <a:pt x="4501039" y="293846"/>
                </a:cubicBezTo>
                <a:cubicBezTo>
                  <a:pt x="4501991" y="296704"/>
                  <a:pt x="4502944" y="299561"/>
                  <a:pt x="4503897" y="303371"/>
                </a:cubicBezTo>
                <a:cubicBezTo>
                  <a:pt x="4501991" y="308134"/>
                  <a:pt x="4499134" y="312896"/>
                  <a:pt x="4497229" y="317659"/>
                </a:cubicBezTo>
                <a:cubicBezTo>
                  <a:pt x="4496276" y="320516"/>
                  <a:pt x="4494372" y="323374"/>
                  <a:pt x="4493419" y="326231"/>
                </a:cubicBezTo>
                <a:cubicBezTo>
                  <a:pt x="4490562" y="297656"/>
                  <a:pt x="4488656" y="280511"/>
                  <a:pt x="4488656" y="280511"/>
                </a:cubicBezTo>
                <a:cubicBezTo>
                  <a:pt x="4488656" y="280511"/>
                  <a:pt x="4487704" y="294799"/>
                  <a:pt x="4487704" y="319564"/>
                </a:cubicBezTo>
                <a:cubicBezTo>
                  <a:pt x="4486751" y="316706"/>
                  <a:pt x="4484847" y="313849"/>
                  <a:pt x="4483894" y="311944"/>
                </a:cubicBezTo>
                <a:cubicBezTo>
                  <a:pt x="4477226" y="297656"/>
                  <a:pt x="4473416" y="289084"/>
                  <a:pt x="4473416" y="289084"/>
                </a:cubicBezTo>
                <a:cubicBezTo>
                  <a:pt x="4473416" y="289084"/>
                  <a:pt x="4476274" y="297656"/>
                  <a:pt x="4481037" y="312896"/>
                </a:cubicBezTo>
                <a:cubicBezTo>
                  <a:pt x="4482941" y="317659"/>
                  <a:pt x="4484847" y="323374"/>
                  <a:pt x="4486751" y="330041"/>
                </a:cubicBezTo>
                <a:cubicBezTo>
                  <a:pt x="4485799" y="329089"/>
                  <a:pt x="4485799" y="328136"/>
                  <a:pt x="4484847" y="328136"/>
                </a:cubicBezTo>
                <a:cubicBezTo>
                  <a:pt x="4481037" y="324326"/>
                  <a:pt x="4478179" y="321469"/>
                  <a:pt x="4475322" y="318611"/>
                </a:cubicBezTo>
                <a:cubicBezTo>
                  <a:pt x="4474369" y="313849"/>
                  <a:pt x="4473416" y="309086"/>
                  <a:pt x="4473416" y="304324"/>
                </a:cubicBezTo>
                <a:cubicBezTo>
                  <a:pt x="4471512" y="294799"/>
                  <a:pt x="4470559" y="286226"/>
                  <a:pt x="4468654" y="278606"/>
                </a:cubicBezTo>
                <a:cubicBezTo>
                  <a:pt x="4474369" y="264319"/>
                  <a:pt x="4477226" y="256699"/>
                  <a:pt x="4477226" y="256699"/>
                </a:cubicBezTo>
                <a:cubicBezTo>
                  <a:pt x="4477226" y="256699"/>
                  <a:pt x="4473416" y="262414"/>
                  <a:pt x="4466749" y="273844"/>
                </a:cubicBezTo>
                <a:cubicBezTo>
                  <a:pt x="4465797" y="268129"/>
                  <a:pt x="4464844" y="263366"/>
                  <a:pt x="4462939" y="258604"/>
                </a:cubicBezTo>
                <a:cubicBezTo>
                  <a:pt x="4462939" y="257651"/>
                  <a:pt x="4462939" y="256699"/>
                  <a:pt x="4462939" y="256699"/>
                </a:cubicBezTo>
                <a:cubicBezTo>
                  <a:pt x="4461987" y="253841"/>
                  <a:pt x="4461987" y="252889"/>
                  <a:pt x="4462939" y="250984"/>
                </a:cubicBezTo>
                <a:close/>
                <a:moveTo>
                  <a:pt x="4461034" y="255746"/>
                </a:moveTo>
                <a:cubicBezTo>
                  <a:pt x="4461034" y="255746"/>
                  <a:pt x="4461034" y="256699"/>
                  <a:pt x="4461034" y="255746"/>
                </a:cubicBezTo>
                <a:cubicBezTo>
                  <a:pt x="4461034" y="256699"/>
                  <a:pt x="4461034" y="256699"/>
                  <a:pt x="4461034" y="255746"/>
                </a:cubicBezTo>
                <a:cubicBezTo>
                  <a:pt x="4461034" y="255746"/>
                  <a:pt x="4461034" y="255746"/>
                  <a:pt x="4461034" y="255746"/>
                </a:cubicBezTo>
                <a:close/>
                <a:moveTo>
                  <a:pt x="4455319" y="274796"/>
                </a:moveTo>
                <a:cubicBezTo>
                  <a:pt x="4456272" y="272891"/>
                  <a:pt x="4457224" y="270034"/>
                  <a:pt x="4457224" y="268129"/>
                </a:cubicBezTo>
                <a:cubicBezTo>
                  <a:pt x="4457224" y="270034"/>
                  <a:pt x="4457224" y="271939"/>
                  <a:pt x="4457224" y="273844"/>
                </a:cubicBezTo>
                <a:cubicBezTo>
                  <a:pt x="4457224" y="277654"/>
                  <a:pt x="4457224" y="280511"/>
                  <a:pt x="4458176" y="284321"/>
                </a:cubicBezTo>
                <a:cubicBezTo>
                  <a:pt x="4457224" y="287179"/>
                  <a:pt x="4455319" y="290036"/>
                  <a:pt x="4454366" y="292894"/>
                </a:cubicBezTo>
                <a:cubicBezTo>
                  <a:pt x="4454366" y="287179"/>
                  <a:pt x="4454366" y="280511"/>
                  <a:pt x="4455319" y="274796"/>
                </a:cubicBezTo>
                <a:close/>
                <a:moveTo>
                  <a:pt x="4449604" y="361474"/>
                </a:moveTo>
                <a:cubicBezTo>
                  <a:pt x="4450556" y="353854"/>
                  <a:pt x="4450556" y="346234"/>
                  <a:pt x="4451509" y="339566"/>
                </a:cubicBezTo>
                <a:cubicBezTo>
                  <a:pt x="4452462" y="340519"/>
                  <a:pt x="4452462" y="342424"/>
                  <a:pt x="4453414" y="343376"/>
                </a:cubicBezTo>
                <a:cubicBezTo>
                  <a:pt x="4453414" y="343376"/>
                  <a:pt x="4453414" y="343376"/>
                  <a:pt x="4453414" y="344329"/>
                </a:cubicBezTo>
                <a:cubicBezTo>
                  <a:pt x="4453414" y="344329"/>
                  <a:pt x="4453414" y="344329"/>
                  <a:pt x="4453414" y="344329"/>
                </a:cubicBezTo>
                <a:cubicBezTo>
                  <a:pt x="4452462" y="350996"/>
                  <a:pt x="4451509" y="358616"/>
                  <a:pt x="4451509" y="366236"/>
                </a:cubicBezTo>
                <a:cubicBezTo>
                  <a:pt x="4450556" y="372904"/>
                  <a:pt x="4449604" y="380524"/>
                  <a:pt x="4448651" y="388144"/>
                </a:cubicBezTo>
                <a:cubicBezTo>
                  <a:pt x="4447699" y="387191"/>
                  <a:pt x="4447699" y="387191"/>
                  <a:pt x="4446747" y="386239"/>
                </a:cubicBezTo>
                <a:cubicBezTo>
                  <a:pt x="4447699" y="377666"/>
                  <a:pt x="4448651" y="370046"/>
                  <a:pt x="4449604" y="361474"/>
                </a:cubicBezTo>
                <a:close/>
                <a:moveTo>
                  <a:pt x="4386739" y="331946"/>
                </a:moveTo>
                <a:cubicBezTo>
                  <a:pt x="4387691" y="332899"/>
                  <a:pt x="4388644" y="334804"/>
                  <a:pt x="4390549" y="335756"/>
                </a:cubicBezTo>
                <a:cubicBezTo>
                  <a:pt x="4390549" y="337661"/>
                  <a:pt x="4390549" y="339566"/>
                  <a:pt x="4390549" y="342424"/>
                </a:cubicBezTo>
                <a:cubicBezTo>
                  <a:pt x="4389597" y="343376"/>
                  <a:pt x="4388644" y="345281"/>
                  <a:pt x="4386739" y="347186"/>
                </a:cubicBezTo>
                <a:cubicBezTo>
                  <a:pt x="4386739" y="341471"/>
                  <a:pt x="4386739" y="336709"/>
                  <a:pt x="4386739" y="331946"/>
                </a:cubicBezTo>
                <a:close/>
                <a:moveTo>
                  <a:pt x="4389597" y="376714"/>
                </a:moveTo>
                <a:cubicBezTo>
                  <a:pt x="4389597" y="376714"/>
                  <a:pt x="4389597" y="375761"/>
                  <a:pt x="4388644" y="375761"/>
                </a:cubicBezTo>
                <a:cubicBezTo>
                  <a:pt x="4388644" y="373856"/>
                  <a:pt x="4387691" y="371951"/>
                  <a:pt x="4387691" y="370046"/>
                </a:cubicBezTo>
                <a:cubicBezTo>
                  <a:pt x="4387691" y="367189"/>
                  <a:pt x="4387691" y="363379"/>
                  <a:pt x="4387691" y="360521"/>
                </a:cubicBezTo>
                <a:cubicBezTo>
                  <a:pt x="4387691" y="357664"/>
                  <a:pt x="4387691" y="354806"/>
                  <a:pt x="4387691" y="351949"/>
                </a:cubicBezTo>
                <a:cubicBezTo>
                  <a:pt x="4388644" y="349091"/>
                  <a:pt x="4390549" y="347186"/>
                  <a:pt x="4391501" y="345281"/>
                </a:cubicBezTo>
                <a:cubicBezTo>
                  <a:pt x="4391501" y="346234"/>
                  <a:pt x="4391501" y="348139"/>
                  <a:pt x="4391501" y="349091"/>
                </a:cubicBezTo>
                <a:cubicBezTo>
                  <a:pt x="4391501" y="355759"/>
                  <a:pt x="4392454" y="362426"/>
                  <a:pt x="4392454" y="370046"/>
                </a:cubicBezTo>
                <a:cubicBezTo>
                  <a:pt x="4390549" y="371951"/>
                  <a:pt x="4389597" y="374809"/>
                  <a:pt x="4389597" y="376714"/>
                </a:cubicBezTo>
                <a:close/>
                <a:moveTo>
                  <a:pt x="4424839" y="351949"/>
                </a:moveTo>
                <a:cubicBezTo>
                  <a:pt x="4424839" y="352901"/>
                  <a:pt x="4424839" y="353854"/>
                  <a:pt x="4424839" y="354806"/>
                </a:cubicBezTo>
                <a:cubicBezTo>
                  <a:pt x="4423887" y="355759"/>
                  <a:pt x="4423887" y="356711"/>
                  <a:pt x="4422934" y="356711"/>
                </a:cubicBezTo>
                <a:cubicBezTo>
                  <a:pt x="4422934" y="354806"/>
                  <a:pt x="4423887" y="353854"/>
                  <a:pt x="4424839" y="351949"/>
                </a:cubicBezTo>
                <a:close/>
                <a:moveTo>
                  <a:pt x="4415314" y="411004"/>
                </a:moveTo>
                <a:cubicBezTo>
                  <a:pt x="4415314" y="411004"/>
                  <a:pt x="4415314" y="411956"/>
                  <a:pt x="4415314" y="411956"/>
                </a:cubicBezTo>
                <a:cubicBezTo>
                  <a:pt x="4414362" y="411004"/>
                  <a:pt x="4413409" y="410051"/>
                  <a:pt x="4412456" y="409099"/>
                </a:cubicBezTo>
                <a:cubicBezTo>
                  <a:pt x="4412456" y="401479"/>
                  <a:pt x="4412456" y="392906"/>
                  <a:pt x="4411504" y="385286"/>
                </a:cubicBezTo>
                <a:cubicBezTo>
                  <a:pt x="4414362" y="380524"/>
                  <a:pt x="4417219" y="376714"/>
                  <a:pt x="4420076" y="372904"/>
                </a:cubicBezTo>
                <a:cubicBezTo>
                  <a:pt x="4420076" y="373856"/>
                  <a:pt x="4421029" y="373856"/>
                  <a:pt x="4421029" y="374809"/>
                </a:cubicBezTo>
                <a:cubicBezTo>
                  <a:pt x="4419124" y="386239"/>
                  <a:pt x="4417219" y="397669"/>
                  <a:pt x="4415314" y="411004"/>
                </a:cubicBezTo>
                <a:close/>
                <a:moveTo>
                  <a:pt x="4410551" y="254794"/>
                </a:moveTo>
                <a:cubicBezTo>
                  <a:pt x="4413409" y="260509"/>
                  <a:pt x="4417219" y="267176"/>
                  <a:pt x="4421029" y="273844"/>
                </a:cubicBezTo>
                <a:cubicBezTo>
                  <a:pt x="4419124" y="280511"/>
                  <a:pt x="4417219" y="287179"/>
                  <a:pt x="4415314" y="293846"/>
                </a:cubicBezTo>
                <a:cubicBezTo>
                  <a:pt x="4413409" y="301466"/>
                  <a:pt x="4410551" y="309086"/>
                  <a:pt x="4408647" y="316706"/>
                </a:cubicBezTo>
                <a:cubicBezTo>
                  <a:pt x="4407694" y="305276"/>
                  <a:pt x="4406741" y="297656"/>
                  <a:pt x="4406741" y="297656"/>
                </a:cubicBezTo>
                <a:cubicBezTo>
                  <a:pt x="4406741" y="297656"/>
                  <a:pt x="4404837" y="310991"/>
                  <a:pt x="4402931" y="331946"/>
                </a:cubicBezTo>
                <a:cubicBezTo>
                  <a:pt x="4402931" y="333851"/>
                  <a:pt x="4401979" y="335756"/>
                  <a:pt x="4401026" y="337661"/>
                </a:cubicBezTo>
                <a:cubicBezTo>
                  <a:pt x="4401026" y="337661"/>
                  <a:pt x="4400074" y="336709"/>
                  <a:pt x="4400074" y="336709"/>
                </a:cubicBezTo>
                <a:cubicBezTo>
                  <a:pt x="4393406" y="295751"/>
                  <a:pt x="4388644" y="270034"/>
                  <a:pt x="4388644" y="270034"/>
                </a:cubicBezTo>
                <a:cubicBezTo>
                  <a:pt x="4388644" y="270034"/>
                  <a:pt x="4388644" y="292894"/>
                  <a:pt x="4389597" y="328136"/>
                </a:cubicBezTo>
                <a:cubicBezTo>
                  <a:pt x="4388644" y="327184"/>
                  <a:pt x="4387691" y="326231"/>
                  <a:pt x="4386739" y="325279"/>
                </a:cubicBezTo>
                <a:cubicBezTo>
                  <a:pt x="4386739" y="324326"/>
                  <a:pt x="4386739" y="324326"/>
                  <a:pt x="4386739" y="323374"/>
                </a:cubicBezTo>
                <a:cubicBezTo>
                  <a:pt x="4387691" y="311944"/>
                  <a:pt x="4386739" y="300514"/>
                  <a:pt x="4387691" y="290989"/>
                </a:cubicBezTo>
                <a:cubicBezTo>
                  <a:pt x="4388644" y="280511"/>
                  <a:pt x="4388644" y="271939"/>
                  <a:pt x="4389597" y="263366"/>
                </a:cubicBezTo>
                <a:cubicBezTo>
                  <a:pt x="4390549" y="254794"/>
                  <a:pt x="4390549" y="248126"/>
                  <a:pt x="4391501" y="242411"/>
                </a:cubicBezTo>
                <a:cubicBezTo>
                  <a:pt x="4392454" y="233839"/>
                  <a:pt x="4393406" y="228124"/>
                  <a:pt x="4393406" y="225266"/>
                </a:cubicBezTo>
                <a:cubicBezTo>
                  <a:pt x="4399122" y="232886"/>
                  <a:pt x="4403884" y="243364"/>
                  <a:pt x="4410551" y="254794"/>
                </a:cubicBezTo>
                <a:close/>
                <a:moveTo>
                  <a:pt x="4389597" y="217646"/>
                </a:moveTo>
                <a:cubicBezTo>
                  <a:pt x="4390549" y="219551"/>
                  <a:pt x="4392454" y="221456"/>
                  <a:pt x="4393406" y="224314"/>
                </a:cubicBezTo>
                <a:cubicBezTo>
                  <a:pt x="4392454" y="227171"/>
                  <a:pt x="4390549" y="232886"/>
                  <a:pt x="4387691" y="240506"/>
                </a:cubicBezTo>
                <a:cubicBezTo>
                  <a:pt x="4385787" y="246221"/>
                  <a:pt x="4383881" y="252889"/>
                  <a:pt x="4381976" y="260509"/>
                </a:cubicBezTo>
                <a:cubicBezTo>
                  <a:pt x="4381976" y="259556"/>
                  <a:pt x="4381976" y="257651"/>
                  <a:pt x="4381976" y="256699"/>
                </a:cubicBezTo>
                <a:cubicBezTo>
                  <a:pt x="4384834" y="242411"/>
                  <a:pt x="4386739" y="229076"/>
                  <a:pt x="4389597" y="217646"/>
                </a:cubicBezTo>
                <a:close/>
                <a:moveTo>
                  <a:pt x="4374356" y="291941"/>
                </a:moveTo>
                <a:cubicBezTo>
                  <a:pt x="4374356" y="291941"/>
                  <a:pt x="4374356" y="292894"/>
                  <a:pt x="4374356" y="292894"/>
                </a:cubicBezTo>
                <a:cubicBezTo>
                  <a:pt x="4374356" y="292894"/>
                  <a:pt x="4374356" y="292894"/>
                  <a:pt x="4374356" y="291941"/>
                </a:cubicBezTo>
                <a:cubicBezTo>
                  <a:pt x="4374356" y="291941"/>
                  <a:pt x="4374356" y="291941"/>
                  <a:pt x="4374356" y="291941"/>
                </a:cubicBezTo>
                <a:close/>
                <a:moveTo>
                  <a:pt x="4360069" y="282416"/>
                </a:moveTo>
                <a:cubicBezTo>
                  <a:pt x="4360069" y="284321"/>
                  <a:pt x="4360069" y="287179"/>
                  <a:pt x="4360069" y="290036"/>
                </a:cubicBezTo>
                <a:cubicBezTo>
                  <a:pt x="4360069" y="289084"/>
                  <a:pt x="4359116" y="288131"/>
                  <a:pt x="4359116" y="288131"/>
                </a:cubicBezTo>
                <a:cubicBezTo>
                  <a:pt x="4359116" y="285274"/>
                  <a:pt x="4359116" y="283369"/>
                  <a:pt x="4360069" y="282416"/>
                </a:cubicBezTo>
                <a:close/>
                <a:moveTo>
                  <a:pt x="4313397" y="387191"/>
                </a:moveTo>
                <a:cubicBezTo>
                  <a:pt x="4312444" y="388144"/>
                  <a:pt x="4312444" y="390049"/>
                  <a:pt x="4311491" y="391001"/>
                </a:cubicBezTo>
                <a:cubicBezTo>
                  <a:pt x="4312444" y="389096"/>
                  <a:pt x="4312444" y="388144"/>
                  <a:pt x="4313397" y="387191"/>
                </a:cubicBezTo>
                <a:cubicBezTo>
                  <a:pt x="4313397" y="386239"/>
                  <a:pt x="4313397" y="387191"/>
                  <a:pt x="4313397" y="387191"/>
                </a:cubicBezTo>
                <a:close/>
                <a:moveTo>
                  <a:pt x="4311491" y="351949"/>
                </a:moveTo>
                <a:cubicBezTo>
                  <a:pt x="4311491" y="356711"/>
                  <a:pt x="4312444" y="360521"/>
                  <a:pt x="4312444" y="365284"/>
                </a:cubicBezTo>
                <a:cubicBezTo>
                  <a:pt x="4311491" y="364331"/>
                  <a:pt x="4311491" y="364331"/>
                  <a:pt x="4311491" y="363379"/>
                </a:cubicBezTo>
                <a:cubicBezTo>
                  <a:pt x="4311491" y="358616"/>
                  <a:pt x="4311491" y="355759"/>
                  <a:pt x="4311491" y="351949"/>
                </a:cubicBezTo>
                <a:close/>
                <a:moveTo>
                  <a:pt x="4247674" y="313849"/>
                </a:moveTo>
                <a:cubicBezTo>
                  <a:pt x="4247674" y="312896"/>
                  <a:pt x="4247674" y="312896"/>
                  <a:pt x="4247674" y="311944"/>
                </a:cubicBezTo>
                <a:cubicBezTo>
                  <a:pt x="4247674" y="312896"/>
                  <a:pt x="4247674" y="312896"/>
                  <a:pt x="4247674" y="313849"/>
                </a:cubicBezTo>
                <a:cubicBezTo>
                  <a:pt x="4247674" y="317659"/>
                  <a:pt x="4247674" y="320516"/>
                  <a:pt x="4246722" y="324326"/>
                </a:cubicBezTo>
                <a:cubicBezTo>
                  <a:pt x="4246722" y="323374"/>
                  <a:pt x="4246722" y="322421"/>
                  <a:pt x="4246722" y="322421"/>
                </a:cubicBezTo>
                <a:cubicBezTo>
                  <a:pt x="4246722" y="318611"/>
                  <a:pt x="4247674" y="315754"/>
                  <a:pt x="4247674" y="313849"/>
                </a:cubicBezTo>
                <a:close/>
                <a:moveTo>
                  <a:pt x="4181951" y="367189"/>
                </a:moveTo>
                <a:cubicBezTo>
                  <a:pt x="4181951" y="351949"/>
                  <a:pt x="4182904" y="337661"/>
                  <a:pt x="4182904" y="324326"/>
                </a:cubicBezTo>
                <a:cubicBezTo>
                  <a:pt x="4182904" y="326231"/>
                  <a:pt x="4183856" y="328136"/>
                  <a:pt x="4183856" y="330041"/>
                </a:cubicBezTo>
                <a:cubicBezTo>
                  <a:pt x="4184809" y="333851"/>
                  <a:pt x="4185761" y="336709"/>
                  <a:pt x="4185761" y="340519"/>
                </a:cubicBezTo>
                <a:cubicBezTo>
                  <a:pt x="4185761" y="341471"/>
                  <a:pt x="4185761" y="342424"/>
                  <a:pt x="4185761" y="342424"/>
                </a:cubicBezTo>
                <a:cubicBezTo>
                  <a:pt x="4184809" y="339566"/>
                  <a:pt x="4183856" y="338614"/>
                  <a:pt x="4183856" y="338614"/>
                </a:cubicBezTo>
                <a:cubicBezTo>
                  <a:pt x="4183856" y="338614"/>
                  <a:pt x="4184809" y="345281"/>
                  <a:pt x="4187666" y="357664"/>
                </a:cubicBezTo>
                <a:cubicBezTo>
                  <a:pt x="4187666" y="360521"/>
                  <a:pt x="4188619" y="362426"/>
                  <a:pt x="4189571" y="365284"/>
                </a:cubicBezTo>
                <a:cubicBezTo>
                  <a:pt x="4189571" y="368141"/>
                  <a:pt x="4190524" y="370999"/>
                  <a:pt x="4191476" y="373856"/>
                </a:cubicBezTo>
                <a:cubicBezTo>
                  <a:pt x="4191476" y="377666"/>
                  <a:pt x="4190524" y="382429"/>
                  <a:pt x="4190524" y="386239"/>
                </a:cubicBezTo>
                <a:cubicBezTo>
                  <a:pt x="4190524" y="388144"/>
                  <a:pt x="4190524" y="390049"/>
                  <a:pt x="4190524" y="391954"/>
                </a:cubicBezTo>
                <a:cubicBezTo>
                  <a:pt x="4187666" y="383381"/>
                  <a:pt x="4184809" y="374809"/>
                  <a:pt x="4181951" y="367189"/>
                </a:cubicBezTo>
                <a:cubicBezTo>
                  <a:pt x="4181951" y="369094"/>
                  <a:pt x="4181951" y="368141"/>
                  <a:pt x="4181951" y="367189"/>
                </a:cubicBezTo>
                <a:close/>
                <a:moveTo>
                  <a:pt x="4161949" y="401479"/>
                </a:moveTo>
                <a:cubicBezTo>
                  <a:pt x="4161949" y="400526"/>
                  <a:pt x="4161949" y="400526"/>
                  <a:pt x="4161949" y="399574"/>
                </a:cubicBezTo>
                <a:cubicBezTo>
                  <a:pt x="4161949" y="399574"/>
                  <a:pt x="4161949" y="399574"/>
                  <a:pt x="4161949" y="399574"/>
                </a:cubicBezTo>
                <a:cubicBezTo>
                  <a:pt x="4161949" y="400526"/>
                  <a:pt x="4161949" y="401479"/>
                  <a:pt x="4161949" y="401479"/>
                </a:cubicBezTo>
                <a:close/>
                <a:moveTo>
                  <a:pt x="4160044" y="306229"/>
                </a:moveTo>
                <a:cubicBezTo>
                  <a:pt x="4160044" y="299561"/>
                  <a:pt x="4160996" y="295751"/>
                  <a:pt x="4160996" y="292894"/>
                </a:cubicBezTo>
                <a:cubicBezTo>
                  <a:pt x="4161949" y="289084"/>
                  <a:pt x="4162901" y="286226"/>
                  <a:pt x="4163854" y="282416"/>
                </a:cubicBezTo>
                <a:cubicBezTo>
                  <a:pt x="4163854" y="292894"/>
                  <a:pt x="4162901" y="303371"/>
                  <a:pt x="4162901" y="313849"/>
                </a:cubicBezTo>
                <a:cubicBezTo>
                  <a:pt x="4161949" y="310991"/>
                  <a:pt x="4160996" y="309086"/>
                  <a:pt x="4160044" y="306229"/>
                </a:cubicBezTo>
                <a:cubicBezTo>
                  <a:pt x="4160044" y="306229"/>
                  <a:pt x="4160044" y="306229"/>
                  <a:pt x="4160044" y="306229"/>
                </a:cubicBezTo>
                <a:close/>
                <a:moveTo>
                  <a:pt x="4128611" y="354806"/>
                </a:moveTo>
                <a:cubicBezTo>
                  <a:pt x="4128611" y="350996"/>
                  <a:pt x="4128611" y="347186"/>
                  <a:pt x="4127659" y="343376"/>
                </a:cubicBezTo>
                <a:cubicBezTo>
                  <a:pt x="4127659" y="345281"/>
                  <a:pt x="4127659" y="347186"/>
                  <a:pt x="4128611" y="350044"/>
                </a:cubicBezTo>
                <a:cubicBezTo>
                  <a:pt x="4129564" y="354806"/>
                  <a:pt x="4129564" y="360521"/>
                  <a:pt x="4130516" y="365284"/>
                </a:cubicBezTo>
                <a:cubicBezTo>
                  <a:pt x="4129564" y="361474"/>
                  <a:pt x="4129564" y="358616"/>
                  <a:pt x="4128611" y="354806"/>
                </a:cubicBezTo>
                <a:close/>
                <a:moveTo>
                  <a:pt x="4124801" y="255746"/>
                </a:moveTo>
                <a:cubicBezTo>
                  <a:pt x="4124801" y="252889"/>
                  <a:pt x="4124801" y="250031"/>
                  <a:pt x="4124801" y="248126"/>
                </a:cubicBezTo>
                <a:cubicBezTo>
                  <a:pt x="4129564" y="265271"/>
                  <a:pt x="4134326" y="284321"/>
                  <a:pt x="4140041" y="303371"/>
                </a:cubicBezTo>
                <a:cubicBezTo>
                  <a:pt x="4140041" y="304324"/>
                  <a:pt x="4140994" y="306229"/>
                  <a:pt x="4140994" y="307181"/>
                </a:cubicBezTo>
                <a:cubicBezTo>
                  <a:pt x="4140994" y="311944"/>
                  <a:pt x="4140994" y="316706"/>
                  <a:pt x="4140994" y="321469"/>
                </a:cubicBezTo>
                <a:cubicBezTo>
                  <a:pt x="4136231" y="310991"/>
                  <a:pt x="4133374" y="305276"/>
                  <a:pt x="4133374" y="305276"/>
                </a:cubicBezTo>
                <a:cubicBezTo>
                  <a:pt x="4133374" y="305276"/>
                  <a:pt x="4134326" y="308134"/>
                  <a:pt x="4135279" y="312896"/>
                </a:cubicBezTo>
                <a:cubicBezTo>
                  <a:pt x="4132421" y="309086"/>
                  <a:pt x="4130516" y="304324"/>
                  <a:pt x="4127659" y="300514"/>
                </a:cubicBezTo>
                <a:cubicBezTo>
                  <a:pt x="4125754" y="293846"/>
                  <a:pt x="4124801" y="288131"/>
                  <a:pt x="4123849" y="284321"/>
                </a:cubicBezTo>
                <a:cubicBezTo>
                  <a:pt x="4124801" y="273844"/>
                  <a:pt x="4124801" y="264319"/>
                  <a:pt x="4124801" y="255746"/>
                </a:cubicBezTo>
                <a:close/>
                <a:moveTo>
                  <a:pt x="4095274" y="395764"/>
                </a:moveTo>
                <a:cubicBezTo>
                  <a:pt x="4094321" y="395764"/>
                  <a:pt x="4094321" y="395764"/>
                  <a:pt x="4095274" y="395764"/>
                </a:cubicBezTo>
                <a:cubicBezTo>
                  <a:pt x="4095274" y="394811"/>
                  <a:pt x="4095274" y="394811"/>
                  <a:pt x="4095274" y="394811"/>
                </a:cubicBezTo>
                <a:cubicBezTo>
                  <a:pt x="4095274" y="394811"/>
                  <a:pt x="4095274" y="395764"/>
                  <a:pt x="4095274" y="395764"/>
                </a:cubicBezTo>
                <a:close/>
                <a:moveTo>
                  <a:pt x="4093369" y="386239"/>
                </a:moveTo>
                <a:cubicBezTo>
                  <a:pt x="4093369" y="383381"/>
                  <a:pt x="4093369" y="379571"/>
                  <a:pt x="4093369" y="376714"/>
                </a:cubicBezTo>
                <a:cubicBezTo>
                  <a:pt x="4094321" y="378619"/>
                  <a:pt x="4095274" y="380524"/>
                  <a:pt x="4096226" y="382429"/>
                </a:cubicBezTo>
                <a:cubicBezTo>
                  <a:pt x="4094321" y="384334"/>
                  <a:pt x="4094321" y="385286"/>
                  <a:pt x="4093369" y="386239"/>
                </a:cubicBezTo>
                <a:close/>
                <a:moveTo>
                  <a:pt x="4097179" y="342424"/>
                </a:moveTo>
                <a:cubicBezTo>
                  <a:pt x="4098131" y="339566"/>
                  <a:pt x="4098131" y="337661"/>
                  <a:pt x="4099084" y="334804"/>
                </a:cubicBezTo>
                <a:cubicBezTo>
                  <a:pt x="4099084" y="335756"/>
                  <a:pt x="4099084" y="336709"/>
                  <a:pt x="4099084" y="337661"/>
                </a:cubicBezTo>
                <a:cubicBezTo>
                  <a:pt x="4099084" y="339566"/>
                  <a:pt x="4098131" y="340519"/>
                  <a:pt x="4097179" y="342424"/>
                </a:cubicBezTo>
                <a:close/>
                <a:moveTo>
                  <a:pt x="4100989" y="353854"/>
                </a:moveTo>
                <a:cubicBezTo>
                  <a:pt x="4100989" y="352901"/>
                  <a:pt x="4100989" y="351949"/>
                  <a:pt x="4100989" y="351949"/>
                </a:cubicBezTo>
                <a:cubicBezTo>
                  <a:pt x="4100989" y="351949"/>
                  <a:pt x="4100989" y="351949"/>
                  <a:pt x="4100989" y="351949"/>
                </a:cubicBezTo>
                <a:cubicBezTo>
                  <a:pt x="4100989" y="352901"/>
                  <a:pt x="4100989" y="353854"/>
                  <a:pt x="4100989" y="353854"/>
                </a:cubicBezTo>
                <a:cubicBezTo>
                  <a:pt x="4100989" y="354806"/>
                  <a:pt x="4100989" y="353854"/>
                  <a:pt x="4100989" y="353854"/>
                </a:cubicBezTo>
                <a:close/>
                <a:moveTo>
                  <a:pt x="4115276" y="322421"/>
                </a:moveTo>
                <a:cubicBezTo>
                  <a:pt x="4115276" y="330994"/>
                  <a:pt x="4114324" y="341471"/>
                  <a:pt x="4114324" y="350996"/>
                </a:cubicBezTo>
                <a:cubicBezTo>
                  <a:pt x="4113371" y="336709"/>
                  <a:pt x="4111466" y="327184"/>
                  <a:pt x="4111466" y="327184"/>
                </a:cubicBezTo>
                <a:cubicBezTo>
                  <a:pt x="4111466" y="327184"/>
                  <a:pt x="4110514" y="332899"/>
                  <a:pt x="4108609" y="342424"/>
                </a:cubicBezTo>
                <a:cubicBezTo>
                  <a:pt x="4108609" y="342424"/>
                  <a:pt x="4107656" y="341471"/>
                  <a:pt x="4107656" y="341471"/>
                </a:cubicBezTo>
                <a:cubicBezTo>
                  <a:pt x="4107656" y="339566"/>
                  <a:pt x="4106704" y="338614"/>
                  <a:pt x="4106704" y="336709"/>
                </a:cubicBezTo>
                <a:cubicBezTo>
                  <a:pt x="4108609" y="330994"/>
                  <a:pt x="4111466" y="326231"/>
                  <a:pt x="4113371" y="322421"/>
                </a:cubicBezTo>
                <a:cubicBezTo>
                  <a:pt x="4114324" y="321469"/>
                  <a:pt x="4114324" y="319564"/>
                  <a:pt x="4115276" y="318611"/>
                </a:cubicBezTo>
                <a:cubicBezTo>
                  <a:pt x="4115276" y="319564"/>
                  <a:pt x="4115276" y="320516"/>
                  <a:pt x="4115276" y="322421"/>
                </a:cubicBezTo>
                <a:close/>
                <a:moveTo>
                  <a:pt x="4109561" y="295751"/>
                </a:moveTo>
                <a:cubicBezTo>
                  <a:pt x="4111466" y="299561"/>
                  <a:pt x="4113371" y="303371"/>
                  <a:pt x="4116229" y="308134"/>
                </a:cubicBezTo>
                <a:cubicBezTo>
                  <a:pt x="4116229" y="309086"/>
                  <a:pt x="4116229" y="310991"/>
                  <a:pt x="4116229" y="311944"/>
                </a:cubicBezTo>
                <a:cubicBezTo>
                  <a:pt x="4114324" y="314801"/>
                  <a:pt x="4112419" y="316706"/>
                  <a:pt x="4110514" y="320516"/>
                </a:cubicBezTo>
                <a:cubicBezTo>
                  <a:pt x="4108609" y="323374"/>
                  <a:pt x="4106704" y="326231"/>
                  <a:pt x="4104799" y="329089"/>
                </a:cubicBezTo>
                <a:cubicBezTo>
                  <a:pt x="4103846" y="326231"/>
                  <a:pt x="4102894" y="324326"/>
                  <a:pt x="4102894" y="322421"/>
                </a:cubicBezTo>
                <a:cubicBezTo>
                  <a:pt x="4105751" y="311944"/>
                  <a:pt x="4107656" y="303371"/>
                  <a:pt x="4109561" y="295751"/>
                </a:cubicBezTo>
                <a:close/>
                <a:moveTo>
                  <a:pt x="4092416" y="294799"/>
                </a:moveTo>
                <a:cubicBezTo>
                  <a:pt x="4093369" y="284321"/>
                  <a:pt x="4093369" y="274796"/>
                  <a:pt x="4094321" y="265271"/>
                </a:cubicBezTo>
                <a:cubicBezTo>
                  <a:pt x="4095274" y="268129"/>
                  <a:pt x="4096226" y="270034"/>
                  <a:pt x="4098131" y="272891"/>
                </a:cubicBezTo>
                <a:cubicBezTo>
                  <a:pt x="4100989" y="278606"/>
                  <a:pt x="4103846" y="284321"/>
                  <a:pt x="4106704" y="290989"/>
                </a:cubicBezTo>
                <a:cubicBezTo>
                  <a:pt x="4103846" y="296704"/>
                  <a:pt x="4101941" y="304324"/>
                  <a:pt x="4098131" y="311944"/>
                </a:cubicBezTo>
                <a:cubicBezTo>
                  <a:pt x="4097179" y="308134"/>
                  <a:pt x="4096226" y="306229"/>
                  <a:pt x="4096226" y="306229"/>
                </a:cubicBezTo>
                <a:cubicBezTo>
                  <a:pt x="4096226" y="306229"/>
                  <a:pt x="4096226" y="310039"/>
                  <a:pt x="4097179" y="315754"/>
                </a:cubicBezTo>
                <a:cubicBezTo>
                  <a:pt x="4095274" y="320516"/>
                  <a:pt x="4093369" y="324326"/>
                  <a:pt x="4092416" y="329089"/>
                </a:cubicBezTo>
                <a:cubicBezTo>
                  <a:pt x="4092416" y="328136"/>
                  <a:pt x="4091464" y="326231"/>
                  <a:pt x="4091464" y="325279"/>
                </a:cubicBezTo>
                <a:cubicBezTo>
                  <a:pt x="4091464" y="324326"/>
                  <a:pt x="4090511" y="323374"/>
                  <a:pt x="4090511" y="321469"/>
                </a:cubicBezTo>
                <a:cubicBezTo>
                  <a:pt x="4091464" y="311944"/>
                  <a:pt x="4092416" y="303371"/>
                  <a:pt x="4092416" y="294799"/>
                </a:cubicBezTo>
                <a:close/>
                <a:moveTo>
                  <a:pt x="4085749" y="244316"/>
                </a:moveTo>
                <a:cubicBezTo>
                  <a:pt x="4085749" y="245269"/>
                  <a:pt x="4085749" y="245269"/>
                  <a:pt x="4085749" y="244316"/>
                </a:cubicBezTo>
                <a:cubicBezTo>
                  <a:pt x="4085749" y="247174"/>
                  <a:pt x="4085749" y="248126"/>
                  <a:pt x="4084796" y="250031"/>
                </a:cubicBezTo>
                <a:cubicBezTo>
                  <a:pt x="4084796" y="249079"/>
                  <a:pt x="4084796" y="246221"/>
                  <a:pt x="4085749" y="244316"/>
                </a:cubicBezTo>
                <a:close/>
                <a:moveTo>
                  <a:pt x="4043839" y="279559"/>
                </a:moveTo>
                <a:cubicBezTo>
                  <a:pt x="4044791" y="280511"/>
                  <a:pt x="4044791" y="280511"/>
                  <a:pt x="4043839" y="279559"/>
                </a:cubicBezTo>
                <a:cubicBezTo>
                  <a:pt x="4044791" y="281464"/>
                  <a:pt x="4044791" y="282416"/>
                  <a:pt x="4044791" y="283369"/>
                </a:cubicBezTo>
                <a:cubicBezTo>
                  <a:pt x="4043839" y="282416"/>
                  <a:pt x="4043839" y="281464"/>
                  <a:pt x="4043839" y="281464"/>
                </a:cubicBezTo>
                <a:cubicBezTo>
                  <a:pt x="4043839" y="281464"/>
                  <a:pt x="4043839" y="283369"/>
                  <a:pt x="4044791" y="286226"/>
                </a:cubicBezTo>
                <a:cubicBezTo>
                  <a:pt x="4044791" y="287179"/>
                  <a:pt x="4044791" y="288131"/>
                  <a:pt x="4044791" y="290036"/>
                </a:cubicBezTo>
                <a:cubicBezTo>
                  <a:pt x="4043839" y="288131"/>
                  <a:pt x="4042886" y="286226"/>
                  <a:pt x="4042886" y="284321"/>
                </a:cubicBezTo>
                <a:cubicBezTo>
                  <a:pt x="4043839" y="282416"/>
                  <a:pt x="4043839" y="281464"/>
                  <a:pt x="4043839" y="279559"/>
                </a:cubicBezTo>
                <a:close/>
                <a:moveTo>
                  <a:pt x="4044791" y="333851"/>
                </a:moveTo>
                <a:cubicBezTo>
                  <a:pt x="4044791" y="333851"/>
                  <a:pt x="4044791" y="333851"/>
                  <a:pt x="4044791" y="333851"/>
                </a:cubicBezTo>
                <a:cubicBezTo>
                  <a:pt x="4044791" y="335756"/>
                  <a:pt x="4044791" y="337661"/>
                  <a:pt x="4044791" y="339566"/>
                </a:cubicBezTo>
                <a:cubicBezTo>
                  <a:pt x="4043839" y="338614"/>
                  <a:pt x="4043839" y="338614"/>
                  <a:pt x="4042886" y="337661"/>
                </a:cubicBezTo>
                <a:cubicBezTo>
                  <a:pt x="4042886" y="335756"/>
                  <a:pt x="4043839" y="334804"/>
                  <a:pt x="4044791" y="333851"/>
                </a:cubicBezTo>
                <a:close/>
                <a:moveTo>
                  <a:pt x="4039076" y="271939"/>
                </a:moveTo>
                <a:cubicBezTo>
                  <a:pt x="4039076" y="272891"/>
                  <a:pt x="4039076" y="272891"/>
                  <a:pt x="4039076" y="273844"/>
                </a:cubicBezTo>
                <a:cubicBezTo>
                  <a:pt x="4039076" y="272891"/>
                  <a:pt x="4038124" y="271939"/>
                  <a:pt x="4038124" y="270034"/>
                </a:cubicBezTo>
                <a:cubicBezTo>
                  <a:pt x="4037171" y="268129"/>
                  <a:pt x="4037171" y="267176"/>
                  <a:pt x="4036219" y="265271"/>
                </a:cubicBezTo>
                <a:cubicBezTo>
                  <a:pt x="4037171" y="267176"/>
                  <a:pt x="4038124" y="269081"/>
                  <a:pt x="4039076" y="271939"/>
                </a:cubicBezTo>
                <a:close/>
                <a:moveTo>
                  <a:pt x="4033361" y="358616"/>
                </a:moveTo>
                <a:cubicBezTo>
                  <a:pt x="4033361" y="355759"/>
                  <a:pt x="4034314" y="353854"/>
                  <a:pt x="4034314" y="351949"/>
                </a:cubicBezTo>
                <a:cubicBezTo>
                  <a:pt x="4035266" y="350044"/>
                  <a:pt x="4037171" y="347186"/>
                  <a:pt x="4038124" y="345281"/>
                </a:cubicBezTo>
                <a:cubicBezTo>
                  <a:pt x="4040029" y="347186"/>
                  <a:pt x="4041934" y="350044"/>
                  <a:pt x="4043839" y="351949"/>
                </a:cubicBezTo>
                <a:cubicBezTo>
                  <a:pt x="4042886" y="363379"/>
                  <a:pt x="4041934" y="376714"/>
                  <a:pt x="4040981" y="391954"/>
                </a:cubicBezTo>
                <a:cubicBezTo>
                  <a:pt x="4039076" y="398621"/>
                  <a:pt x="4037171" y="406241"/>
                  <a:pt x="4035266" y="413861"/>
                </a:cubicBezTo>
                <a:cubicBezTo>
                  <a:pt x="4033361" y="407194"/>
                  <a:pt x="4030504" y="401479"/>
                  <a:pt x="4029551" y="395764"/>
                </a:cubicBezTo>
                <a:cubicBezTo>
                  <a:pt x="4028599" y="392906"/>
                  <a:pt x="4027646" y="391001"/>
                  <a:pt x="4027646" y="388144"/>
                </a:cubicBezTo>
                <a:cubicBezTo>
                  <a:pt x="4029551" y="377666"/>
                  <a:pt x="4031456" y="368141"/>
                  <a:pt x="4033361" y="358616"/>
                </a:cubicBezTo>
                <a:close/>
                <a:moveTo>
                  <a:pt x="4020026" y="324326"/>
                </a:moveTo>
                <a:cubicBezTo>
                  <a:pt x="4020979" y="325279"/>
                  <a:pt x="4020979" y="325279"/>
                  <a:pt x="4021931" y="326231"/>
                </a:cubicBezTo>
                <a:cubicBezTo>
                  <a:pt x="4020979" y="329089"/>
                  <a:pt x="4020026" y="331946"/>
                  <a:pt x="4019074" y="334804"/>
                </a:cubicBezTo>
                <a:cubicBezTo>
                  <a:pt x="4018121" y="336709"/>
                  <a:pt x="4018121" y="339566"/>
                  <a:pt x="4017169" y="341471"/>
                </a:cubicBezTo>
                <a:cubicBezTo>
                  <a:pt x="4017169" y="341471"/>
                  <a:pt x="4017169" y="342424"/>
                  <a:pt x="4016216" y="342424"/>
                </a:cubicBezTo>
                <a:cubicBezTo>
                  <a:pt x="4016216" y="343376"/>
                  <a:pt x="4015264" y="343376"/>
                  <a:pt x="4015264" y="344329"/>
                </a:cubicBezTo>
                <a:cubicBezTo>
                  <a:pt x="4014311" y="333851"/>
                  <a:pt x="4012406" y="324326"/>
                  <a:pt x="4011454" y="315754"/>
                </a:cubicBezTo>
                <a:cubicBezTo>
                  <a:pt x="4014311" y="317659"/>
                  <a:pt x="4017169" y="320516"/>
                  <a:pt x="4020026" y="324326"/>
                </a:cubicBezTo>
                <a:close/>
                <a:moveTo>
                  <a:pt x="3999071" y="282416"/>
                </a:moveTo>
                <a:cubicBezTo>
                  <a:pt x="4000024" y="282416"/>
                  <a:pt x="4000024" y="282416"/>
                  <a:pt x="3999071" y="282416"/>
                </a:cubicBezTo>
                <a:cubicBezTo>
                  <a:pt x="4000024" y="290989"/>
                  <a:pt x="4000024" y="300514"/>
                  <a:pt x="4000024" y="310991"/>
                </a:cubicBezTo>
                <a:cubicBezTo>
                  <a:pt x="4000024" y="312896"/>
                  <a:pt x="4000024" y="314801"/>
                  <a:pt x="4000024" y="316706"/>
                </a:cubicBezTo>
                <a:cubicBezTo>
                  <a:pt x="4000024" y="319564"/>
                  <a:pt x="3999071" y="322421"/>
                  <a:pt x="3999071" y="325279"/>
                </a:cubicBezTo>
                <a:cubicBezTo>
                  <a:pt x="3999071" y="325279"/>
                  <a:pt x="3999071" y="326231"/>
                  <a:pt x="3999071" y="327184"/>
                </a:cubicBezTo>
                <a:cubicBezTo>
                  <a:pt x="3999071" y="326231"/>
                  <a:pt x="3998119" y="325279"/>
                  <a:pt x="3998119" y="324326"/>
                </a:cubicBezTo>
                <a:lnTo>
                  <a:pt x="3997166" y="314801"/>
                </a:lnTo>
                <a:lnTo>
                  <a:pt x="3996214" y="286226"/>
                </a:lnTo>
                <a:cubicBezTo>
                  <a:pt x="3997166" y="285274"/>
                  <a:pt x="3998119" y="284321"/>
                  <a:pt x="3999071" y="282416"/>
                </a:cubicBezTo>
                <a:close/>
                <a:moveTo>
                  <a:pt x="3983831" y="405289"/>
                </a:moveTo>
                <a:cubicBezTo>
                  <a:pt x="3982879" y="408146"/>
                  <a:pt x="3981926" y="410051"/>
                  <a:pt x="3980021" y="412909"/>
                </a:cubicBezTo>
                <a:cubicBezTo>
                  <a:pt x="3980021" y="412909"/>
                  <a:pt x="3980021" y="412909"/>
                  <a:pt x="3980021" y="412909"/>
                </a:cubicBezTo>
                <a:cubicBezTo>
                  <a:pt x="3981926" y="407194"/>
                  <a:pt x="3981926" y="404336"/>
                  <a:pt x="3982879" y="402431"/>
                </a:cubicBezTo>
                <a:cubicBezTo>
                  <a:pt x="3982879" y="403384"/>
                  <a:pt x="3982879" y="404336"/>
                  <a:pt x="3983831" y="405289"/>
                </a:cubicBezTo>
                <a:close/>
                <a:moveTo>
                  <a:pt x="3980974" y="395764"/>
                </a:moveTo>
                <a:cubicBezTo>
                  <a:pt x="3981926" y="397669"/>
                  <a:pt x="3981926" y="399574"/>
                  <a:pt x="3982879" y="401479"/>
                </a:cubicBezTo>
                <a:cubicBezTo>
                  <a:pt x="3982879" y="402431"/>
                  <a:pt x="3980974" y="404336"/>
                  <a:pt x="3979069" y="407194"/>
                </a:cubicBezTo>
                <a:cubicBezTo>
                  <a:pt x="3979069" y="407194"/>
                  <a:pt x="3979069" y="406241"/>
                  <a:pt x="3979069" y="406241"/>
                </a:cubicBezTo>
                <a:cubicBezTo>
                  <a:pt x="3980021" y="403384"/>
                  <a:pt x="3980021" y="399574"/>
                  <a:pt x="3980974" y="395764"/>
                </a:cubicBezTo>
                <a:close/>
                <a:moveTo>
                  <a:pt x="3976211" y="378619"/>
                </a:moveTo>
                <a:cubicBezTo>
                  <a:pt x="3976211" y="378619"/>
                  <a:pt x="3976211" y="378619"/>
                  <a:pt x="3976211" y="378619"/>
                </a:cubicBezTo>
                <a:cubicBezTo>
                  <a:pt x="3976211" y="379571"/>
                  <a:pt x="3976211" y="379571"/>
                  <a:pt x="3976211" y="380524"/>
                </a:cubicBezTo>
                <a:cubicBezTo>
                  <a:pt x="3976211" y="379571"/>
                  <a:pt x="3976211" y="378619"/>
                  <a:pt x="3976211" y="378619"/>
                </a:cubicBezTo>
                <a:close/>
                <a:moveTo>
                  <a:pt x="3948589" y="255746"/>
                </a:moveTo>
                <a:cubicBezTo>
                  <a:pt x="3948589" y="262414"/>
                  <a:pt x="3947636" y="270034"/>
                  <a:pt x="3946684" y="277654"/>
                </a:cubicBezTo>
                <a:cubicBezTo>
                  <a:pt x="3946684" y="279559"/>
                  <a:pt x="3946684" y="282416"/>
                  <a:pt x="3945731" y="285274"/>
                </a:cubicBezTo>
                <a:cubicBezTo>
                  <a:pt x="3944779" y="278606"/>
                  <a:pt x="3944779" y="272891"/>
                  <a:pt x="3943826" y="266224"/>
                </a:cubicBezTo>
                <a:cubicBezTo>
                  <a:pt x="3942874" y="257651"/>
                  <a:pt x="3940969" y="249079"/>
                  <a:pt x="3940016" y="240506"/>
                </a:cubicBezTo>
                <a:cubicBezTo>
                  <a:pt x="3940016" y="240506"/>
                  <a:pt x="3940016" y="240506"/>
                  <a:pt x="3940016" y="239554"/>
                </a:cubicBezTo>
                <a:cubicBezTo>
                  <a:pt x="3940016" y="238601"/>
                  <a:pt x="3940016" y="237649"/>
                  <a:pt x="3940016" y="236696"/>
                </a:cubicBezTo>
                <a:cubicBezTo>
                  <a:pt x="3940969" y="237649"/>
                  <a:pt x="3941921" y="239554"/>
                  <a:pt x="3942874" y="240506"/>
                </a:cubicBezTo>
                <a:cubicBezTo>
                  <a:pt x="3944779" y="243364"/>
                  <a:pt x="3945731" y="245269"/>
                  <a:pt x="3947636" y="248126"/>
                </a:cubicBezTo>
                <a:cubicBezTo>
                  <a:pt x="3948589" y="251936"/>
                  <a:pt x="3948589" y="253841"/>
                  <a:pt x="3948589" y="255746"/>
                </a:cubicBezTo>
                <a:close/>
                <a:moveTo>
                  <a:pt x="3943826" y="205264"/>
                </a:moveTo>
                <a:cubicBezTo>
                  <a:pt x="3943826" y="207169"/>
                  <a:pt x="3943826" y="209074"/>
                  <a:pt x="3943826" y="210979"/>
                </a:cubicBezTo>
                <a:cubicBezTo>
                  <a:pt x="3943826" y="216694"/>
                  <a:pt x="3944779" y="223361"/>
                  <a:pt x="3945731" y="230981"/>
                </a:cubicBezTo>
                <a:cubicBezTo>
                  <a:pt x="3945731" y="232886"/>
                  <a:pt x="3945731" y="234791"/>
                  <a:pt x="3946684" y="236696"/>
                </a:cubicBezTo>
                <a:cubicBezTo>
                  <a:pt x="3943826" y="233839"/>
                  <a:pt x="3941921" y="230029"/>
                  <a:pt x="3939064" y="228124"/>
                </a:cubicBezTo>
                <a:cubicBezTo>
                  <a:pt x="3938111" y="224314"/>
                  <a:pt x="3938111" y="219551"/>
                  <a:pt x="3937159" y="215741"/>
                </a:cubicBezTo>
                <a:cubicBezTo>
                  <a:pt x="3940016" y="210979"/>
                  <a:pt x="3941921" y="208121"/>
                  <a:pt x="3943826" y="205264"/>
                </a:cubicBezTo>
                <a:close/>
                <a:moveTo>
                  <a:pt x="3866674" y="369094"/>
                </a:moveTo>
                <a:cubicBezTo>
                  <a:pt x="3866674" y="369094"/>
                  <a:pt x="3866674" y="368141"/>
                  <a:pt x="3867626" y="368141"/>
                </a:cubicBezTo>
                <a:cubicBezTo>
                  <a:pt x="3867626" y="369094"/>
                  <a:pt x="3867626" y="370046"/>
                  <a:pt x="3867626" y="370999"/>
                </a:cubicBezTo>
                <a:cubicBezTo>
                  <a:pt x="3867626" y="370046"/>
                  <a:pt x="3866674" y="370046"/>
                  <a:pt x="3866674" y="369094"/>
                </a:cubicBezTo>
                <a:close/>
                <a:moveTo>
                  <a:pt x="3886676" y="354806"/>
                </a:moveTo>
                <a:cubicBezTo>
                  <a:pt x="3885724" y="351949"/>
                  <a:pt x="3883819" y="350044"/>
                  <a:pt x="3882866" y="348139"/>
                </a:cubicBezTo>
                <a:cubicBezTo>
                  <a:pt x="3882866" y="345281"/>
                  <a:pt x="3881914" y="341471"/>
                  <a:pt x="3881914" y="338614"/>
                </a:cubicBezTo>
                <a:cubicBezTo>
                  <a:pt x="3883819" y="343376"/>
                  <a:pt x="3885724" y="349091"/>
                  <a:pt x="3886676" y="354806"/>
                </a:cubicBezTo>
                <a:cubicBezTo>
                  <a:pt x="3887629" y="354806"/>
                  <a:pt x="3887629" y="355759"/>
                  <a:pt x="3887629" y="356711"/>
                </a:cubicBezTo>
                <a:cubicBezTo>
                  <a:pt x="3887629" y="355759"/>
                  <a:pt x="3887629" y="354806"/>
                  <a:pt x="3886676" y="354806"/>
                </a:cubicBezTo>
                <a:close/>
                <a:moveTo>
                  <a:pt x="3897154" y="278606"/>
                </a:moveTo>
                <a:cubicBezTo>
                  <a:pt x="3899059" y="275749"/>
                  <a:pt x="3900011" y="272891"/>
                  <a:pt x="3901916" y="270986"/>
                </a:cubicBezTo>
                <a:cubicBezTo>
                  <a:pt x="3901916" y="270986"/>
                  <a:pt x="3901916" y="270986"/>
                  <a:pt x="3901916" y="270986"/>
                </a:cubicBezTo>
                <a:cubicBezTo>
                  <a:pt x="3900964" y="273844"/>
                  <a:pt x="3899059" y="276701"/>
                  <a:pt x="3897154" y="278606"/>
                </a:cubicBezTo>
                <a:cubicBezTo>
                  <a:pt x="3898106" y="279559"/>
                  <a:pt x="3897154" y="279559"/>
                  <a:pt x="3897154" y="278606"/>
                </a:cubicBezTo>
                <a:close/>
                <a:moveTo>
                  <a:pt x="3900011" y="291941"/>
                </a:moveTo>
                <a:cubicBezTo>
                  <a:pt x="3900011" y="290989"/>
                  <a:pt x="3900964" y="289084"/>
                  <a:pt x="3901916" y="288131"/>
                </a:cubicBezTo>
                <a:cubicBezTo>
                  <a:pt x="3901916" y="287179"/>
                  <a:pt x="3902869" y="287179"/>
                  <a:pt x="3902869" y="286226"/>
                </a:cubicBezTo>
                <a:cubicBezTo>
                  <a:pt x="3902869" y="290036"/>
                  <a:pt x="3902869" y="293846"/>
                  <a:pt x="3903821" y="297656"/>
                </a:cubicBezTo>
                <a:cubicBezTo>
                  <a:pt x="3903821" y="298609"/>
                  <a:pt x="3903821" y="300514"/>
                  <a:pt x="3902869" y="301466"/>
                </a:cubicBezTo>
                <a:cubicBezTo>
                  <a:pt x="3902869" y="300514"/>
                  <a:pt x="3902869" y="299561"/>
                  <a:pt x="3901916" y="298609"/>
                </a:cubicBezTo>
                <a:cubicBezTo>
                  <a:pt x="3901916" y="295751"/>
                  <a:pt x="3900964" y="293846"/>
                  <a:pt x="3900011" y="291941"/>
                </a:cubicBezTo>
                <a:close/>
                <a:moveTo>
                  <a:pt x="3903821" y="431006"/>
                </a:moveTo>
                <a:cubicBezTo>
                  <a:pt x="3903821" y="431006"/>
                  <a:pt x="3903821" y="431959"/>
                  <a:pt x="3902869" y="431959"/>
                </a:cubicBezTo>
                <a:lnTo>
                  <a:pt x="3901916" y="431959"/>
                </a:lnTo>
                <a:cubicBezTo>
                  <a:pt x="3902869" y="430054"/>
                  <a:pt x="3902869" y="428149"/>
                  <a:pt x="3903821" y="426244"/>
                </a:cubicBezTo>
                <a:cubicBezTo>
                  <a:pt x="3903821" y="427196"/>
                  <a:pt x="3903821" y="427196"/>
                  <a:pt x="3904774" y="428149"/>
                </a:cubicBezTo>
                <a:cubicBezTo>
                  <a:pt x="3903821" y="429101"/>
                  <a:pt x="3903821" y="430054"/>
                  <a:pt x="3903821" y="431006"/>
                </a:cubicBezTo>
                <a:close/>
                <a:moveTo>
                  <a:pt x="3925729" y="309086"/>
                </a:moveTo>
                <a:cubicBezTo>
                  <a:pt x="3923824" y="301466"/>
                  <a:pt x="3922871" y="297656"/>
                  <a:pt x="3922871" y="297656"/>
                </a:cubicBezTo>
                <a:cubicBezTo>
                  <a:pt x="3922871" y="297656"/>
                  <a:pt x="3922871" y="301466"/>
                  <a:pt x="3923824" y="308134"/>
                </a:cubicBezTo>
                <a:cubicBezTo>
                  <a:pt x="3920966" y="297656"/>
                  <a:pt x="3919061" y="291941"/>
                  <a:pt x="3919061" y="291941"/>
                </a:cubicBezTo>
                <a:cubicBezTo>
                  <a:pt x="3919061" y="291941"/>
                  <a:pt x="3920014" y="301466"/>
                  <a:pt x="3922871" y="317659"/>
                </a:cubicBezTo>
                <a:cubicBezTo>
                  <a:pt x="3922871" y="320516"/>
                  <a:pt x="3923824" y="322421"/>
                  <a:pt x="3923824" y="325279"/>
                </a:cubicBezTo>
                <a:cubicBezTo>
                  <a:pt x="3922871" y="328136"/>
                  <a:pt x="3922871" y="331946"/>
                  <a:pt x="3921919" y="334804"/>
                </a:cubicBezTo>
                <a:cubicBezTo>
                  <a:pt x="3921919" y="334804"/>
                  <a:pt x="3921919" y="335756"/>
                  <a:pt x="3921919" y="335756"/>
                </a:cubicBezTo>
                <a:cubicBezTo>
                  <a:pt x="3921919" y="333851"/>
                  <a:pt x="3920966" y="331946"/>
                  <a:pt x="3920966" y="330041"/>
                </a:cubicBezTo>
                <a:cubicBezTo>
                  <a:pt x="3919061" y="319564"/>
                  <a:pt x="3917156" y="310039"/>
                  <a:pt x="3915251" y="301466"/>
                </a:cubicBezTo>
                <a:cubicBezTo>
                  <a:pt x="3913346" y="293846"/>
                  <a:pt x="3912394" y="287179"/>
                  <a:pt x="3911441" y="281464"/>
                </a:cubicBezTo>
                <a:cubicBezTo>
                  <a:pt x="3911441" y="273844"/>
                  <a:pt x="3912394" y="268129"/>
                  <a:pt x="3912394" y="264319"/>
                </a:cubicBezTo>
                <a:cubicBezTo>
                  <a:pt x="3912394" y="264319"/>
                  <a:pt x="3912394" y="263366"/>
                  <a:pt x="3912394" y="263366"/>
                </a:cubicBezTo>
                <a:cubicBezTo>
                  <a:pt x="3914299" y="265271"/>
                  <a:pt x="3917156" y="268129"/>
                  <a:pt x="3919061" y="270986"/>
                </a:cubicBezTo>
                <a:cubicBezTo>
                  <a:pt x="3920966" y="272891"/>
                  <a:pt x="3922871" y="274796"/>
                  <a:pt x="3923824" y="277654"/>
                </a:cubicBezTo>
                <a:cubicBezTo>
                  <a:pt x="3923824" y="277654"/>
                  <a:pt x="3923824" y="280511"/>
                  <a:pt x="3924776" y="284321"/>
                </a:cubicBezTo>
                <a:cubicBezTo>
                  <a:pt x="3922871" y="279559"/>
                  <a:pt x="3921919" y="277654"/>
                  <a:pt x="3921919" y="277654"/>
                </a:cubicBezTo>
                <a:cubicBezTo>
                  <a:pt x="3921919" y="277654"/>
                  <a:pt x="3923824" y="284321"/>
                  <a:pt x="3926681" y="296704"/>
                </a:cubicBezTo>
                <a:cubicBezTo>
                  <a:pt x="3926681" y="298609"/>
                  <a:pt x="3927634" y="301466"/>
                  <a:pt x="3927634" y="304324"/>
                </a:cubicBezTo>
                <a:cubicBezTo>
                  <a:pt x="3927634" y="304324"/>
                  <a:pt x="3927634" y="304324"/>
                  <a:pt x="3927634" y="305276"/>
                </a:cubicBezTo>
                <a:cubicBezTo>
                  <a:pt x="3926681" y="304324"/>
                  <a:pt x="3925729" y="306229"/>
                  <a:pt x="3925729" y="309086"/>
                </a:cubicBezTo>
                <a:close/>
                <a:moveTo>
                  <a:pt x="3929539" y="287179"/>
                </a:moveTo>
                <a:cubicBezTo>
                  <a:pt x="3929539" y="289084"/>
                  <a:pt x="3928586" y="290989"/>
                  <a:pt x="3928586" y="292894"/>
                </a:cubicBezTo>
                <a:cubicBezTo>
                  <a:pt x="3928586" y="291941"/>
                  <a:pt x="3927634" y="290989"/>
                  <a:pt x="3927634" y="290036"/>
                </a:cubicBezTo>
                <a:cubicBezTo>
                  <a:pt x="3924776" y="281464"/>
                  <a:pt x="3923824" y="275749"/>
                  <a:pt x="3923824" y="275749"/>
                </a:cubicBezTo>
                <a:cubicBezTo>
                  <a:pt x="3924776" y="277654"/>
                  <a:pt x="3926681" y="279559"/>
                  <a:pt x="3927634" y="281464"/>
                </a:cubicBezTo>
                <a:cubicBezTo>
                  <a:pt x="3928586" y="282416"/>
                  <a:pt x="3928586" y="283369"/>
                  <a:pt x="3929539" y="284321"/>
                </a:cubicBezTo>
                <a:cubicBezTo>
                  <a:pt x="3929539" y="284321"/>
                  <a:pt x="3929539" y="285274"/>
                  <a:pt x="3929539" y="287179"/>
                </a:cubicBezTo>
                <a:close/>
                <a:moveTo>
                  <a:pt x="3926681" y="242411"/>
                </a:moveTo>
                <a:cubicBezTo>
                  <a:pt x="3927634" y="251936"/>
                  <a:pt x="3928586" y="261461"/>
                  <a:pt x="3928586" y="270986"/>
                </a:cubicBezTo>
                <a:cubicBezTo>
                  <a:pt x="3926681" y="269081"/>
                  <a:pt x="3924776" y="266224"/>
                  <a:pt x="3921919" y="265271"/>
                </a:cubicBezTo>
                <a:cubicBezTo>
                  <a:pt x="3919061" y="262414"/>
                  <a:pt x="3916204" y="259556"/>
                  <a:pt x="3913346" y="257651"/>
                </a:cubicBezTo>
                <a:cubicBezTo>
                  <a:pt x="3915251" y="253841"/>
                  <a:pt x="3916204" y="250031"/>
                  <a:pt x="3917156" y="246221"/>
                </a:cubicBezTo>
                <a:cubicBezTo>
                  <a:pt x="3920014" y="241459"/>
                  <a:pt x="3922871" y="236696"/>
                  <a:pt x="3925729" y="232886"/>
                </a:cubicBezTo>
                <a:cubicBezTo>
                  <a:pt x="3925729" y="235744"/>
                  <a:pt x="3925729" y="239554"/>
                  <a:pt x="3926681" y="242411"/>
                </a:cubicBezTo>
                <a:close/>
                <a:moveTo>
                  <a:pt x="3900964" y="168116"/>
                </a:moveTo>
                <a:cubicBezTo>
                  <a:pt x="3905726" y="160496"/>
                  <a:pt x="3910489" y="153829"/>
                  <a:pt x="3914299" y="147161"/>
                </a:cubicBezTo>
                <a:cubicBezTo>
                  <a:pt x="3914299" y="150019"/>
                  <a:pt x="3915251" y="152876"/>
                  <a:pt x="3915251" y="156686"/>
                </a:cubicBezTo>
                <a:cubicBezTo>
                  <a:pt x="3917156" y="168116"/>
                  <a:pt x="3919061" y="181451"/>
                  <a:pt x="3920966" y="196691"/>
                </a:cubicBezTo>
                <a:cubicBezTo>
                  <a:pt x="3921919" y="202406"/>
                  <a:pt x="3921919" y="208121"/>
                  <a:pt x="3922871" y="213836"/>
                </a:cubicBezTo>
                <a:cubicBezTo>
                  <a:pt x="3920966" y="211931"/>
                  <a:pt x="3920014" y="210979"/>
                  <a:pt x="3920014" y="210979"/>
                </a:cubicBezTo>
                <a:cubicBezTo>
                  <a:pt x="3920014" y="210979"/>
                  <a:pt x="3920966" y="212884"/>
                  <a:pt x="3923824" y="214789"/>
                </a:cubicBezTo>
                <a:cubicBezTo>
                  <a:pt x="3923824" y="218599"/>
                  <a:pt x="3924776" y="222409"/>
                  <a:pt x="3924776" y="226219"/>
                </a:cubicBezTo>
                <a:cubicBezTo>
                  <a:pt x="3919061" y="232886"/>
                  <a:pt x="3913346" y="240506"/>
                  <a:pt x="3906679" y="249079"/>
                </a:cubicBezTo>
                <a:cubicBezTo>
                  <a:pt x="3905726" y="250031"/>
                  <a:pt x="3905726" y="250984"/>
                  <a:pt x="3904774" y="251936"/>
                </a:cubicBezTo>
                <a:cubicBezTo>
                  <a:pt x="3903821" y="251936"/>
                  <a:pt x="3903821" y="250984"/>
                  <a:pt x="3902869" y="250984"/>
                </a:cubicBezTo>
                <a:cubicBezTo>
                  <a:pt x="3901916" y="245269"/>
                  <a:pt x="3900964" y="242411"/>
                  <a:pt x="3900964" y="242411"/>
                </a:cubicBezTo>
                <a:cubicBezTo>
                  <a:pt x="3900964" y="242411"/>
                  <a:pt x="3900964" y="245269"/>
                  <a:pt x="3900964" y="249079"/>
                </a:cubicBezTo>
                <a:cubicBezTo>
                  <a:pt x="3900011" y="248126"/>
                  <a:pt x="3898106" y="247174"/>
                  <a:pt x="3897154" y="247174"/>
                </a:cubicBezTo>
                <a:cubicBezTo>
                  <a:pt x="3893344" y="245269"/>
                  <a:pt x="3891439" y="243364"/>
                  <a:pt x="3891439" y="243364"/>
                </a:cubicBezTo>
                <a:cubicBezTo>
                  <a:pt x="3891439" y="243364"/>
                  <a:pt x="3893344" y="245269"/>
                  <a:pt x="3896201" y="248126"/>
                </a:cubicBezTo>
                <a:cubicBezTo>
                  <a:pt x="3897154" y="249079"/>
                  <a:pt x="3899059" y="250984"/>
                  <a:pt x="3900964" y="251936"/>
                </a:cubicBezTo>
                <a:cubicBezTo>
                  <a:pt x="3900964" y="253841"/>
                  <a:pt x="3900964" y="254794"/>
                  <a:pt x="3900964" y="256699"/>
                </a:cubicBezTo>
                <a:cubicBezTo>
                  <a:pt x="3899059" y="259556"/>
                  <a:pt x="3896201" y="263366"/>
                  <a:pt x="3894296" y="266224"/>
                </a:cubicBezTo>
                <a:cubicBezTo>
                  <a:pt x="3893344" y="261461"/>
                  <a:pt x="3891439" y="255746"/>
                  <a:pt x="3890486" y="250984"/>
                </a:cubicBezTo>
                <a:cubicBezTo>
                  <a:pt x="3886676" y="235744"/>
                  <a:pt x="3883819" y="222409"/>
                  <a:pt x="3880009" y="210026"/>
                </a:cubicBezTo>
                <a:cubicBezTo>
                  <a:pt x="3880009" y="209074"/>
                  <a:pt x="3879056" y="207169"/>
                  <a:pt x="3879056" y="206216"/>
                </a:cubicBezTo>
                <a:cubicBezTo>
                  <a:pt x="3886676" y="191929"/>
                  <a:pt x="3894296" y="178594"/>
                  <a:pt x="3900964" y="168116"/>
                </a:cubicBezTo>
                <a:close/>
                <a:moveTo>
                  <a:pt x="3873341" y="214789"/>
                </a:moveTo>
                <a:cubicBezTo>
                  <a:pt x="3875246" y="226219"/>
                  <a:pt x="3877151" y="238601"/>
                  <a:pt x="3879056" y="251936"/>
                </a:cubicBezTo>
                <a:cubicBezTo>
                  <a:pt x="3880009" y="260509"/>
                  <a:pt x="3881914" y="270034"/>
                  <a:pt x="3883819" y="280511"/>
                </a:cubicBezTo>
                <a:cubicBezTo>
                  <a:pt x="3883819" y="281464"/>
                  <a:pt x="3882866" y="281464"/>
                  <a:pt x="3882866" y="282416"/>
                </a:cubicBezTo>
                <a:cubicBezTo>
                  <a:pt x="3880009" y="273844"/>
                  <a:pt x="3878104" y="266224"/>
                  <a:pt x="3875246" y="259556"/>
                </a:cubicBezTo>
                <a:cubicBezTo>
                  <a:pt x="3871436" y="250031"/>
                  <a:pt x="3868579" y="241459"/>
                  <a:pt x="3865721" y="234791"/>
                </a:cubicBezTo>
                <a:cubicBezTo>
                  <a:pt x="3865721" y="233839"/>
                  <a:pt x="3864769" y="232886"/>
                  <a:pt x="3864769" y="231934"/>
                </a:cubicBezTo>
                <a:cubicBezTo>
                  <a:pt x="3867626" y="225266"/>
                  <a:pt x="3870484" y="219551"/>
                  <a:pt x="3873341" y="214789"/>
                </a:cubicBezTo>
                <a:close/>
                <a:moveTo>
                  <a:pt x="3864769" y="341471"/>
                </a:moveTo>
                <a:cubicBezTo>
                  <a:pt x="3863816" y="342424"/>
                  <a:pt x="3863816" y="344329"/>
                  <a:pt x="3862864" y="345281"/>
                </a:cubicBezTo>
                <a:cubicBezTo>
                  <a:pt x="3862864" y="344329"/>
                  <a:pt x="3863816" y="343376"/>
                  <a:pt x="3864769" y="341471"/>
                </a:cubicBezTo>
                <a:cubicBezTo>
                  <a:pt x="3864769" y="341471"/>
                  <a:pt x="3864769" y="341471"/>
                  <a:pt x="3864769" y="341471"/>
                </a:cubicBezTo>
                <a:close/>
                <a:moveTo>
                  <a:pt x="3854291" y="211931"/>
                </a:moveTo>
                <a:cubicBezTo>
                  <a:pt x="3854291" y="208121"/>
                  <a:pt x="3855244" y="204311"/>
                  <a:pt x="3856196" y="201454"/>
                </a:cubicBezTo>
                <a:cubicBezTo>
                  <a:pt x="3856196" y="206216"/>
                  <a:pt x="3856196" y="212884"/>
                  <a:pt x="3857149" y="220504"/>
                </a:cubicBezTo>
                <a:cubicBezTo>
                  <a:pt x="3856196" y="222409"/>
                  <a:pt x="3855244" y="224314"/>
                  <a:pt x="3854291" y="226219"/>
                </a:cubicBezTo>
                <a:cubicBezTo>
                  <a:pt x="3853339" y="220504"/>
                  <a:pt x="3854291" y="215741"/>
                  <a:pt x="3854291" y="211931"/>
                </a:cubicBezTo>
                <a:close/>
                <a:moveTo>
                  <a:pt x="3849529" y="262414"/>
                </a:moveTo>
                <a:cubicBezTo>
                  <a:pt x="3849529" y="260509"/>
                  <a:pt x="3849529" y="259556"/>
                  <a:pt x="3849529" y="257651"/>
                </a:cubicBezTo>
                <a:cubicBezTo>
                  <a:pt x="3849529" y="257651"/>
                  <a:pt x="3849529" y="256699"/>
                  <a:pt x="3850481" y="256699"/>
                </a:cubicBezTo>
                <a:cubicBezTo>
                  <a:pt x="3853339" y="263366"/>
                  <a:pt x="3856196" y="270986"/>
                  <a:pt x="3859054" y="278606"/>
                </a:cubicBezTo>
                <a:cubicBezTo>
                  <a:pt x="3859054" y="279559"/>
                  <a:pt x="3859054" y="279559"/>
                  <a:pt x="3860006" y="280511"/>
                </a:cubicBezTo>
                <a:cubicBezTo>
                  <a:pt x="3860959" y="290989"/>
                  <a:pt x="3861911" y="302419"/>
                  <a:pt x="3862864" y="313849"/>
                </a:cubicBezTo>
                <a:cubicBezTo>
                  <a:pt x="3862864" y="313849"/>
                  <a:pt x="3862864" y="313849"/>
                  <a:pt x="3862864" y="313849"/>
                </a:cubicBezTo>
                <a:cubicBezTo>
                  <a:pt x="3858101" y="305276"/>
                  <a:pt x="3852386" y="298609"/>
                  <a:pt x="3847624" y="291941"/>
                </a:cubicBezTo>
                <a:cubicBezTo>
                  <a:pt x="3848576" y="281464"/>
                  <a:pt x="3848576" y="271939"/>
                  <a:pt x="3849529" y="262414"/>
                </a:cubicBezTo>
                <a:close/>
                <a:moveTo>
                  <a:pt x="3846671" y="308134"/>
                </a:moveTo>
                <a:cubicBezTo>
                  <a:pt x="3849529" y="312896"/>
                  <a:pt x="3852386" y="318611"/>
                  <a:pt x="3855244" y="323374"/>
                </a:cubicBezTo>
                <a:cubicBezTo>
                  <a:pt x="3855244" y="324326"/>
                  <a:pt x="3856196" y="324326"/>
                  <a:pt x="3856196" y="325279"/>
                </a:cubicBezTo>
                <a:cubicBezTo>
                  <a:pt x="3856196" y="326231"/>
                  <a:pt x="3855244" y="326231"/>
                  <a:pt x="3855244" y="327184"/>
                </a:cubicBezTo>
                <a:cubicBezTo>
                  <a:pt x="3853339" y="330041"/>
                  <a:pt x="3851434" y="333851"/>
                  <a:pt x="3849529" y="336709"/>
                </a:cubicBezTo>
                <a:cubicBezTo>
                  <a:pt x="3848576" y="334804"/>
                  <a:pt x="3846671" y="331946"/>
                  <a:pt x="3845719" y="330041"/>
                </a:cubicBezTo>
                <a:cubicBezTo>
                  <a:pt x="3845719" y="323374"/>
                  <a:pt x="3846671" y="315754"/>
                  <a:pt x="3846671" y="308134"/>
                </a:cubicBezTo>
                <a:close/>
                <a:moveTo>
                  <a:pt x="3843814" y="415766"/>
                </a:moveTo>
                <a:cubicBezTo>
                  <a:pt x="3844766" y="413861"/>
                  <a:pt x="3845719" y="411956"/>
                  <a:pt x="3846671" y="410051"/>
                </a:cubicBezTo>
                <a:cubicBezTo>
                  <a:pt x="3846671" y="411956"/>
                  <a:pt x="3847624" y="414814"/>
                  <a:pt x="3847624" y="416719"/>
                </a:cubicBezTo>
                <a:cubicBezTo>
                  <a:pt x="3847624" y="417671"/>
                  <a:pt x="3847624" y="418624"/>
                  <a:pt x="3847624" y="419576"/>
                </a:cubicBezTo>
                <a:cubicBezTo>
                  <a:pt x="3847624" y="420529"/>
                  <a:pt x="3846671" y="421481"/>
                  <a:pt x="3846671" y="422434"/>
                </a:cubicBezTo>
                <a:cubicBezTo>
                  <a:pt x="3845719" y="423386"/>
                  <a:pt x="3845719" y="425291"/>
                  <a:pt x="3844766" y="426244"/>
                </a:cubicBezTo>
                <a:lnTo>
                  <a:pt x="3842861" y="426244"/>
                </a:lnTo>
                <a:cubicBezTo>
                  <a:pt x="3843814" y="422434"/>
                  <a:pt x="3843814" y="418624"/>
                  <a:pt x="3843814" y="415766"/>
                </a:cubicBezTo>
                <a:close/>
                <a:moveTo>
                  <a:pt x="3830479" y="297656"/>
                </a:moveTo>
                <a:cubicBezTo>
                  <a:pt x="3830479" y="298609"/>
                  <a:pt x="3830479" y="298609"/>
                  <a:pt x="3830479" y="299561"/>
                </a:cubicBezTo>
                <a:cubicBezTo>
                  <a:pt x="3830479" y="300514"/>
                  <a:pt x="3830479" y="300514"/>
                  <a:pt x="3830479" y="301466"/>
                </a:cubicBezTo>
                <a:cubicBezTo>
                  <a:pt x="3830479" y="303371"/>
                  <a:pt x="3830479" y="305276"/>
                  <a:pt x="3829526" y="307181"/>
                </a:cubicBezTo>
                <a:cubicBezTo>
                  <a:pt x="3828574" y="306229"/>
                  <a:pt x="3827621" y="305276"/>
                  <a:pt x="3827621" y="304324"/>
                </a:cubicBezTo>
                <a:cubicBezTo>
                  <a:pt x="3828574" y="301466"/>
                  <a:pt x="3829526" y="299561"/>
                  <a:pt x="3830479" y="297656"/>
                </a:cubicBezTo>
                <a:close/>
                <a:moveTo>
                  <a:pt x="3826669" y="305276"/>
                </a:moveTo>
                <a:cubicBezTo>
                  <a:pt x="3827621" y="306229"/>
                  <a:pt x="3827621" y="308134"/>
                  <a:pt x="3828574" y="310039"/>
                </a:cubicBezTo>
                <a:cubicBezTo>
                  <a:pt x="3828574" y="311944"/>
                  <a:pt x="3828574" y="312896"/>
                  <a:pt x="3827621" y="314801"/>
                </a:cubicBezTo>
                <a:cubicBezTo>
                  <a:pt x="3826669" y="312896"/>
                  <a:pt x="3824764" y="310991"/>
                  <a:pt x="3823811" y="309086"/>
                </a:cubicBezTo>
                <a:cubicBezTo>
                  <a:pt x="3825716" y="307181"/>
                  <a:pt x="3825716" y="306229"/>
                  <a:pt x="3826669" y="305276"/>
                </a:cubicBezTo>
                <a:close/>
                <a:moveTo>
                  <a:pt x="3820001" y="319564"/>
                </a:moveTo>
                <a:cubicBezTo>
                  <a:pt x="3821906" y="323374"/>
                  <a:pt x="3823811" y="328136"/>
                  <a:pt x="3826669" y="332899"/>
                </a:cubicBezTo>
                <a:cubicBezTo>
                  <a:pt x="3826669" y="332899"/>
                  <a:pt x="3826669" y="333851"/>
                  <a:pt x="3827621" y="333851"/>
                </a:cubicBezTo>
                <a:cubicBezTo>
                  <a:pt x="3827621" y="336709"/>
                  <a:pt x="3826669" y="339566"/>
                  <a:pt x="3826669" y="343376"/>
                </a:cubicBezTo>
                <a:cubicBezTo>
                  <a:pt x="3825716" y="354806"/>
                  <a:pt x="3825716" y="366236"/>
                  <a:pt x="3824764" y="377666"/>
                </a:cubicBezTo>
                <a:cubicBezTo>
                  <a:pt x="3823811" y="372904"/>
                  <a:pt x="3821906" y="368141"/>
                  <a:pt x="3820954" y="364331"/>
                </a:cubicBezTo>
                <a:cubicBezTo>
                  <a:pt x="3820954" y="360521"/>
                  <a:pt x="3820001" y="356711"/>
                  <a:pt x="3820001" y="352901"/>
                </a:cubicBezTo>
                <a:cubicBezTo>
                  <a:pt x="3820001" y="347186"/>
                  <a:pt x="3819049" y="341471"/>
                  <a:pt x="3818096" y="336709"/>
                </a:cubicBezTo>
                <a:cubicBezTo>
                  <a:pt x="3820001" y="333851"/>
                  <a:pt x="3821906" y="332899"/>
                  <a:pt x="3821906" y="332899"/>
                </a:cubicBezTo>
                <a:cubicBezTo>
                  <a:pt x="3821906" y="332899"/>
                  <a:pt x="3820954" y="333851"/>
                  <a:pt x="3818096" y="335756"/>
                </a:cubicBezTo>
                <a:cubicBezTo>
                  <a:pt x="3818096" y="332899"/>
                  <a:pt x="3817144" y="329089"/>
                  <a:pt x="3817144" y="326231"/>
                </a:cubicBezTo>
                <a:cubicBezTo>
                  <a:pt x="3818096" y="323374"/>
                  <a:pt x="3819049" y="321469"/>
                  <a:pt x="3820001" y="319564"/>
                </a:cubicBezTo>
                <a:close/>
                <a:moveTo>
                  <a:pt x="3788569" y="264319"/>
                </a:moveTo>
                <a:cubicBezTo>
                  <a:pt x="3789521" y="266224"/>
                  <a:pt x="3791426" y="268129"/>
                  <a:pt x="3792379" y="270986"/>
                </a:cubicBezTo>
                <a:cubicBezTo>
                  <a:pt x="3795236" y="274796"/>
                  <a:pt x="3798094" y="280511"/>
                  <a:pt x="3800951" y="285274"/>
                </a:cubicBezTo>
                <a:cubicBezTo>
                  <a:pt x="3800951" y="286226"/>
                  <a:pt x="3800951" y="286226"/>
                  <a:pt x="3800951" y="287179"/>
                </a:cubicBezTo>
                <a:cubicBezTo>
                  <a:pt x="3800951" y="290989"/>
                  <a:pt x="3800951" y="294799"/>
                  <a:pt x="3800951" y="298609"/>
                </a:cubicBezTo>
                <a:cubicBezTo>
                  <a:pt x="3800951" y="299561"/>
                  <a:pt x="3800951" y="300514"/>
                  <a:pt x="3800951" y="300514"/>
                </a:cubicBezTo>
                <a:cubicBezTo>
                  <a:pt x="3799999" y="295751"/>
                  <a:pt x="3798094" y="291941"/>
                  <a:pt x="3797141" y="287179"/>
                </a:cubicBezTo>
                <a:cubicBezTo>
                  <a:pt x="3797141" y="286226"/>
                  <a:pt x="3796189" y="285274"/>
                  <a:pt x="3796189" y="285274"/>
                </a:cubicBezTo>
                <a:cubicBezTo>
                  <a:pt x="3796189" y="282416"/>
                  <a:pt x="3796189" y="280511"/>
                  <a:pt x="3796189" y="280511"/>
                </a:cubicBezTo>
                <a:cubicBezTo>
                  <a:pt x="3796189" y="280511"/>
                  <a:pt x="3796189" y="281464"/>
                  <a:pt x="3795236" y="283369"/>
                </a:cubicBezTo>
                <a:cubicBezTo>
                  <a:pt x="3794284" y="279559"/>
                  <a:pt x="3792379" y="275749"/>
                  <a:pt x="3791426" y="271939"/>
                </a:cubicBezTo>
                <a:cubicBezTo>
                  <a:pt x="3790474" y="269081"/>
                  <a:pt x="3789521" y="266224"/>
                  <a:pt x="3788569" y="264319"/>
                </a:cubicBezTo>
                <a:close/>
                <a:moveTo>
                  <a:pt x="3748564" y="364331"/>
                </a:moveTo>
                <a:cubicBezTo>
                  <a:pt x="3748564" y="359569"/>
                  <a:pt x="3748564" y="355759"/>
                  <a:pt x="3748564" y="351949"/>
                </a:cubicBezTo>
                <a:cubicBezTo>
                  <a:pt x="3749516" y="353854"/>
                  <a:pt x="3749516" y="355759"/>
                  <a:pt x="3750469" y="358616"/>
                </a:cubicBezTo>
                <a:cubicBezTo>
                  <a:pt x="3749516" y="359569"/>
                  <a:pt x="3749516" y="361474"/>
                  <a:pt x="3748564" y="364331"/>
                </a:cubicBezTo>
                <a:close/>
                <a:moveTo>
                  <a:pt x="3762851" y="399574"/>
                </a:moveTo>
                <a:cubicBezTo>
                  <a:pt x="3761899" y="401479"/>
                  <a:pt x="3760946" y="403384"/>
                  <a:pt x="3759994" y="405289"/>
                </a:cubicBezTo>
                <a:cubicBezTo>
                  <a:pt x="3759994" y="400526"/>
                  <a:pt x="3760946" y="395764"/>
                  <a:pt x="3760946" y="391954"/>
                </a:cubicBezTo>
                <a:cubicBezTo>
                  <a:pt x="3760946" y="391954"/>
                  <a:pt x="3760946" y="391001"/>
                  <a:pt x="3760946" y="391001"/>
                </a:cubicBezTo>
                <a:cubicBezTo>
                  <a:pt x="3761899" y="392906"/>
                  <a:pt x="3761899" y="394811"/>
                  <a:pt x="3762851" y="396716"/>
                </a:cubicBezTo>
                <a:cubicBezTo>
                  <a:pt x="3763804" y="397669"/>
                  <a:pt x="3762851" y="398621"/>
                  <a:pt x="3762851" y="399574"/>
                </a:cubicBezTo>
                <a:close/>
                <a:moveTo>
                  <a:pt x="3770471" y="290036"/>
                </a:moveTo>
                <a:cubicBezTo>
                  <a:pt x="3772376" y="296704"/>
                  <a:pt x="3773329" y="302419"/>
                  <a:pt x="3775234" y="309086"/>
                </a:cubicBezTo>
                <a:cubicBezTo>
                  <a:pt x="3774281" y="306229"/>
                  <a:pt x="3773329" y="304324"/>
                  <a:pt x="3771424" y="301466"/>
                </a:cubicBezTo>
                <a:cubicBezTo>
                  <a:pt x="3771424" y="300514"/>
                  <a:pt x="3770471" y="300514"/>
                  <a:pt x="3770471" y="299561"/>
                </a:cubicBezTo>
                <a:cubicBezTo>
                  <a:pt x="3770471" y="296704"/>
                  <a:pt x="3770471" y="293846"/>
                  <a:pt x="3770471" y="290989"/>
                </a:cubicBezTo>
                <a:cubicBezTo>
                  <a:pt x="3770471" y="290989"/>
                  <a:pt x="3770471" y="290036"/>
                  <a:pt x="3770471" y="290036"/>
                </a:cubicBezTo>
                <a:close/>
                <a:moveTo>
                  <a:pt x="3769519" y="370046"/>
                </a:moveTo>
                <a:cubicBezTo>
                  <a:pt x="3769519" y="370999"/>
                  <a:pt x="3769519" y="371951"/>
                  <a:pt x="3770471" y="372904"/>
                </a:cubicBezTo>
                <a:cubicBezTo>
                  <a:pt x="3769519" y="370999"/>
                  <a:pt x="3768566" y="369094"/>
                  <a:pt x="3767614" y="366236"/>
                </a:cubicBezTo>
                <a:cubicBezTo>
                  <a:pt x="3767614" y="362426"/>
                  <a:pt x="3767614" y="359569"/>
                  <a:pt x="3767614" y="359569"/>
                </a:cubicBezTo>
                <a:cubicBezTo>
                  <a:pt x="3767614" y="359569"/>
                  <a:pt x="3767614" y="361474"/>
                  <a:pt x="3766661" y="364331"/>
                </a:cubicBezTo>
                <a:cubicBezTo>
                  <a:pt x="3765709" y="363379"/>
                  <a:pt x="3765709" y="361474"/>
                  <a:pt x="3764756" y="360521"/>
                </a:cubicBezTo>
                <a:cubicBezTo>
                  <a:pt x="3764756" y="359569"/>
                  <a:pt x="3764756" y="358616"/>
                  <a:pt x="3764756" y="357664"/>
                </a:cubicBezTo>
                <a:cubicBezTo>
                  <a:pt x="3764756" y="355759"/>
                  <a:pt x="3765709" y="353854"/>
                  <a:pt x="3765709" y="351949"/>
                </a:cubicBezTo>
                <a:cubicBezTo>
                  <a:pt x="3767614" y="358616"/>
                  <a:pt x="3768566" y="364331"/>
                  <a:pt x="3769519" y="370046"/>
                </a:cubicBezTo>
                <a:close/>
                <a:moveTo>
                  <a:pt x="3753326" y="250031"/>
                </a:moveTo>
                <a:cubicBezTo>
                  <a:pt x="3754279" y="245269"/>
                  <a:pt x="3754279" y="241459"/>
                  <a:pt x="3755231" y="236696"/>
                </a:cubicBezTo>
                <a:cubicBezTo>
                  <a:pt x="3755231" y="235744"/>
                  <a:pt x="3755231" y="233839"/>
                  <a:pt x="3756184" y="232886"/>
                </a:cubicBezTo>
                <a:cubicBezTo>
                  <a:pt x="3757136" y="231934"/>
                  <a:pt x="3757136" y="230981"/>
                  <a:pt x="3758089" y="230029"/>
                </a:cubicBezTo>
                <a:cubicBezTo>
                  <a:pt x="3759041" y="232886"/>
                  <a:pt x="3759041" y="234791"/>
                  <a:pt x="3759994" y="237649"/>
                </a:cubicBezTo>
                <a:cubicBezTo>
                  <a:pt x="3762851" y="250984"/>
                  <a:pt x="3766661" y="266224"/>
                  <a:pt x="3769519" y="281464"/>
                </a:cubicBezTo>
                <a:cubicBezTo>
                  <a:pt x="3768566" y="284321"/>
                  <a:pt x="3768566" y="287179"/>
                  <a:pt x="3767614" y="290036"/>
                </a:cubicBezTo>
                <a:cubicBezTo>
                  <a:pt x="3767614" y="290036"/>
                  <a:pt x="3767614" y="290036"/>
                  <a:pt x="3767614" y="290989"/>
                </a:cubicBezTo>
                <a:cubicBezTo>
                  <a:pt x="3762851" y="280511"/>
                  <a:pt x="3757136" y="270986"/>
                  <a:pt x="3752374" y="261461"/>
                </a:cubicBezTo>
                <a:cubicBezTo>
                  <a:pt x="3752374" y="258604"/>
                  <a:pt x="3752374" y="253841"/>
                  <a:pt x="3753326" y="250031"/>
                </a:cubicBezTo>
                <a:close/>
                <a:moveTo>
                  <a:pt x="3748564" y="296704"/>
                </a:moveTo>
                <a:cubicBezTo>
                  <a:pt x="3748564" y="296704"/>
                  <a:pt x="3748564" y="296704"/>
                  <a:pt x="3748564" y="296704"/>
                </a:cubicBezTo>
                <a:cubicBezTo>
                  <a:pt x="3751421" y="301466"/>
                  <a:pt x="3753326" y="307181"/>
                  <a:pt x="3756184" y="313849"/>
                </a:cubicBezTo>
                <a:cubicBezTo>
                  <a:pt x="3756184" y="314801"/>
                  <a:pt x="3757136" y="315754"/>
                  <a:pt x="3757136" y="316706"/>
                </a:cubicBezTo>
                <a:cubicBezTo>
                  <a:pt x="3758089" y="318611"/>
                  <a:pt x="3758089" y="321469"/>
                  <a:pt x="3759041" y="323374"/>
                </a:cubicBezTo>
                <a:cubicBezTo>
                  <a:pt x="3758089" y="325279"/>
                  <a:pt x="3758089" y="328136"/>
                  <a:pt x="3757136" y="330041"/>
                </a:cubicBezTo>
                <a:cubicBezTo>
                  <a:pt x="3756184" y="333851"/>
                  <a:pt x="3755231" y="337661"/>
                  <a:pt x="3754279" y="341471"/>
                </a:cubicBezTo>
                <a:cubicBezTo>
                  <a:pt x="3753326" y="339566"/>
                  <a:pt x="3751421" y="337661"/>
                  <a:pt x="3750469" y="335756"/>
                </a:cubicBezTo>
                <a:cubicBezTo>
                  <a:pt x="3749516" y="333851"/>
                  <a:pt x="3748564" y="332899"/>
                  <a:pt x="3747611" y="331946"/>
                </a:cubicBezTo>
                <a:cubicBezTo>
                  <a:pt x="3748564" y="320516"/>
                  <a:pt x="3748564" y="308134"/>
                  <a:pt x="3748564" y="296704"/>
                </a:cubicBezTo>
                <a:close/>
                <a:moveTo>
                  <a:pt x="3738086" y="273844"/>
                </a:moveTo>
                <a:cubicBezTo>
                  <a:pt x="3738086" y="273844"/>
                  <a:pt x="3738086" y="273844"/>
                  <a:pt x="3738086" y="273844"/>
                </a:cubicBezTo>
                <a:cubicBezTo>
                  <a:pt x="3738086" y="274796"/>
                  <a:pt x="3738086" y="274796"/>
                  <a:pt x="3738086" y="274796"/>
                </a:cubicBezTo>
                <a:cubicBezTo>
                  <a:pt x="3738086" y="273844"/>
                  <a:pt x="3738086" y="273844"/>
                  <a:pt x="3738086" y="273844"/>
                </a:cubicBezTo>
                <a:close/>
                <a:moveTo>
                  <a:pt x="3689509" y="326231"/>
                </a:moveTo>
                <a:cubicBezTo>
                  <a:pt x="3688556" y="328136"/>
                  <a:pt x="3687604" y="330041"/>
                  <a:pt x="3686651" y="331946"/>
                </a:cubicBezTo>
                <a:cubicBezTo>
                  <a:pt x="3686651" y="331946"/>
                  <a:pt x="3686651" y="330994"/>
                  <a:pt x="3685699" y="330994"/>
                </a:cubicBezTo>
                <a:cubicBezTo>
                  <a:pt x="3685699" y="328136"/>
                  <a:pt x="3685699" y="325279"/>
                  <a:pt x="3685699" y="322421"/>
                </a:cubicBezTo>
                <a:cubicBezTo>
                  <a:pt x="3685699" y="319564"/>
                  <a:pt x="3685699" y="316706"/>
                  <a:pt x="3685699" y="313849"/>
                </a:cubicBezTo>
                <a:cubicBezTo>
                  <a:pt x="3686651" y="316706"/>
                  <a:pt x="3688556" y="320516"/>
                  <a:pt x="3689509" y="325279"/>
                </a:cubicBezTo>
                <a:cubicBezTo>
                  <a:pt x="3689509" y="326231"/>
                  <a:pt x="3689509" y="326231"/>
                  <a:pt x="3689509" y="326231"/>
                </a:cubicBezTo>
                <a:close/>
                <a:moveTo>
                  <a:pt x="3716179" y="211931"/>
                </a:moveTo>
                <a:cubicBezTo>
                  <a:pt x="3718084" y="214789"/>
                  <a:pt x="3719036" y="218599"/>
                  <a:pt x="3720941" y="221456"/>
                </a:cubicBezTo>
                <a:cubicBezTo>
                  <a:pt x="3719989" y="224314"/>
                  <a:pt x="3719989" y="227171"/>
                  <a:pt x="3719036" y="230029"/>
                </a:cubicBezTo>
                <a:cubicBezTo>
                  <a:pt x="3719036" y="230981"/>
                  <a:pt x="3719036" y="232886"/>
                  <a:pt x="3718084" y="233839"/>
                </a:cubicBezTo>
                <a:cubicBezTo>
                  <a:pt x="3715226" y="230029"/>
                  <a:pt x="3713321" y="228124"/>
                  <a:pt x="3713321" y="228124"/>
                </a:cubicBezTo>
                <a:cubicBezTo>
                  <a:pt x="3713321" y="228124"/>
                  <a:pt x="3715226" y="230981"/>
                  <a:pt x="3717131" y="235744"/>
                </a:cubicBezTo>
                <a:cubicBezTo>
                  <a:pt x="3716179" y="241459"/>
                  <a:pt x="3715226" y="247174"/>
                  <a:pt x="3714274" y="253841"/>
                </a:cubicBezTo>
                <a:cubicBezTo>
                  <a:pt x="3714274" y="252889"/>
                  <a:pt x="3714274" y="251936"/>
                  <a:pt x="3714274" y="250984"/>
                </a:cubicBezTo>
                <a:cubicBezTo>
                  <a:pt x="3714274" y="246221"/>
                  <a:pt x="3713321" y="242411"/>
                  <a:pt x="3713321" y="238601"/>
                </a:cubicBezTo>
                <a:cubicBezTo>
                  <a:pt x="3713321" y="234791"/>
                  <a:pt x="3713321" y="230981"/>
                  <a:pt x="3713321" y="227171"/>
                </a:cubicBezTo>
                <a:cubicBezTo>
                  <a:pt x="3713321" y="219551"/>
                  <a:pt x="3712369" y="213836"/>
                  <a:pt x="3712369" y="208121"/>
                </a:cubicBezTo>
                <a:cubicBezTo>
                  <a:pt x="3712369" y="207169"/>
                  <a:pt x="3712369" y="206216"/>
                  <a:pt x="3712369" y="205264"/>
                </a:cubicBezTo>
                <a:cubicBezTo>
                  <a:pt x="3713321" y="207169"/>
                  <a:pt x="3714274" y="209074"/>
                  <a:pt x="3716179" y="211931"/>
                </a:cubicBezTo>
                <a:close/>
                <a:moveTo>
                  <a:pt x="3679984" y="236696"/>
                </a:moveTo>
                <a:cubicBezTo>
                  <a:pt x="3681889" y="222409"/>
                  <a:pt x="3683794" y="209074"/>
                  <a:pt x="3684746" y="196691"/>
                </a:cubicBezTo>
                <a:cubicBezTo>
                  <a:pt x="3685699" y="185261"/>
                  <a:pt x="3687604" y="174784"/>
                  <a:pt x="3687604" y="166211"/>
                </a:cubicBezTo>
                <a:cubicBezTo>
                  <a:pt x="3687604" y="161449"/>
                  <a:pt x="3688556" y="157639"/>
                  <a:pt x="3688556" y="154781"/>
                </a:cubicBezTo>
                <a:cubicBezTo>
                  <a:pt x="3690461" y="159544"/>
                  <a:pt x="3694271" y="168116"/>
                  <a:pt x="3699034" y="178594"/>
                </a:cubicBezTo>
                <a:cubicBezTo>
                  <a:pt x="3701891" y="184309"/>
                  <a:pt x="3704749" y="191929"/>
                  <a:pt x="3708559" y="199549"/>
                </a:cubicBezTo>
                <a:cubicBezTo>
                  <a:pt x="3708559" y="201454"/>
                  <a:pt x="3707606" y="204311"/>
                  <a:pt x="3707606" y="207169"/>
                </a:cubicBezTo>
                <a:cubicBezTo>
                  <a:pt x="3706654" y="211931"/>
                  <a:pt x="3705701" y="218599"/>
                  <a:pt x="3704749" y="226219"/>
                </a:cubicBezTo>
                <a:cubicBezTo>
                  <a:pt x="3703796" y="230029"/>
                  <a:pt x="3703796" y="233839"/>
                  <a:pt x="3702844" y="237649"/>
                </a:cubicBezTo>
                <a:cubicBezTo>
                  <a:pt x="3702844" y="241459"/>
                  <a:pt x="3701891" y="246221"/>
                  <a:pt x="3701891" y="250984"/>
                </a:cubicBezTo>
                <a:cubicBezTo>
                  <a:pt x="3700939" y="259556"/>
                  <a:pt x="3700939" y="270034"/>
                  <a:pt x="3700939" y="280511"/>
                </a:cubicBezTo>
                <a:cubicBezTo>
                  <a:pt x="3700939" y="287179"/>
                  <a:pt x="3700939" y="293846"/>
                  <a:pt x="3700939" y="300514"/>
                </a:cubicBezTo>
                <a:cubicBezTo>
                  <a:pt x="3699034" y="293846"/>
                  <a:pt x="3697129" y="290036"/>
                  <a:pt x="3697129" y="290036"/>
                </a:cubicBezTo>
                <a:cubicBezTo>
                  <a:pt x="3697129" y="290036"/>
                  <a:pt x="3698081" y="296704"/>
                  <a:pt x="3699034" y="308134"/>
                </a:cubicBezTo>
                <a:cubicBezTo>
                  <a:pt x="3696176" y="312896"/>
                  <a:pt x="3693319" y="317659"/>
                  <a:pt x="3690461" y="322421"/>
                </a:cubicBezTo>
                <a:cubicBezTo>
                  <a:pt x="3687604" y="317659"/>
                  <a:pt x="3685699" y="313849"/>
                  <a:pt x="3683794" y="310991"/>
                </a:cubicBezTo>
                <a:cubicBezTo>
                  <a:pt x="3683794" y="305276"/>
                  <a:pt x="3683794" y="302419"/>
                  <a:pt x="3683794" y="302419"/>
                </a:cubicBezTo>
                <a:cubicBezTo>
                  <a:pt x="3683794" y="302419"/>
                  <a:pt x="3683794" y="304324"/>
                  <a:pt x="3682841" y="308134"/>
                </a:cubicBezTo>
                <a:cubicBezTo>
                  <a:pt x="3680936" y="304324"/>
                  <a:pt x="3679031" y="302419"/>
                  <a:pt x="3679031" y="302419"/>
                </a:cubicBezTo>
                <a:cubicBezTo>
                  <a:pt x="3679031" y="302419"/>
                  <a:pt x="3679984" y="305276"/>
                  <a:pt x="3681889" y="310991"/>
                </a:cubicBezTo>
                <a:cubicBezTo>
                  <a:pt x="3680936" y="313849"/>
                  <a:pt x="3680936" y="318611"/>
                  <a:pt x="3679984" y="323374"/>
                </a:cubicBezTo>
                <a:cubicBezTo>
                  <a:pt x="3677126" y="317659"/>
                  <a:pt x="3675221" y="311944"/>
                  <a:pt x="3672364" y="307181"/>
                </a:cubicBezTo>
                <a:cubicBezTo>
                  <a:pt x="3674269" y="300514"/>
                  <a:pt x="3676174" y="294799"/>
                  <a:pt x="3677126" y="289084"/>
                </a:cubicBezTo>
                <a:cubicBezTo>
                  <a:pt x="3679031" y="283369"/>
                  <a:pt x="3680936" y="277654"/>
                  <a:pt x="3681889" y="272891"/>
                </a:cubicBezTo>
                <a:cubicBezTo>
                  <a:pt x="3683794" y="268129"/>
                  <a:pt x="3685699" y="264319"/>
                  <a:pt x="3686651" y="260509"/>
                </a:cubicBezTo>
                <a:cubicBezTo>
                  <a:pt x="3690461" y="253841"/>
                  <a:pt x="3692366" y="250031"/>
                  <a:pt x="3692366" y="250031"/>
                </a:cubicBezTo>
                <a:cubicBezTo>
                  <a:pt x="3692366" y="250031"/>
                  <a:pt x="3689509" y="252889"/>
                  <a:pt x="3683794" y="258604"/>
                </a:cubicBezTo>
                <a:cubicBezTo>
                  <a:pt x="3680936" y="261461"/>
                  <a:pt x="3678079" y="265271"/>
                  <a:pt x="3675221" y="270034"/>
                </a:cubicBezTo>
                <a:cubicBezTo>
                  <a:pt x="3674269" y="271939"/>
                  <a:pt x="3673316" y="273844"/>
                  <a:pt x="3671411" y="275749"/>
                </a:cubicBezTo>
                <a:cubicBezTo>
                  <a:pt x="3677126" y="261461"/>
                  <a:pt x="3679031" y="248126"/>
                  <a:pt x="3679984" y="236696"/>
                </a:cubicBezTo>
                <a:close/>
                <a:moveTo>
                  <a:pt x="3678079" y="342424"/>
                </a:moveTo>
                <a:cubicBezTo>
                  <a:pt x="3678079" y="344329"/>
                  <a:pt x="3677126" y="346234"/>
                  <a:pt x="3677126" y="349091"/>
                </a:cubicBezTo>
                <a:cubicBezTo>
                  <a:pt x="3677126" y="347186"/>
                  <a:pt x="3676174" y="345281"/>
                  <a:pt x="3676174" y="343376"/>
                </a:cubicBezTo>
                <a:cubicBezTo>
                  <a:pt x="3675221" y="340519"/>
                  <a:pt x="3675221" y="337661"/>
                  <a:pt x="3674269" y="335756"/>
                </a:cubicBezTo>
                <a:cubicBezTo>
                  <a:pt x="3675221" y="337661"/>
                  <a:pt x="3676174" y="340519"/>
                  <a:pt x="3678079" y="342424"/>
                </a:cubicBezTo>
                <a:close/>
                <a:moveTo>
                  <a:pt x="3664744" y="355759"/>
                </a:moveTo>
                <a:cubicBezTo>
                  <a:pt x="3664744" y="357664"/>
                  <a:pt x="3664744" y="360521"/>
                  <a:pt x="3664744" y="362426"/>
                </a:cubicBezTo>
                <a:cubicBezTo>
                  <a:pt x="3664744" y="365284"/>
                  <a:pt x="3663791" y="368141"/>
                  <a:pt x="3663791" y="371951"/>
                </a:cubicBezTo>
                <a:cubicBezTo>
                  <a:pt x="3663791" y="371951"/>
                  <a:pt x="3663791" y="371951"/>
                  <a:pt x="3663791" y="371951"/>
                </a:cubicBezTo>
                <a:cubicBezTo>
                  <a:pt x="3663791" y="370046"/>
                  <a:pt x="3662839" y="368141"/>
                  <a:pt x="3662839" y="367189"/>
                </a:cubicBezTo>
                <a:cubicBezTo>
                  <a:pt x="3662839" y="367189"/>
                  <a:pt x="3662839" y="367189"/>
                  <a:pt x="3662839" y="366236"/>
                </a:cubicBezTo>
                <a:cubicBezTo>
                  <a:pt x="3663791" y="363379"/>
                  <a:pt x="3664744" y="359569"/>
                  <a:pt x="3664744" y="355759"/>
                </a:cubicBezTo>
                <a:close/>
                <a:moveTo>
                  <a:pt x="3603784" y="369094"/>
                </a:moveTo>
                <a:cubicBezTo>
                  <a:pt x="3603784" y="367189"/>
                  <a:pt x="3602831" y="365284"/>
                  <a:pt x="3602831" y="363379"/>
                </a:cubicBezTo>
                <a:cubicBezTo>
                  <a:pt x="3603784" y="359569"/>
                  <a:pt x="3604736" y="355759"/>
                  <a:pt x="3605689" y="352901"/>
                </a:cubicBezTo>
                <a:cubicBezTo>
                  <a:pt x="3605689" y="351949"/>
                  <a:pt x="3606641" y="350996"/>
                  <a:pt x="3606641" y="350044"/>
                </a:cubicBezTo>
                <a:cubicBezTo>
                  <a:pt x="3606641" y="350996"/>
                  <a:pt x="3607594" y="351949"/>
                  <a:pt x="3607594" y="352901"/>
                </a:cubicBezTo>
                <a:lnTo>
                  <a:pt x="3607594" y="353854"/>
                </a:lnTo>
                <a:cubicBezTo>
                  <a:pt x="3605689" y="358616"/>
                  <a:pt x="3604736" y="364331"/>
                  <a:pt x="3603784" y="369094"/>
                </a:cubicBezTo>
                <a:close/>
                <a:moveTo>
                  <a:pt x="3612356" y="329089"/>
                </a:moveTo>
                <a:cubicBezTo>
                  <a:pt x="3612356" y="329089"/>
                  <a:pt x="3611404" y="328136"/>
                  <a:pt x="3611404" y="327184"/>
                </a:cubicBezTo>
                <a:cubicBezTo>
                  <a:pt x="3611404" y="325279"/>
                  <a:pt x="3611404" y="323374"/>
                  <a:pt x="3610451" y="321469"/>
                </a:cubicBezTo>
                <a:cubicBezTo>
                  <a:pt x="3611404" y="322421"/>
                  <a:pt x="3612356" y="323374"/>
                  <a:pt x="3613309" y="324326"/>
                </a:cubicBezTo>
                <a:cubicBezTo>
                  <a:pt x="3613309" y="326231"/>
                  <a:pt x="3612356" y="327184"/>
                  <a:pt x="3612356" y="329089"/>
                </a:cubicBezTo>
                <a:close/>
                <a:moveTo>
                  <a:pt x="3633311" y="366236"/>
                </a:moveTo>
                <a:cubicBezTo>
                  <a:pt x="3632359" y="363379"/>
                  <a:pt x="3630454" y="361474"/>
                  <a:pt x="3629501" y="358616"/>
                </a:cubicBezTo>
                <a:cubicBezTo>
                  <a:pt x="3629501" y="357664"/>
                  <a:pt x="3629501" y="355759"/>
                  <a:pt x="3629501" y="354806"/>
                </a:cubicBezTo>
                <a:cubicBezTo>
                  <a:pt x="3631406" y="357664"/>
                  <a:pt x="3632359" y="361474"/>
                  <a:pt x="3633311" y="366236"/>
                </a:cubicBezTo>
                <a:cubicBezTo>
                  <a:pt x="3633311" y="366236"/>
                  <a:pt x="3634264" y="366236"/>
                  <a:pt x="3633311" y="366236"/>
                </a:cubicBezTo>
                <a:cubicBezTo>
                  <a:pt x="3634264" y="366236"/>
                  <a:pt x="3633311" y="366236"/>
                  <a:pt x="3633311" y="366236"/>
                </a:cubicBezTo>
                <a:close/>
                <a:moveTo>
                  <a:pt x="3632359" y="331946"/>
                </a:moveTo>
                <a:cubicBezTo>
                  <a:pt x="3633311" y="336709"/>
                  <a:pt x="3634264" y="342424"/>
                  <a:pt x="3635216" y="348139"/>
                </a:cubicBezTo>
                <a:cubicBezTo>
                  <a:pt x="3634264" y="346234"/>
                  <a:pt x="3632359" y="343376"/>
                  <a:pt x="3631406" y="341471"/>
                </a:cubicBezTo>
                <a:cubicBezTo>
                  <a:pt x="3631406" y="337661"/>
                  <a:pt x="3631406" y="334804"/>
                  <a:pt x="3632359" y="331946"/>
                </a:cubicBezTo>
                <a:close/>
                <a:moveTo>
                  <a:pt x="3618071" y="270034"/>
                </a:moveTo>
                <a:cubicBezTo>
                  <a:pt x="3621881" y="261461"/>
                  <a:pt x="3624739" y="252889"/>
                  <a:pt x="3628549" y="246221"/>
                </a:cubicBezTo>
                <a:cubicBezTo>
                  <a:pt x="3629501" y="244316"/>
                  <a:pt x="3629501" y="243364"/>
                  <a:pt x="3630454" y="242411"/>
                </a:cubicBezTo>
                <a:cubicBezTo>
                  <a:pt x="3629501" y="249079"/>
                  <a:pt x="3627596" y="256699"/>
                  <a:pt x="3625691" y="265271"/>
                </a:cubicBezTo>
                <a:cubicBezTo>
                  <a:pt x="3623786" y="267176"/>
                  <a:pt x="3620929" y="269081"/>
                  <a:pt x="3618071" y="271939"/>
                </a:cubicBezTo>
                <a:cubicBezTo>
                  <a:pt x="3618071" y="270986"/>
                  <a:pt x="3618071" y="270034"/>
                  <a:pt x="3618071" y="270034"/>
                </a:cubicBezTo>
                <a:close/>
                <a:moveTo>
                  <a:pt x="3601879" y="310039"/>
                </a:moveTo>
                <a:cubicBezTo>
                  <a:pt x="3603784" y="306229"/>
                  <a:pt x="3604736" y="302419"/>
                  <a:pt x="3606641" y="298609"/>
                </a:cubicBezTo>
                <a:cubicBezTo>
                  <a:pt x="3609499" y="291941"/>
                  <a:pt x="3612356" y="285274"/>
                  <a:pt x="3615214" y="278606"/>
                </a:cubicBezTo>
                <a:cubicBezTo>
                  <a:pt x="3617119" y="276701"/>
                  <a:pt x="3619024" y="273844"/>
                  <a:pt x="3619976" y="271939"/>
                </a:cubicBezTo>
                <a:cubicBezTo>
                  <a:pt x="3621881" y="270034"/>
                  <a:pt x="3623786" y="268129"/>
                  <a:pt x="3625691" y="266224"/>
                </a:cubicBezTo>
                <a:cubicBezTo>
                  <a:pt x="3625691" y="268129"/>
                  <a:pt x="3624739" y="269081"/>
                  <a:pt x="3624739" y="270986"/>
                </a:cubicBezTo>
                <a:cubicBezTo>
                  <a:pt x="3621881" y="282416"/>
                  <a:pt x="3619976" y="295751"/>
                  <a:pt x="3617119" y="309086"/>
                </a:cubicBezTo>
                <a:cubicBezTo>
                  <a:pt x="3616166" y="312896"/>
                  <a:pt x="3615214" y="317659"/>
                  <a:pt x="3614261" y="322421"/>
                </a:cubicBezTo>
                <a:cubicBezTo>
                  <a:pt x="3613309" y="321469"/>
                  <a:pt x="3612356" y="320516"/>
                  <a:pt x="3611404" y="320516"/>
                </a:cubicBezTo>
                <a:cubicBezTo>
                  <a:pt x="3610451" y="312896"/>
                  <a:pt x="3610451" y="306229"/>
                  <a:pt x="3609499" y="298609"/>
                </a:cubicBezTo>
                <a:cubicBezTo>
                  <a:pt x="3609499" y="305276"/>
                  <a:pt x="3608546" y="311944"/>
                  <a:pt x="3608546" y="318611"/>
                </a:cubicBezTo>
                <a:cubicBezTo>
                  <a:pt x="3607594" y="318611"/>
                  <a:pt x="3606641" y="317659"/>
                  <a:pt x="3606641" y="317659"/>
                </a:cubicBezTo>
                <a:cubicBezTo>
                  <a:pt x="3607594" y="318611"/>
                  <a:pt x="3608546" y="318611"/>
                  <a:pt x="3608546" y="319564"/>
                </a:cubicBezTo>
                <a:cubicBezTo>
                  <a:pt x="3608546" y="320516"/>
                  <a:pt x="3608546" y="321469"/>
                  <a:pt x="3608546" y="322421"/>
                </a:cubicBezTo>
                <a:cubicBezTo>
                  <a:pt x="3606641" y="318611"/>
                  <a:pt x="3604736" y="315754"/>
                  <a:pt x="3602831" y="312896"/>
                </a:cubicBezTo>
                <a:cubicBezTo>
                  <a:pt x="3601879" y="310991"/>
                  <a:pt x="3601879" y="310039"/>
                  <a:pt x="3601879" y="310039"/>
                </a:cubicBezTo>
                <a:close/>
                <a:moveTo>
                  <a:pt x="3600926" y="335756"/>
                </a:moveTo>
                <a:cubicBezTo>
                  <a:pt x="3601879" y="339566"/>
                  <a:pt x="3603784" y="342424"/>
                  <a:pt x="3604736" y="346234"/>
                </a:cubicBezTo>
                <a:cubicBezTo>
                  <a:pt x="3603784" y="348139"/>
                  <a:pt x="3602831" y="350044"/>
                  <a:pt x="3601879" y="351949"/>
                </a:cubicBezTo>
                <a:cubicBezTo>
                  <a:pt x="3601879" y="351949"/>
                  <a:pt x="3601879" y="352901"/>
                  <a:pt x="3600926" y="352901"/>
                </a:cubicBezTo>
                <a:cubicBezTo>
                  <a:pt x="3600926" y="350044"/>
                  <a:pt x="3599974" y="348139"/>
                  <a:pt x="3599974" y="345281"/>
                </a:cubicBezTo>
                <a:cubicBezTo>
                  <a:pt x="3599974" y="342424"/>
                  <a:pt x="3600926" y="338614"/>
                  <a:pt x="3600926" y="335756"/>
                </a:cubicBezTo>
                <a:close/>
                <a:moveTo>
                  <a:pt x="3556159" y="342424"/>
                </a:moveTo>
                <a:cubicBezTo>
                  <a:pt x="3556159" y="335756"/>
                  <a:pt x="3557111" y="330041"/>
                  <a:pt x="3557111" y="324326"/>
                </a:cubicBezTo>
                <a:cubicBezTo>
                  <a:pt x="3557111" y="325279"/>
                  <a:pt x="3558064" y="327184"/>
                  <a:pt x="3558064" y="328136"/>
                </a:cubicBezTo>
                <a:cubicBezTo>
                  <a:pt x="3558064" y="330041"/>
                  <a:pt x="3559016" y="331946"/>
                  <a:pt x="3559016" y="333851"/>
                </a:cubicBezTo>
                <a:cubicBezTo>
                  <a:pt x="3559016" y="333851"/>
                  <a:pt x="3559016" y="334804"/>
                  <a:pt x="3559016" y="334804"/>
                </a:cubicBezTo>
                <a:cubicBezTo>
                  <a:pt x="3558064" y="337661"/>
                  <a:pt x="3557111" y="339566"/>
                  <a:pt x="3556159" y="342424"/>
                </a:cubicBezTo>
                <a:close/>
                <a:moveTo>
                  <a:pt x="3559969" y="279559"/>
                </a:moveTo>
                <a:cubicBezTo>
                  <a:pt x="3559016" y="277654"/>
                  <a:pt x="3559016" y="276701"/>
                  <a:pt x="3559016" y="274796"/>
                </a:cubicBezTo>
                <a:cubicBezTo>
                  <a:pt x="3559969" y="275749"/>
                  <a:pt x="3560921" y="275749"/>
                  <a:pt x="3561874" y="276701"/>
                </a:cubicBezTo>
                <a:cubicBezTo>
                  <a:pt x="3563779" y="277654"/>
                  <a:pt x="3564731" y="278606"/>
                  <a:pt x="3566636" y="280511"/>
                </a:cubicBezTo>
                <a:cubicBezTo>
                  <a:pt x="3565684" y="282416"/>
                  <a:pt x="3563779" y="284321"/>
                  <a:pt x="3562826" y="287179"/>
                </a:cubicBezTo>
                <a:cubicBezTo>
                  <a:pt x="3561874" y="285274"/>
                  <a:pt x="3560921" y="282416"/>
                  <a:pt x="3559969" y="279559"/>
                </a:cubicBezTo>
                <a:close/>
                <a:moveTo>
                  <a:pt x="3571399" y="287179"/>
                </a:moveTo>
                <a:cubicBezTo>
                  <a:pt x="3571399" y="294799"/>
                  <a:pt x="3571399" y="303371"/>
                  <a:pt x="3571399" y="311944"/>
                </a:cubicBezTo>
                <a:cubicBezTo>
                  <a:pt x="3570446" y="312896"/>
                  <a:pt x="3570446" y="313849"/>
                  <a:pt x="3569494" y="314801"/>
                </a:cubicBezTo>
                <a:cubicBezTo>
                  <a:pt x="3567589" y="307181"/>
                  <a:pt x="3565684" y="299561"/>
                  <a:pt x="3562826" y="292894"/>
                </a:cubicBezTo>
                <a:cubicBezTo>
                  <a:pt x="3563779" y="289084"/>
                  <a:pt x="3565684" y="285274"/>
                  <a:pt x="3566636" y="282416"/>
                </a:cubicBezTo>
                <a:cubicBezTo>
                  <a:pt x="3568541" y="283369"/>
                  <a:pt x="3570446" y="284321"/>
                  <a:pt x="3571399" y="287179"/>
                </a:cubicBezTo>
                <a:cubicBezTo>
                  <a:pt x="3571399" y="286226"/>
                  <a:pt x="3571399" y="286226"/>
                  <a:pt x="3571399" y="287179"/>
                </a:cubicBezTo>
                <a:close/>
                <a:moveTo>
                  <a:pt x="3571399" y="281464"/>
                </a:moveTo>
                <a:cubicBezTo>
                  <a:pt x="3570446" y="280511"/>
                  <a:pt x="3569494" y="280511"/>
                  <a:pt x="3568541" y="279559"/>
                </a:cubicBezTo>
                <a:cubicBezTo>
                  <a:pt x="3568541" y="279559"/>
                  <a:pt x="3568541" y="279559"/>
                  <a:pt x="3568541" y="279559"/>
                </a:cubicBezTo>
                <a:cubicBezTo>
                  <a:pt x="3570446" y="276701"/>
                  <a:pt x="3571399" y="274796"/>
                  <a:pt x="3571399" y="273844"/>
                </a:cubicBezTo>
                <a:cubicBezTo>
                  <a:pt x="3571399" y="276701"/>
                  <a:pt x="3571399" y="279559"/>
                  <a:pt x="3571399" y="281464"/>
                </a:cubicBezTo>
                <a:close/>
                <a:moveTo>
                  <a:pt x="3567589" y="250031"/>
                </a:moveTo>
                <a:cubicBezTo>
                  <a:pt x="3568541" y="254794"/>
                  <a:pt x="3569494" y="260509"/>
                  <a:pt x="3570446" y="265271"/>
                </a:cubicBezTo>
                <a:cubicBezTo>
                  <a:pt x="3570446" y="267176"/>
                  <a:pt x="3571399" y="270034"/>
                  <a:pt x="3571399" y="271939"/>
                </a:cubicBezTo>
                <a:cubicBezTo>
                  <a:pt x="3571399" y="271939"/>
                  <a:pt x="3571399" y="272891"/>
                  <a:pt x="3571399" y="272891"/>
                </a:cubicBezTo>
                <a:cubicBezTo>
                  <a:pt x="3571399" y="272891"/>
                  <a:pt x="3569494" y="274796"/>
                  <a:pt x="3567589" y="277654"/>
                </a:cubicBezTo>
                <a:cubicBezTo>
                  <a:pt x="3567589" y="277654"/>
                  <a:pt x="3567589" y="277654"/>
                  <a:pt x="3567589" y="277654"/>
                </a:cubicBezTo>
                <a:cubicBezTo>
                  <a:pt x="3565684" y="276701"/>
                  <a:pt x="3563779" y="274796"/>
                  <a:pt x="3561874" y="274796"/>
                </a:cubicBezTo>
                <a:cubicBezTo>
                  <a:pt x="3559969" y="273844"/>
                  <a:pt x="3559016" y="273844"/>
                  <a:pt x="3558064" y="272891"/>
                </a:cubicBezTo>
                <a:cubicBezTo>
                  <a:pt x="3557111" y="269081"/>
                  <a:pt x="3555206" y="264319"/>
                  <a:pt x="3554254" y="260509"/>
                </a:cubicBezTo>
                <a:cubicBezTo>
                  <a:pt x="3555206" y="259556"/>
                  <a:pt x="3555206" y="258604"/>
                  <a:pt x="3556159" y="257651"/>
                </a:cubicBezTo>
                <a:cubicBezTo>
                  <a:pt x="3559969" y="251936"/>
                  <a:pt x="3562826" y="247174"/>
                  <a:pt x="3566636" y="243364"/>
                </a:cubicBezTo>
                <a:cubicBezTo>
                  <a:pt x="3567589" y="246221"/>
                  <a:pt x="3567589" y="248126"/>
                  <a:pt x="3567589" y="250031"/>
                </a:cubicBezTo>
                <a:close/>
                <a:moveTo>
                  <a:pt x="3561874" y="229076"/>
                </a:moveTo>
                <a:cubicBezTo>
                  <a:pt x="3561874" y="228124"/>
                  <a:pt x="3562826" y="228124"/>
                  <a:pt x="3562826" y="227171"/>
                </a:cubicBezTo>
                <a:cubicBezTo>
                  <a:pt x="3563779" y="230029"/>
                  <a:pt x="3563779" y="232886"/>
                  <a:pt x="3564731" y="235744"/>
                </a:cubicBezTo>
                <a:cubicBezTo>
                  <a:pt x="3564731" y="236696"/>
                  <a:pt x="3564731" y="237649"/>
                  <a:pt x="3565684" y="238601"/>
                </a:cubicBezTo>
                <a:cubicBezTo>
                  <a:pt x="3561874" y="241459"/>
                  <a:pt x="3557111" y="246221"/>
                  <a:pt x="3552349" y="251936"/>
                </a:cubicBezTo>
                <a:cubicBezTo>
                  <a:pt x="3552349" y="250031"/>
                  <a:pt x="3551396" y="248126"/>
                  <a:pt x="3551396" y="247174"/>
                </a:cubicBezTo>
                <a:cubicBezTo>
                  <a:pt x="3555206" y="241459"/>
                  <a:pt x="3558064" y="234791"/>
                  <a:pt x="3561874" y="229076"/>
                </a:cubicBezTo>
                <a:close/>
                <a:moveTo>
                  <a:pt x="3551396" y="293846"/>
                </a:moveTo>
                <a:cubicBezTo>
                  <a:pt x="3552349" y="298609"/>
                  <a:pt x="3553301" y="303371"/>
                  <a:pt x="3554254" y="307181"/>
                </a:cubicBezTo>
                <a:cubicBezTo>
                  <a:pt x="3553301" y="311944"/>
                  <a:pt x="3551396" y="315754"/>
                  <a:pt x="3550444" y="321469"/>
                </a:cubicBezTo>
                <a:cubicBezTo>
                  <a:pt x="3549491" y="325279"/>
                  <a:pt x="3548539" y="329089"/>
                  <a:pt x="3547586" y="333851"/>
                </a:cubicBezTo>
                <a:cubicBezTo>
                  <a:pt x="3547586" y="332899"/>
                  <a:pt x="3546634" y="332899"/>
                  <a:pt x="3546634" y="331946"/>
                </a:cubicBezTo>
                <a:cubicBezTo>
                  <a:pt x="3545681" y="330041"/>
                  <a:pt x="3544729" y="329089"/>
                  <a:pt x="3543776" y="327184"/>
                </a:cubicBezTo>
                <a:cubicBezTo>
                  <a:pt x="3544729" y="319564"/>
                  <a:pt x="3544729" y="312896"/>
                  <a:pt x="3544729" y="306229"/>
                </a:cubicBezTo>
                <a:cubicBezTo>
                  <a:pt x="3545681" y="299561"/>
                  <a:pt x="3546634" y="292894"/>
                  <a:pt x="3547586" y="286226"/>
                </a:cubicBezTo>
                <a:cubicBezTo>
                  <a:pt x="3547586" y="283369"/>
                  <a:pt x="3548539" y="279559"/>
                  <a:pt x="3548539" y="276701"/>
                </a:cubicBezTo>
                <a:cubicBezTo>
                  <a:pt x="3548539" y="282416"/>
                  <a:pt x="3550444" y="288131"/>
                  <a:pt x="3551396" y="293846"/>
                </a:cubicBezTo>
                <a:close/>
                <a:moveTo>
                  <a:pt x="3543776" y="191929"/>
                </a:moveTo>
                <a:cubicBezTo>
                  <a:pt x="3545681" y="187166"/>
                  <a:pt x="3547586" y="183356"/>
                  <a:pt x="3549491" y="180499"/>
                </a:cubicBezTo>
                <a:cubicBezTo>
                  <a:pt x="3549491" y="181451"/>
                  <a:pt x="3549491" y="183356"/>
                  <a:pt x="3548539" y="185261"/>
                </a:cubicBezTo>
                <a:cubicBezTo>
                  <a:pt x="3547586" y="192881"/>
                  <a:pt x="3546634" y="201454"/>
                  <a:pt x="3544729" y="211931"/>
                </a:cubicBezTo>
                <a:cubicBezTo>
                  <a:pt x="3544729" y="213836"/>
                  <a:pt x="3543776" y="215741"/>
                  <a:pt x="3543776" y="217646"/>
                </a:cubicBezTo>
                <a:cubicBezTo>
                  <a:pt x="3541871" y="210026"/>
                  <a:pt x="3539966" y="204311"/>
                  <a:pt x="3539014" y="200501"/>
                </a:cubicBezTo>
                <a:cubicBezTo>
                  <a:pt x="3540919" y="196691"/>
                  <a:pt x="3541871" y="194786"/>
                  <a:pt x="3543776" y="191929"/>
                </a:cubicBezTo>
                <a:close/>
                <a:moveTo>
                  <a:pt x="3530441" y="217646"/>
                </a:moveTo>
                <a:cubicBezTo>
                  <a:pt x="3533299" y="211931"/>
                  <a:pt x="3536156" y="206216"/>
                  <a:pt x="3539014" y="201454"/>
                </a:cubicBezTo>
                <a:cubicBezTo>
                  <a:pt x="3539014" y="205264"/>
                  <a:pt x="3539966" y="210979"/>
                  <a:pt x="3540919" y="217646"/>
                </a:cubicBezTo>
                <a:cubicBezTo>
                  <a:pt x="3540919" y="221456"/>
                  <a:pt x="3541871" y="226219"/>
                  <a:pt x="3542824" y="231934"/>
                </a:cubicBezTo>
                <a:cubicBezTo>
                  <a:pt x="3541871" y="234791"/>
                  <a:pt x="3541871" y="237649"/>
                  <a:pt x="3540919" y="240506"/>
                </a:cubicBezTo>
                <a:cubicBezTo>
                  <a:pt x="3537109" y="246221"/>
                  <a:pt x="3532346" y="252889"/>
                  <a:pt x="3528536" y="259556"/>
                </a:cubicBezTo>
                <a:cubicBezTo>
                  <a:pt x="3528536" y="258604"/>
                  <a:pt x="3528536" y="257651"/>
                  <a:pt x="3528536" y="257651"/>
                </a:cubicBezTo>
                <a:cubicBezTo>
                  <a:pt x="3528536" y="251936"/>
                  <a:pt x="3528536" y="246221"/>
                  <a:pt x="3527584" y="240506"/>
                </a:cubicBezTo>
                <a:cubicBezTo>
                  <a:pt x="3527584" y="236696"/>
                  <a:pt x="3526631" y="232886"/>
                  <a:pt x="3526631" y="229076"/>
                </a:cubicBezTo>
                <a:cubicBezTo>
                  <a:pt x="3527584" y="224314"/>
                  <a:pt x="3528536" y="220504"/>
                  <a:pt x="3530441" y="217646"/>
                </a:cubicBezTo>
                <a:close/>
                <a:moveTo>
                  <a:pt x="3490436" y="321469"/>
                </a:moveTo>
                <a:cubicBezTo>
                  <a:pt x="3490436" y="320516"/>
                  <a:pt x="3490436" y="318611"/>
                  <a:pt x="3490436" y="317659"/>
                </a:cubicBezTo>
                <a:cubicBezTo>
                  <a:pt x="3490436" y="318611"/>
                  <a:pt x="3491389" y="319564"/>
                  <a:pt x="3491389" y="319564"/>
                </a:cubicBezTo>
                <a:cubicBezTo>
                  <a:pt x="3491389" y="320516"/>
                  <a:pt x="3491389" y="320516"/>
                  <a:pt x="3490436" y="321469"/>
                </a:cubicBezTo>
                <a:close/>
                <a:moveTo>
                  <a:pt x="3514249" y="250984"/>
                </a:moveTo>
                <a:cubicBezTo>
                  <a:pt x="3515201" y="249079"/>
                  <a:pt x="3516154" y="247174"/>
                  <a:pt x="3516154" y="246221"/>
                </a:cubicBezTo>
                <a:cubicBezTo>
                  <a:pt x="3516154" y="250031"/>
                  <a:pt x="3516154" y="253841"/>
                  <a:pt x="3515201" y="257651"/>
                </a:cubicBezTo>
                <a:cubicBezTo>
                  <a:pt x="3515201" y="261461"/>
                  <a:pt x="3514249" y="266224"/>
                  <a:pt x="3514249" y="270986"/>
                </a:cubicBezTo>
                <a:cubicBezTo>
                  <a:pt x="3513296" y="267176"/>
                  <a:pt x="3511391" y="263366"/>
                  <a:pt x="3509486" y="259556"/>
                </a:cubicBezTo>
                <a:cubicBezTo>
                  <a:pt x="3512344" y="255746"/>
                  <a:pt x="3513296" y="252889"/>
                  <a:pt x="3514249" y="250984"/>
                </a:cubicBezTo>
                <a:close/>
                <a:moveTo>
                  <a:pt x="3504724" y="271939"/>
                </a:moveTo>
                <a:cubicBezTo>
                  <a:pt x="3504724" y="272891"/>
                  <a:pt x="3505676" y="273844"/>
                  <a:pt x="3505676" y="274796"/>
                </a:cubicBezTo>
                <a:cubicBezTo>
                  <a:pt x="3506629" y="279559"/>
                  <a:pt x="3508534" y="283369"/>
                  <a:pt x="3509486" y="288131"/>
                </a:cubicBezTo>
                <a:cubicBezTo>
                  <a:pt x="3508534" y="290036"/>
                  <a:pt x="3507581" y="291941"/>
                  <a:pt x="3505676" y="293846"/>
                </a:cubicBezTo>
                <a:cubicBezTo>
                  <a:pt x="3505676" y="290036"/>
                  <a:pt x="3504724" y="286226"/>
                  <a:pt x="3504724" y="282416"/>
                </a:cubicBezTo>
                <a:cubicBezTo>
                  <a:pt x="3504724" y="279559"/>
                  <a:pt x="3504724" y="275749"/>
                  <a:pt x="3504724" y="271939"/>
                </a:cubicBezTo>
                <a:cubicBezTo>
                  <a:pt x="3504724" y="272891"/>
                  <a:pt x="3504724" y="272891"/>
                  <a:pt x="3504724" y="271939"/>
                </a:cubicBezTo>
                <a:close/>
                <a:moveTo>
                  <a:pt x="3501866" y="398621"/>
                </a:moveTo>
                <a:cubicBezTo>
                  <a:pt x="3499961" y="389096"/>
                  <a:pt x="3497104" y="380524"/>
                  <a:pt x="3495199" y="371951"/>
                </a:cubicBezTo>
                <a:cubicBezTo>
                  <a:pt x="3495199" y="370999"/>
                  <a:pt x="3494246" y="370046"/>
                  <a:pt x="3494246" y="369094"/>
                </a:cubicBezTo>
                <a:cubicBezTo>
                  <a:pt x="3496151" y="365284"/>
                  <a:pt x="3498056" y="361474"/>
                  <a:pt x="3499961" y="357664"/>
                </a:cubicBezTo>
                <a:cubicBezTo>
                  <a:pt x="3500914" y="370999"/>
                  <a:pt x="3500914" y="384334"/>
                  <a:pt x="3501866" y="398621"/>
                </a:cubicBezTo>
                <a:close/>
                <a:moveTo>
                  <a:pt x="3496151" y="290036"/>
                </a:moveTo>
                <a:cubicBezTo>
                  <a:pt x="3497104" y="288131"/>
                  <a:pt x="3498056" y="286226"/>
                  <a:pt x="3499009" y="284321"/>
                </a:cubicBezTo>
                <a:cubicBezTo>
                  <a:pt x="3499009" y="288131"/>
                  <a:pt x="3499009" y="291941"/>
                  <a:pt x="3499009" y="295751"/>
                </a:cubicBezTo>
                <a:cubicBezTo>
                  <a:pt x="3498056" y="293846"/>
                  <a:pt x="3497104" y="291941"/>
                  <a:pt x="3496151" y="290036"/>
                </a:cubicBezTo>
                <a:close/>
                <a:moveTo>
                  <a:pt x="3496151" y="252889"/>
                </a:moveTo>
                <a:cubicBezTo>
                  <a:pt x="3496151" y="250984"/>
                  <a:pt x="3496151" y="249079"/>
                  <a:pt x="3496151" y="247174"/>
                </a:cubicBezTo>
                <a:cubicBezTo>
                  <a:pt x="3497104" y="250031"/>
                  <a:pt x="3498056" y="252889"/>
                  <a:pt x="3499009" y="254794"/>
                </a:cubicBezTo>
                <a:cubicBezTo>
                  <a:pt x="3498056" y="256699"/>
                  <a:pt x="3496151" y="258604"/>
                  <a:pt x="3495199" y="261461"/>
                </a:cubicBezTo>
                <a:cubicBezTo>
                  <a:pt x="3495199" y="258604"/>
                  <a:pt x="3496151" y="255746"/>
                  <a:pt x="3496151" y="252889"/>
                </a:cubicBezTo>
                <a:close/>
                <a:moveTo>
                  <a:pt x="3481864" y="205264"/>
                </a:moveTo>
                <a:cubicBezTo>
                  <a:pt x="3484721" y="212884"/>
                  <a:pt x="3488531" y="220504"/>
                  <a:pt x="3491389" y="230029"/>
                </a:cubicBezTo>
                <a:cubicBezTo>
                  <a:pt x="3492341" y="233839"/>
                  <a:pt x="3494246" y="238601"/>
                  <a:pt x="3495199" y="243364"/>
                </a:cubicBezTo>
                <a:cubicBezTo>
                  <a:pt x="3494246" y="245269"/>
                  <a:pt x="3493294" y="248126"/>
                  <a:pt x="3492341" y="251936"/>
                </a:cubicBezTo>
                <a:cubicBezTo>
                  <a:pt x="3491389" y="256699"/>
                  <a:pt x="3489484" y="261461"/>
                  <a:pt x="3487579" y="268129"/>
                </a:cubicBezTo>
                <a:cubicBezTo>
                  <a:pt x="3487579" y="269081"/>
                  <a:pt x="3487579" y="269081"/>
                  <a:pt x="3486626" y="270034"/>
                </a:cubicBezTo>
                <a:cubicBezTo>
                  <a:pt x="3484721" y="265271"/>
                  <a:pt x="3481864" y="260509"/>
                  <a:pt x="3479959" y="255746"/>
                </a:cubicBezTo>
                <a:cubicBezTo>
                  <a:pt x="3479959" y="245269"/>
                  <a:pt x="3479959" y="235744"/>
                  <a:pt x="3479959" y="228124"/>
                </a:cubicBezTo>
                <a:cubicBezTo>
                  <a:pt x="3479959" y="221456"/>
                  <a:pt x="3479959" y="216694"/>
                  <a:pt x="3479959" y="213836"/>
                </a:cubicBezTo>
                <a:cubicBezTo>
                  <a:pt x="3480911" y="211931"/>
                  <a:pt x="3480911" y="208121"/>
                  <a:pt x="3481864" y="205264"/>
                </a:cubicBezTo>
                <a:close/>
                <a:moveTo>
                  <a:pt x="3473291" y="241459"/>
                </a:moveTo>
                <a:cubicBezTo>
                  <a:pt x="3474244" y="239554"/>
                  <a:pt x="3474244" y="236696"/>
                  <a:pt x="3475196" y="234791"/>
                </a:cubicBezTo>
                <a:cubicBezTo>
                  <a:pt x="3474244" y="236696"/>
                  <a:pt x="3474244" y="239554"/>
                  <a:pt x="3473291" y="241459"/>
                </a:cubicBezTo>
                <a:cubicBezTo>
                  <a:pt x="3473291" y="242411"/>
                  <a:pt x="3473291" y="241459"/>
                  <a:pt x="3473291" y="241459"/>
                </a:cubicBezTo>
                <a:cubicBezTo>
                  <a:pt x="3473291" y="241459"/>
                  <a:pt x="3473291" y="241459"/>
                  <a:pt x="3473291" y="241459"/>
                </a:cubicBezTo>
                <a:close/>
                <a:moveTo>
                  <a:pt x="3468529" y="260509"/>
                </a:moveTo>
                <a:cubicBezTo>
                  <a:pt x="3468529" y="261461"/>
                  <a:pt x="3469481" y="262414"/>
                  <a:pt x="3469481" y="263366"/>
                </a:cubicBezTo>
                <a:cubicBezTo>
                  <a:pt x="3469481" y="266224"/>
                  <a:pt x="3468529" y="268129"/>
                  <a:pt x="3468529" y="270986"/>
                </a:cubicBezTo>
                <a:cubicBezTo>
                  <a:pt x="3467576" y="279559"/>
                  <a:pt x="3466624" y="290036"/>
                  <a:pt x="3465671" y="300514"/>
                </a:cubicBezTo>
                <a:cubicBezTo>
                  <a:pt x="3464719" y="306229"/>
                  <a:pt x="3464719" y="311944"/>
                  <a:pt x="3464719" y="318611"/>
                </a:cubicBezTo>
                <a:cubicBezTo>
                  <a:pt x="3464719" y="319564"/>
                  <a:pt x="3463766" y="320516"/>
                  <a:pt x="3463766" y="321469"/>
                </a:cubicBezTo>
                <a:cubicBezTo>
                  <a:pt x="3462814" y="316706"/>
                  <a:pt x="3460909" y="311944"/>
                  <a:pt x="3459956" y="307181"/>
                </a:cubicBezTo>
                <a:cubicBezTo>
                  <a:pt x="3459956" y="307181"/>
                  <a:pt x="3459956" y="306229"/>
                  <a:pt x="3459956" y="306229"/>
                </a:cubicBezTo>
                <a:cubicBezTo>
                  <a:pt x="3459956" y="304324"/>
                  <a:pt x="3460909" y="302419"/>
                  <a:pt x="3460909" y="300514"/>
                </a:cubicBezTo>
                <a:cubicBezTo>
                  <a:pt x="3463766" y="287179"/>
                  <a:pt x="3466624" y="273844"/>
                  <a:pt x="3468529" y="260509"/>
                </a:cubicBezTo>
                <a:close/>
                <a:moveTo>
                  <a:pt x="3451384" y="237649"/>
                </a:moveTo>
                <a:cubicBezTo>
                  <a:pt x="3451384" y="231934"/>
                  <a:pt x="3451384" y="227171"/>
                  <a:pt x="3451384" y="221456"/>
                </a:cubicBezTo>
                <a:cubicBezTo>
                  <a:pt x="3451384" y="221456"/>
                  <a:pt x="3451384" y="221456"/>
                  <a:pt x="3451384" y="222409"/>
                </a:cubicBezTo>
                <a:cubicBezTo>
                  <a:pt x="3453289" y="227171"/>
                  <a:pt x="3456146" y="231934"/>
                  <a:pt x="3458051" y="237649"/>
                </a:cubicBezTo>
                <a:cubicBezTo>
                  <a:pt x="3458051" y="237649"/>
                  <a:pt x="3458051" y="238601"/>
                  <a:pt x="3458051" y="238601"/>
                </a:cubicBezTo>
                <a:cubicBezTo>
                  <a:pt x="3455194" y="248126"/>
                  <a:pt x="3452336" y="257651"/>
                  <a:pt x="3450431" y="267176"/>
                </a:cubicBezTo>
                <a:cubicBezTo>
                  <a:pt x="3450431" y="267176"/>
                  <a:pt x="3450431" y="267176"/>
                  <a:pt x="3450431" y="267176"/>
                </a:cubicBezTo>
                <a:cubicBezTo>
                  <a:pt x="3451384" y="256699"/>
                  <a:pt x="3451384" y="247174"/>
                  <a:pt x="3451384" y="237649"/>
                </a:cubicBezTo>
                <a:close/>
                <a:moveTo>
                  <a:pt x="3405664" y="273844"/>
                </a:moveTo>
                <a:cubicBezTo>
                  <a:pt x="3406616" y="268129"/>
                  <a:pt x="3406616" y="263366"/>
                  <a:pt x="3406616" y="258604"/>
                </a:cubicBezTo>
                <a:cubicBezTo>
                  <a:pt x="3406616" y="253841"/>
                  <a:pt x="3406616" y="249079"/>
                  <a:pt x="3406616" y="245269"/>
                </a:cubicBezTo>
                <a:cubicBezTo>
                  <a:pt x="3406616" y="247174"/>
                  <a:pt x="3407569" y="251936"/>
                  <a:pt x="3409474" y="259556"/>
                </a:cubicBezTo>
                <a:cubicBezTo>
                  <a:pt x="3409474" y="264319"/>
                  <a:pt x="3407569" y="269081"/>
                  <a:pt x="3405664" y="273844"/>
                </a:cubicBezTo>
                <a:close/>
                <a:moveTo>
                  <a:pt x="3416141" y="335756"/>
                </a:moveTo>
                <a:cubicBezTo>
                  <a:pt x="3416141" y="341471"/>
                  <a:pt x="3416141" y="347186"/>
                  <a:pt x="3416141" y="353854"/>
                </a:cubicBezTo>
                <a:cubicBezTo>
                  <a:pt x="3416141" y="351949"/>
                  <a:pt x="3415189" y="350044"/>
                  <a:pt x="3415189" y="348139"/>
                </a:cubicBezTo>
                <a:cubicBezTo>
                  <a:pt x="3414236" y="340519"/>
                  <a:pt x="3414236" y="333851"/>
                  <a:pt x="3413284" y="328136"/>
                </a:cubicBezTo>
                <a:cubicBezTo>
                  <a:pt x="3413284" y="328136"/>
                  <a:pt x="3413284" y="328136"/>
                  <a:pt x="3413284" y="328136"/>
                </a:cubicBezTo>
                <a:cubicBezTo>
                  <a:pt x="3414236" y="325279"/>
                  <a:pt x="3415189" y="323374"/>
                  <a:pt x="3417094" y="320516"/>
                </a:cubicBezTo>
                <a:cubicBezTo>
                  <a:pt x="3417094" y="324326"/>
                  <a:pt x="3417094" y="329089"/>
                  <a:pt x="3416141" y="335756"/>
                </a:cubicBezTo>
                <a:close/>
                <a:moveTo>
                  <a:pt x="3421856" y="320516"/>
                </a:moveTo>
                <a:cubicBezTo>
                  <a:pt x="3420904" y="324326"/>
                  <a:pt x="3420904" y="329089"/>
                  <a:pt x="3419951" y="332899"/>
                </a:cubicBezTo>
                <a:cubicBezTo>
                  <a:pt x="3418999" y="326231"/>
                  <a:pt x="3418999" y="320516"/>
                  <a:pt x="3418046" y="316706"/>
                </a:cubicBezTo>
                <a:cubicBezTo>
                  <a:pt x="3418999" y="314801"/>
                  <a:pt x="3419951" y="312896"/>
                  <a:pt x="3420904" y="310991"/>
                </a:cubicBezTo>
                <a:cubicBezTo>
                  <a:pt x="3420904" y="310039"/>
                  <a:pt x="3421856" y="309086"/>
                  <a:pt x="3421856" y="308134"/>
                </a:cubicBezTo>
                <a:cubicBezTo>
                  <a:pt x="3421856" y="310039"/>
                  <a:pt x="3422809" y="310991"/>
                  <a:pt x="3422809" y="312896"/>
                </a:cubicBezTo>
                <a:cubicBezTo>
                  <a:pt x="3422809" y="314801"/>
                  <a:pt x="3422809" y="317659"/>
                  <a:pt x="3421856" y="320516"/>
                </a:cubicBezTo>
                <a:close/>
                <a:moveTo>
                  <a:pt x="3410426" y="139541"/>
                </a:moveTo>
                <a:cubicBezTo>
                  <a:pt x="3413284" y="145256"/>
                  <a:pt x="3417094" y="151924"/>
                  <a:pt x="3421856" y="161449"/>
                </a:cubicBezTo>
                <a:cubicBezTo>
                  <a:pt x="3424714" y="167164"/>
                  <a:pt x="3428524" y="173831"/>
                  <a:pt x="3433286" y="181451"/>
                </a:cubicBezTo>
                <a:cubicBezTo>
                  <a:pt x="3431381" y="187166"/>
                  <a:pt x="3430429" y="192881"/>
                  <a:pt x="3428524" y="198596"/>
                </a:cubicBezTo>
                <a:cubicBezTo>
                  <a:pt x="3427571" y="202406"/>
                  <a:pt x="3426619" y="206216"/>
                  <a:pt x="3425666" y="210026"/>
                </a:cubicBezTo>
                <a:cubicBezTo>
                  <a:pt x="3424714" y="205264"/>
                  <a:pt x="3423761" y="200501"/>
                  <a:pt x="3422809" y="195739"/>
                </a:cubicBezTo>
                <a:cubicBezTo>
                  <a:pt x="3419951" y="183356"/>
                  <a:pt x="3417094" y="171926"/>
                  <a:pt x="3415189" y="163354"/>
                </a:cubicBezTo>
                <a:cubicBezTo>
                  <a:pt x="3413284" y="154781"/>
                  <a:pt x="3411379" y="148114"/>
                  <a:pt x="3410426" y="143351"/>
                </a:cubicBezTo>
                <a:cubicBezTo>
                  <a:pt x="3409474" y="141446"/>
                  <a:pt x="3410426" y="140494"/>
                  <a:pt x="3410426" y="139541"/>
                </a:cubicBezTo>
                <a:close/>
                <a:moveTo>
                  <a:pt x="3408521" y="136684"/>
                </a:move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lose/>
                <a:moveTo>
                  <a:pt x="3395186" y="266224"/>
                </a:moveTo>
                <a:cubicBezTo>
                  <a:pt x="3396139" y="251936"/>
                  <a:pt x="3396139" y="239554"/>
                  <a:pt x="3396139" y="227171"/>
                </a:cubicBezTo>
                <a:cubicBezTo>
                  <a:pt x="3396139" y="222409"/>
                  <a:pt x="3396139" y="217646"/>
                  <a:pt x="3396139" y="212884"/>
                </a:cubicBezTo>
                <a:cubicBezTo>
                  <a:pt x="3397091" y="210026"/>
                  <a:pt x="3398044" y="207169"/>
                  <a:pt x="3398996" y="204311"/>
                </a:cubicBezTo>
                <a:cubicBezTo>
                  <a:pt x="3398044" y="206216"/>
                  <a:pt x="3397091" y="208121"/>
                  <a:pt x="3396139" y="210026"/>
                </a:cubicBezTo>
                <a:cubicBezTo>
                  <a:pt x="3396139" y="207169"/>
                  <a:pt x="3396139" y="204311"/>
                  <a:pt x="3396139" y="202406"/>
                </a:cubicBezTo>
                <a:cubicBezTo>
                  <a:pt x="3397091" y="199549"/>
                  <a:pt x="3397091" y="197644"/>
                  <a:pt x="3398044" y="194786"/>
                </a:cubicBezTo>
                <a:cubicBezTo>
                  <a:pt x="3401854" y="178594"/>
                  <a:pt x="3405664" y="162401"/>
                  <a:pt x="3408521" y="145256"/>
                </a:cubicBezTo>
                <a:cubicBezTo>
                  <a:pt x="3408521" y="150019"/>
                  <a:pt x="3409474" y="155734"/>
                  <a:pt x="3410426" y="162401"/>
                </a:cubicBezTo>
                <a:cubicBezTo>
                  <a:pt x="3411379" y="171926"/>
                  <a:pt x="3412331" y="182404"/>
                  <a:pt x="3414236" y="195739"/>
                </a:cubicBezTo>
                <a:cubicBezTo>
                  <a:pt x="3415189" y="202406"/>
                  <a:pt x="3416141" y="209074"/>
                  <a:pt x="3417094" y="215741"/>
                </a:cubicBezTo>
                <a:cubicBezTo>
                  <a:pt x="3418046" y="220504"/>
                  <a:pt x="3418999" y="224314"/>
                  <a:pt x="3419951" y="229076"/>
                </a:cubicBezTo>
                <a:cubicBezTo>
                  <a:pt x="3418999" y="230981"/>
                  <a:pt x="3418999" y="232886"/>
                  <a:pt x="3418046" y="233839"/>
                </a:cubicBezTo>
                <a:cubicBezTo>
                  <a:pt x="3416141" y="240506"/>
                  <a:pt x="3414236" y="247174"/>
                  <a:pt x="3411379" y="253841"/>
                </a:cubicBezTo>
                <a:cubicBezTo>
                  <a:pt x="3408521" y="248126"/>
                  <a:pt x="3407569" y="245269"/>
                  <a:pt x="3407569" y="244316"/>
                </a:cubicBezTo>
                <a:cubicBezTo>
                  <a:pt x="3407569" y="242411"/>
                  <a:pt x="3407569" y="241459"/>
                  <a:pt x="3407569" y="239554"/>
                </a:cubicBezTo>
                <a:cubicBezTo>
                  <a:pt x="3407569" y="230029"/>
                  <a:pt x="3407569" y="224314"/>
                  <a:pt x="3407569" y="224314"/>
                </a:cubicBezTo>
                <a:cubicBezTo>
                  <a:pt x="3407569" y="224314"/>
                  <a:pt x="3405664" y="230029"/>
                  <a:pt x="3403759" y="239554"/>
                </a:cubicBezTo>
                <a:cubicBezTo>
                  <a:pt x="3402806" y="244316"/>
                  <a:pt x="3400901" y="250031"/>
                  <a:pt x="3399949" y="256699"/>
                </a:cubicBezTo>
                <a:cubicBezTo>
                  <a:pt x="3398996" y="262414"/>
                  <a:pt x="3397091" y="269081"/>
                  <a:pt x="3395186" y="275749"/>
                </a:cubicBezTo>
                <a:cubicBezTo>
                  <a:pt x="3395186" y="273844"/>
                  <a:pt x="3395186" y="270034"/>
                  <a:pt x="3395186" y="266224"/>
                </a:cubicBezTo>
                <a:close/>
                <a:moveTo>
                  <a:pt x="3363754" y="252889"/>
                </a:moveTo>
                <a:cubicBezTo>
                  <a:pt x="3364706" y="256699"/>
                  <a:pt x="3365659" y="260509"/>
                  <a:pt x="3365659" y="264319"/>
                </a:cubicBezTo>
                <a:cubicBezTo>
                  <a:pt x="3364706" y="266224"/>
                  <a:pt x="3363754" y="267176"/>
                  <a:pt x="3363754" y="269081"/>
                </a:cubicBezTo>
                <a:cubicBezTo>
                  <a:pt x="3363754" y="262414"/>
                  <a:pt x="3363754" y="257651"/>
                  <a:pt x="3363754" y="252889"/>
                </a:cubicBezTo>
                <a:close/>
                <a:moveTo>
                  <a:pt x="3321844" y="351949"/>
                </a:moveTo>
                <a:cubicBezTo>
                  <a:pt x="3321844" y="349091"/>
                  <a:pt x="3322796" y="345281"/>
                  <a:pt x="3322796" y="342424"/>
                </a:cubicBezTo>
                <a:cubicBezTo>
                  <a:pt x="3322796" y="344329"/>
                  <a:pt x="3323749" y="346234"/>
                  <a:pt x="3323749" y="347186"/>
                </a:cubicBezTo>
                <a:cubicBezTo>
                  <a:pt x="3323749" y="349091"/>
                  <a:pt x="3322796" y="350044"/>
                  <a:pt x="3321844" y="351949"/>
                </a:cubicBezTo>
                <a:close/>
                <a:moveTo>
                  <a:pt x="3340894" y="273844"/>
                </a:moveTo>
                <a:cubicBezTo>
                  <a:pt x="3342799" y="282416"/>
                  <a:pt x="3345656" y="290036"/>
                  <a:pt x="3347561" y="298609"/>
                </a:cubicBezTo>
                <a:cubicBezTo>
                  <a:pt x="3346609" y="300514"/>
                  <a:pt x="3345656" y="302419"/>
                  <a:pt x="3344704" y="304324"/>
                </a:cubicBezTo>
                <a:cubicBezTo>
                  <a:pt x="3342799" y="299561"/>
                  <a:pt x="3340894" y="295751"/>
                  <a:pt x="3338989" y="290989"/>
                </a:cubicBezTo>
                <a:cubicBezTo>
                  <a:pt x="3338036" y="276701"/>
                  <a:pt x="3336131" y="263366"/>
                  <a:pt x="3335179" y="251936"/>
                </a:cubicBezTo>
                <a:cubicBezTo>
                  <a:pt x="3337084" y="259556"/>
                  <a:pt x="3338989" y="266224"/>
                  <a:pt x="3340894" y="273844"/>
                </a:cubicBezTo>
                <a:close/>
                <a:moveTo>
                  <a:pt x="3330416" y="376714"/>
                </a:moveTo>
                <a:cubicBezTo>
                  <a:pt x="3330416" y="377666"/>
                  <a:pt x="3330416" y="378619"/>
                  <a:pt x="3331369" y="379571"/>
                </a:cubicBezTo>
                <a:cubicBezTo>
                  <a:pt x="3330416" y="380524"/>
                  <a:pt x="3330416" y="382429"/>
                  <a:pt x="3329464" y="384334"/>
                </a:cubicBezTo>
                <a:cubicBezTo>
                  <a:pt x="3329464" y="383381"/>
                  <a:pt x="3328511" y="382429"/>
                  <a:pt x="3328511" y="381476"/>
                </a:cubicBezTo>
                <a:cubicBezTo>
                  <a:pt x="3328511" y="379571"/>
                  <a:pt x="3329464" y="378619"/>
                  <a:pt x="3330416" y="376714"/>
                </a:cubicBezTo>
                <a:close/>
                <a:moveTo>
                  <a:pt x="3329464" y="202406"/>
                </a:moveTo>
                <a:cubicBezTo>
                  <a:pt x="3329464" y="203359"/>
                  <a:pt x="3329464" y="205264"/>
                  <a:pt x="3329464" y="207169"/>
                </a:cubicBezTo>
                <a:cubicBezTo>
                  <a:pt x="3329464" y="206216"/>
                  <a:pt x="3329464" y="206216"/>
                  <a:pt x="3328511" y="205264"/>
                </a:cubicBezTo>
                <a:cubicBezTo>
                  <a:pt x="3329464" y="204311"/>
                  <a:pt x="3329464" y="203359"/>
                  <a:pt x="3329464" y="202406"/>
                </a:cubicBezTo>
                <a:close/>
                <a:moveTo>
                  <a:pt x="3326606" y="302419"/>
                </a:moveTo>
                <a:cubicBezTo>
                  <a:pt x="3327559" y="305276"/>
                  <a:pt x="3328511" y="307181"/>
                  <a:pt x="3329464" y="310039"/>
                </a:cubicBezTo>
                <a:cubicBezTo>
                  <a:pt x="3329464" y="310991"/>
                  <a:pt x="3329464" y="310991"/>
                  <a:pt x="3329464" y="311944"/>
                </a:cubicBezTo>
                <a:cubicBezTo>
                  <a:pt x="3328511" y="310039"/>
                  <a:pt x="3327559" y="308134"/>
                  <a:pt x="3326606" y="306229"/>
                </a:cubicBezTo>
                <a:cubicBezTo>
                  <a:pt x="3326606" y="304324"/>
                  <a:pt x="3326606" y="303371"/>
                  <a:pt x="3326606" y="302419"/>
                </a:cubicBezTo>
                <a:close/>
                <a:moveTo>
                  <a:pt x="3323749" y="227171"/>
                </a:moveTo>
                <a:cubicBezTo>
                  <a:pt x="3324701" y="224314"/>
                  <a:pt x="3324701" y="221456"/>
                  <a:pt x="3325654" y="219551"/>
                </a:cubicBezTo>
                <a:cubicBezTo>
                  <a:pt x="3325654" y="220504"/>
                  <a:pt x="3325654" y="220504"/>
                  <a:pt x="3325654" y="221456"/>
                </a:cubicBezTo>
                <a:cubicBezTo>
                  <a:pt x="3322796" y="232886"/>
                  <a:pt x="3320891" y="244316"/>
                  <a:pt x="3318034" y="256699"/>
                </a:cubicBezTo>
                <a:cubicBezTo>
                  <a:pt x="3318034" y="256699"/>
                  <a:pt x="3318034" y="255746"/>
                  <a:pt x="3317081" y="255746"/>
                </a:cubicBezTo>
                <a:cubicBezTo>
                  <a:pt x="3319939" y="245269"/>
                  <a:pt x="3321844" y="235744"/>
                  <a:pt x="3323749" y="227171"/>
                </a:cubicBezTo>
                <a:close/>
                <a:moveTo>
                  <a:pt x="3315176" y="269081"/>
                </a:moveTo>
                <a:cubicBezTo>
                  <a:pt x="3315176" y="270034"/>
                  <a:pt x="3316129" y="270986"/>
                  <a:pt x="3316129" y="270986"/>
                </a:cubicBezTo>
                <a:cubicBezTo>
                  <a:pt x="3315176" y="274796"/>
                  <a:pt x="3315176" y="278606"/>
                  <a:pt x="3314224" y="282416"/>
                </a:cubicBezTo>
                <a:cubicBezTo>
                  <a:pt x="3314224" y="281464"/>
                  <a:pt x="3313271" y="280511"/>
                  <a:pt x="3313271" y="280511"/>
                </a:cubicBezTo>
                <a:cubicBezTo>
                  <a:pt x="3313271" y="276701"/>
                  <a:pt x="3314224" y="272891"/>
                  <a:pt x="3315176" y="269081"/>
                </a:cubicBezTo>
                <a:close/>
                <a:moveTo>
                  <a:pt x="3305651" y="310991"/>
                </a:moveTo>
                <a:cubicBezTo>
                  <a:pt x="3306604" y="307181"/>
                  <a:pt x="3307556" y="302419"/>
                  <a:pt x="3308509" y="298609"/>
                </a:cubicBezTo>
                <a:cubicBezTo>
                  <a:pt x="3309461" y="299561"/>
                  <a:pt x="3309461" y="301466"/>
                  <a:pt x="3310414" y="302419"/>
                </a:cubicBezTo>
                <a:cubicBezTo>
                  <a:pt x="3309461" y="308134"/>
                  <a:pt x="3308509" y="314801"/>
                  <a:pt x="3307556" y="320516"/>
                </a:cubicBezTo>
                <a:cubicBezTo>
                  <a:pt x="3306604" y="318611"/>
                  <a:pt x="3305651" y="315754"/>
                  <a:pt x="3304699" y="313849"/>
                </a:cubicBezTo>
                <a:cubicBezTo>
                  <a:pt x="3305651" y="313849"/>
                  <a:pt x="3305651" y="312896"/>
                  <a:pt x="3305651" y="310991"/>
                </a:cubicBezTo>
                <a:close/>
                <a:moveTo>
                  <a:pt x="3302794" y="327184"/>
                </a:moveTo>
                <a:cubicBezTo>
                  <a:pt x="3303746" y="330041"/>
                  <a:pt x="3303746" y="332899"/>
                  <a:pt x="3304699" y="335756"/>
                </a:cubicBezTo>
                <a:cubicBezTo>
                  <a:pt x="3303746" y="339566"/>
                  <a:pt x="3302794" y="344329"/>
                  <a:pt x="3300889" y="349091"/>
                </a:cubicBezTo>
                <a:cubicBezTo>
                  <a:pt x="3299936" y="350996"/>
                  <a:pt x="3299936" y="353854"/>
                  <a:pt x="3298984" y="355759"/>
                </a:cubicBezTo>
                <a:cubicBezTo>
                  <a:pt x="3298031" y="354806"/>
                  <a:pt x="3298031" y="352901"/>
                  <a:pt x="3297079" y="351949"/>
                </a:cubicBezTo>
                <a:cubicBezTo>
                  <a:pt x="3298984" y="343376"/>
                  <a:pt x="3300889" y="334804"/>
                  <a:pt x="3302794" y="327184"/>
                </a:cubicBezTo>
                <a:close/>
                <a:moveTo>
                  <a:pt x="3279934" y="297656"/>
                </a:moveTo>
                <a:cubicBezTo>
                  <a:pt x="3279934" y="294799"/>
                  <a:pt x="3279934" y="291941"/>
                  <a:pt x="3280886" y="289084"/>
                </a:cubicBezTo>
                <a:cubicBezTo>
                  <a:pt x="3281839" y="280511"/>
                  <a:pt x="3282791" y="271939"/>
                  <a:pt x="3283744" y="263366"/>
                </a:cubicBezTo>
                <a:cubicBezTo>
                  <a:pt x="3283744" y="259556"/>
                  <a:pt x="3284696" y="255746"/>
                  <a:pt x="3284696" y="252889"/>
                </a:cubicBezTo>
                <a:cubicBezTo>
                  <a:pt x="3287554" y="258604"/>
                  <a:pt x="3290411" y="264319"/>
                  <a:pt x="3293269" y="270034"/>
                </a:cubicBezTo>
                <a:cubicBezTo>
                  <a:pt x="3292316" y="272891"/>
                  <a:pt x="3292316" y="274796"/>
                  <a:pt x="3291364" y="277654"/>
                </a:cubicBezTo>
                <a:cubicBezTo>
                  <a:pt x="3291364" y="279559"/>
                  <a:pt x="3290411" y="281464"/>
                  <a:pt x="3290411" y="283369"/>
                </a:cubicBezTo>
                <a:cubicBezTo>
                  <a:pt x="3289459" y="271939"/>
                  <a:pt x="3289459" y="264319"/>
                  <a:pt x="3289459" y="264319"/>
                </a:cubicBezTo>
                <a:cubicBezTo>
                  <a:pt x="3289459" y="264319"/>
                  <a:pt x="3285649" y="285274"/>
                  <a:pt x="3281839" y="317659"/>
                </a:cubicBezTo>
                <a:cubicBezTo>
                  <a:pt x="3281839" y="317659"/>
                  <a:pt x="3280886" y="317659"/>
                  <a:pt x="3280886" y="317659"/>
                </a:cubicBezTo>
                <a:cubicBezTo>
                  <a:pt x="3280886" y="317659"/>
                  <a:pt x="3280886" y="316706"/>
                  <a:pt x="3280886" y="316706"/>
                </a:cubicBezTo>
                <a:cubicBezTo>
                  <a:pt x="3280886" y="316706"/>
                  <a:pt x="3280886" y="315754"/>
                  <a:pt x="3279934" y="315754"/>
                </a:cubicBezTo>
                <a:cubicBezTo>
                  <a:pt x="3279934" y="314801"/>
                  <a:pt x="3278981" y="314801"/>
                  <a:pt x="3278981" y="313849"/>
                </a:cubicBezTo>
                <a:cubicBezTo>
                  <a:pt x="3278981" y="308134"/>
                  <a:pt x="3279934" y="302419"/>
                  <a:pt x="3279934" y="297656"/>
                </a:cubicBezTo>
                <a:close/>
                <a:moveTo>
                  <a:pt x="3263741" y="295751"/>
                </a:moveTo>
                <a:cubicBezTo>
                  <a:pt x="3263741" y="294799"/>
                  <a:pt x="3263741" y="293846"/>
                  <a:pt x="3263741" y="293846"/>
                </a:cubicBezTo>
                <a:cubicBezTo>
                  <a:pt x="3263741" y="293846"/>
                  <a:pt x="3263741" y="294799"/>
                  <a:pt x="3263741" y="295751"/>
                </a:cubicBezTo>
                <a:cubicBezTo>
                  <a:pt x="3264694" y="295751"/>
                  <a:pt x="3264694" y="295751"/>
                  <a:pt x="3264694" y="296704"/>
                </a:cubicBezTo>
                <a:cubicBezTo>
                  <a:pt x="3263741" y="299561"/>
                  <a:pt x="3262789" y="303371"/>
                  <a:pt x="3262789" y="306229"/>
                </a:cubicBezTo>
                <a:cubicBezTo>
                  <a:pt x="3262789" y="302419"/>
                  <a:pt x="3263741" y="298609"/>
                  <a:pt x="3263741" y="295751"/>
                </a:cubicBezTo>
                <a:close/>
                <a:moveTo>
                  <a:pt x="3232309" y="381476"/>
                </a:moveTo>
                <a:cubicBezTo>
                  <a:pt x="3232309" y="372904"/>
                  <a:pt x="3232309" y="365284"/>
                  <a:pt x="3232309" y="357664"/>
                </a:cubicBezTo>
                <a:cubicBezTo>
                  <a:pt x="3232309" y="357664"/>
                  <a:pt x="3232309" y="358616"/>
                  <a:pt x="3232309" y="358616"/>
                </a:cubicBezTo>
                <a:cubicBezTo>
                  <a:pt x="3232309" y="359569"/>
                  <a:pt x="3232309" y="360521"/>
                  <a:pt x="3233261" y="360521"/>
                </a:cubicBezTo>
                <a:cubicBezTo>
                  <a:pt x="3233261" y="367189"/>
                  <a:pt x="3233261" y="373856"/>
                  <a:pt x="3232309" y="381476"/>
                </a:cubicBezTo>
                <a:close/>
                <a:moveTo>
                  <a:pt x="3239929" y="327184"/>
                </a:moveTo>
                <a:cubicBezTo>
                  <a:pt x="3240881" y="330994"/>
                  <a:pt x="3240881" y="335756"/>
                  <a:pt x="3241834" y="339566"/>
                </a:cubicBezTo>
                <a:cubicBezTo>
                  <a:pt x="3240881" y="337661"/>
                  <a:pt x="3239929" y="335756"/>
                  <a:pt x="3239929" y="333851"/>
                </a:cubicBezTo>
                <a:cubicBezTo>
                  <a:pt x="3239929" y="331946"/>
                  <a:pt x="3239929" y="330994"/>
                  <a:pt x="3239929" y="329089"/>
                </a:cubicBezTo>
                <a:cubicBezTo>
                  <a:pt x="3238976" y="328136"/>
                  <a:pt x="3239929" y="328136"/>
                  <a:pt x="3239929" y="327184"/>
                </a:cubicBezTo>
                <a:close/>
                <a:moveTo>
                  <a:pt x="3234214" y="318611"/>
                </a:moveTo>
                <a:cubicBezTo>
                  <a:pt x="3235166" y="315754"/>
                  <a:pt x="3236119" y="312896"/>
                  <a:pt x="3237071" y="310039"/>
                </a:cubicBezTo>
                <a:cubicBezTo>
                  <a:pt x="3237071" y="311944"/>
                  <a:pt x="3238024" y="313849"/>
                  <a:pt x="3238024" y="314801"/>
                </a:cubicBezTo>
                <a:cubicBezTo>
                  <a:pt x="3238024" y="315754"/>
                  <a:pt x="3238024" y="315754"/>
                  <a:pt x="3238024" y="316706"/>
                </a:cubicBezTo>
                <a:cubicBezTo>
                  <a:pt x="3238024" y="316706"/>
                  <a:pt x="3238024" y="317659"/>
                  <a:pt x="3237071" y="317659"/>
                </a:cubicBezTo>
                <a:cubicBezTo>
                  <a:pt x="3237071" y="314801"/>
                  <a:pt x="3236119" y="311944"/>
                  <a:pt x="3237071" y="311944"/>
                </a:cubicBezTo>
                <a:cubicBezTo>
                  <a:pt x="3238024" y="311944"/>
                  <a:pt x="3237071" y="314801"/>
                  <a:pt x="3236119" y="319564"/>
                </a:cubicBezTo>
                <a:cubicBezTo>
                  <a:pt x="3235166" y="320516"/>
                  <a:pt x="3235166" y="321469"/>
                  <a:pt x="3234214" y="322421"/>
                </a:cubicBezTo>
                <a:cubicBezTo>
                  <a:pt x="3234214" y="321469"/>
                  <a:pt x="3233261" y="320516"/>
                  <a:pt x="3233261" y="319564"/>
                </a:cubicBezTo>
                <a:cubicBezTo>
                  <a:pt x="3234214" y="319564"/>
                  <a:pt x="3234214" y="319564"/>
                  <a:pt x="3234214" y="318611"/>
                </a:cubicBezTo>
                <a:close/>
                <a:moveTo>
                  <a:pt x="3233261" y="286226"/>
                </a:moveTo>
                <a:cubicBezTo>
                  <a:pt x="3233261" y="287179"/>
                  <a:pt x="3233261" y="287179"/>
                  <a:pt x="3233261" y="288131"/>
                </a:cubicBezTo>
                <a:cubicBezTo>
                  <a:pt x="3233261" y="289084"/>
                  <a:pt x="3232309" y="289084"/>
                  <a:pt x="3232309" y="290036"/>
                </a:cubicBezTo>
                <a:cubicBezTo>
                  <a:pt x="3232309" y="287179"/>
                  <a:pt x="3232309" y="285274"/>
                  <a:pt x="3232309" y="282416"/>
                </a:cubicBezTo>
                <a:cubicBezTo>
                  <a:pt x="3232309" y="284321"/>
                  <a:pt x="3233261" y="285274"/>
                  <a:pt x="3233261" y="286226"/>
                </a:cubicBezTo>
                <a:close/>
                <a:moveTo>
                  <a:pt x="3222784" y="285274"/>
                </a:moveTo>
                <a:cubicBezTo>
                  <a:pt x="3222784" y="281464"/>
                  <a:pt x="3222784" y="277654"/>
                  <a:pt x="3223736" y="273844"/>
                </a:cubicBezTo>
                <a:cubicBezTo>
                  <a:pt x="3224689" y="271939"/>
                  <a:pt x="3224689" y="270034"/>
                  <a:pt x="3224689" y="270034"/>
                </a:cubicBezTo>
                <a:cubicBezTo>
                  <a:pt x="3224689" y="270034"/>
                  <a:pt x="3224689" y="270034"/>
                  <a:pt x="3224689" y="270986"/>
                </a:cubicBezTo>
                <a:cubicBezTo>
                  <a:pt x="3225641" y="265271"/>
                  <a:pt x="3226594" y="259556"/>
                  <a:pt x="3227546" y="253841"/>
                </a:cubicBezTo>
                <a:cubicBezTo>
                  <a:pt x="3227546" y="253841"/>
                  <a:pt x="3227546" y="253841"/>
                  <a:pt x="3227546" y="253841"/>
                </a:cubicBezTo>
                <a:cubicBezTo>
                  <a:pt x="3226594" y="264319"/>
                  <a:pt x="3225641" y="277654"/>
                  <a:pt x="3223736" y="292894"/>
                </a:cubicBezTo>
                <a:cubicBezTo>
                  <a:pt x="3223736" y="292894"/>
                  <a:pt x="3223736" y="291941"/>
                  <a:pt x="3222784" y="291941"/>
                </a:cubicBezTo>
                <a:cubicBezTo>
                  <a:pt x="3222784" y="291941"/>
                  <a:pt x="3222784" y="291941"/>
                  <a:pt x="3222784" y="290989"/>
                </a:cubicBezTo>
                <a:cubicBezTo>
                  <a:pt x="3221831" y="289084"/>
                  <a:pt x="3221831" y="287179"/>
                  <a:pt x="3222784" y="285274"/>
                </a:cubicBezTo>
                <a:close/>
                <a:moveTo>
                  <a:pt x="3217069" y="207169"/>
                </a:moveTo>
                <a:cubicBezTo>
                  <a:pt x="3218021" y="210979"/>
                  <a:pt x="3218974" y="214789"/>
                  <a:pt x="3219926" y="219551"/>
                </a:cubicBezTo>
                <a:cubicBezTo>
                  <a:pt x="3218021" y="225266"/>
                  <a:pt x="3217069" y="231934"/>
                  <a:pt x="3215164" y="238601"/>
                </a:cubicBezTo>
                <a:cubicBezTo>
                  <a:pt x="3215164" y="226219"/>
                  <a:pt x="3217069" y="215741"/>
                  <a:pt x="3217069" y="207169"/>
                </a:cubicBezTo>
                <a:close/>
                <a:moveTo>
                  <a:pt x="3191351" y="249079"/>
                </a:moveTo>
                <a:cubicBezTo>
                  <a:pt x="3191351" y="242411"/>
                  <a:pt x="3192304" y="236696"/>
                  <a:pt x="3192304" y="232886"/>
                </a:cubicBezTo>
                <a:cubicBezTo>
                  <a:pt x="3193256" y="234791"/>
                  <a:pt x="3193256" y="235744"/>
                  <a:pt x="3194209" y="238601"/>
                </a:cubicBezTo>
                <a:cubicBezTo>
                  <a:pt x="3193256" y="247174"/>
                  <a:pt x="3192304" y="255746"/>
                  <a:pt x="3191351" y="265271"/>
                </a:cubicBezTo>
                <a:cubicBezTo>
                  <a:pt x="3191351" y="258604"/>
                  <a:pt x="3191351" y="253841"/>
                  <a:pt x="3191351" y="249079"/>
                </a:cubicBezTo>
                <a:close/>
                <a:moveTo>
                  <a:pt x="3155156" y="313849"/>
                </a:moveTo>
                <a:cubicBezTo>
                  <a:pt x="3155156" y="315754"/>
                  <a:pt x="3156109" y="317659"/>
                  <a:pt x="3156109" y="320516"/>
                </a:cubicBezTo>
                <a:cubicBezTo>
                  <a:pt x="3156109" y="325279"/>
                  <a:pt x="3157061" y="330041"/>
                  <a:pt x="3158014" y="334804"/>
                </a:cubicBezTo>
                <a:cubicBezTo>
                  <a:pt x="3157061" y="341471"/>
                  <a:pt x="3155156" y="348139"/>
                  <a:pt x="3154204" y="354806"/>
                </a:cubicBezTo>
                <a:cubicBezTo>
                  <a:pt x="3153251" y="353854"/>
                  <a:pt x="3153251" y="352901"/>
                  <a:pt x="3152299" y="351949"/>
                </a:cubicBezTo>
                <a:cubicBezTo>
                  <a:pt x="3152299" y="350996"/>
                  <a:pt x="3152299" y="350044"/>
                  <a:pt x="3152299" y="350044"/>
                </a:cubicBezTo>
                <a:cubicBezTo>
                  <a:pt x="3152299" y="348139"/>
                  <a:pt x="3151346" y="347186"/>
                  <a:pt x="3151346" y="345281"/>
                </a:cubicBezTo>
                <a:cubicBezTo>
                  <a:pt x="3151346" y="345281"/>
                  <a:pt x="3151346" y="344329"/>
                  <a:pt x="3151346" y="344329"/>
                </a:cubicBezTo>
                <a:lnTo>
                  <a:pt x="3151346" y="338614"/>
                </a:lnTo>
                <a:cubicBezTo>
                  <a:pt x="3151346" y="329089"/>
                  <a:pt x="3153251" y="321469"/>
                  <a:pt x="3155156" y="313849"/>
                </a:cubicBezTo>
                <a:close/>
                <a:moveTo>
                  <a:pt x="3139916" y="213836"/>
                </a:moveTo>
                <a:cubicBezTo>
                  <a:pt x="3140869" y="220504"/>
                  <a:pt x="3142774" y="228124"/>
                  <a:pt x="3143726" y="235744"/>
                </a:cubicBezTo>
                <a:cubicBezTo>
                  <a:pt x="3145631" y="246221"/>
                  <a:pt x="3147536" y="256699"/>
                  <a:pt x="3148489" y="267176"/>
                </a:cubicBezTo>
                <a:cubicBezTo>
                  <a:pt x="3146584" y="272891"/>
                  <a:pt x="3145631" y="278606"/>
                  <a:pt x="3143726" y="284321"/>
                </a:cubicBezTo>
                <a:cubicBezTo>
                  <a:pt x="3140869" y="251936"/>
                  <a:pt x="3138964" y="228124"/>
                  <a:pt x="3137059" y="216694"/>
                </a:cubicBezTo>
                <a:cubicBezTo>
                  <a:pt x="3138011" y="215741"/>
                  <a:pt x="3138964" y="214789"/>
                  <a:pt x="3139916" y="213836"/>
                </a:cubicBezTo>
                <a:close/>
                <a:moveTo>
                  <a:pt x="3130391" y="337661"/>
                </a:moveTo>
                <a:cubicBezTo>
                  <a:pt x="3130391" y="336709"/>
                  <a:pt x="3130391" y="336709"/>
                  <a:pt x="3130391" y="335756"/>
                </a:cubicBezTo>
                <a:cubicBezTo>
                  <a:pt x="3130391" y="335756"/>
                  <a:pt x="3130391" y="335756"/>
                  <a:pt x="3130391" y="335756"/>
                </a:cubicBezTo>
                <a:cubicBezTo>
                  <a:pt x="3130391" y="336709"/>
                  <a:pt x="3130391" y="336709"/>
                  <a:pt x="3130391" y="337661"/>
                </a:cubicBezTo>
                <a:close/>
                <a:moveTo>
                  <a:pt x="3130391" y="328136"/>
                </a:moveTo>
                <a:cubicBezTo>
                  <a:pt x="3130391" y="328136"/>
                  <a:pt x="3130391" y="327184"/>
                  <a:pt x="3130391" y="328136"/>
                </a:cubicBezTo>
                <a:cubicBezTo>
                  <a:pt x="3130391" y="327184"/>
                  <a:pt x="3130391" y="328136"/>
                  <a:pt x="3130391" y="328136"/>
                </a:cubicBezTo>
                <a:cubicBezTo>
                  <a:pt x="3130391" y="328136"/>
                  <a:pt x="3130391" y="328136"/>
                  <a:pt x="3130391" y="328136"/>
                </a:cubicBezTo>
                <a:close/>
                <a:moveTo>
                  <a:pt x="3133249" y="276701"/>
                </a:moveTo>
                <a:cubicBezTo>
                  <a:pt x="3133249" y="276701"/>
                  <a:pt x="3133249" y="275749"/>
                  <a:pt x="3133249" y="276701"/>
                </a:cubicBezTo>
                <a:cubicBezTo>
                  <a:pt x="3131344" y="270034"/>
                  <a:pt x="3129439" y="264319"/>
                  <a:pt x="3128486" y="259556"/>
                </a:cubicBezTo>
                <a:cubicBezTo>
                  <a:pt x="3128486" y="254794"/>
                  <a:pt x="3128486" y="250031"/>
                  <a:pt x="3127534" y="246221"/>
                </a:cubicBezTo>
                <a:cubicBezTo>
                  <a:pt x="3131344" y="235744"/>
                  <a:pt x="3134201" y="228124"/>
                  <a:pt x="3135154" y="223361"/>
                </a:cubicBezTo>
                <a:cubicBezTo>
                  <a:pt x="3135154" y="235744"/>
                  <a:pt x="3134201" y="253841"/>
                  <a:pt x="3133249" y="276701"/>
                </a:cubicBezTo>
                <a:close/>
                <a:moveTo>
                  <a:pt x="3130391" y="229076"/>
                </a:moveTo>
                <a:cubicBezTo>
                  <a:pt x="3132296" y="225266"/>
                  <a:pt x="3134201" y="222409"/>
                  <a:pt x="3136106" y="219551"/>
                </a:cubicBezTo>
                <a:cubicBezTo>
                  <a:pt x="3136106" y="220504"/>
                  <a:pt x="3136106" y="220504"/>
                  <a:pt x="3136106" y="221456"/>
                </a:cubicBezTo>
                <a:cubicBezTo>
                  <a:pt x="3134201" y="224314"/>
                  <a:pt x="3131344" y="229076"/>
                  <a:pt x="3127534" y="236696"/>
                </a:cubicBezTo>
                <a:cubicBezTo>
                  <a:pt x="3127534" y="235744"/>
                  <a:pt x="3127534" y="235744"/>
                  <a:pt x="3127534" y="234791"/>
                </a:cubicBezTo>
                <a:cubicBezTo>
                  <a:pt x="3128486" y="232886"/>
                  <a:pt x="3129439" y="230981"/>
                  <a:pt x="3130391" y="229076"/>
                </a:cubicBezTo>
                <a:close/>
                <a:moveTo>
                  <a:pt x="3114199" y="290036"/>
                </a:moveTo>
                <a:cubicBezTo>
                  <a:pt x="3114199" y="289084"/>
                  <a:pt x="3113246" y="288131"/>
                  <a:pt x="3113246" y="287179"/>
                </a:cubicBezTo>
                <a:cubicBezTo>
                  <a:pt x="3113246" y="287179"/>
                  <a:pt x="3113246" y="287179"/>
                  <a:pt x="3113246" y="286226"/>
                </a:cubicBezTo>
                <a:cubicBezTo>
                  <a:pt x="3114199" y="284321"/>
                  <a:pt x="3114199" y="283369"/>
                  <a:pt x="3115151" y="281464"/>
                </a:cubicBezTo>
                <a:cubicBezTo>
                  <a:pt x="3114199" y="284321"/>
                  <a:pt x="3114199" y="287179"/>
                  <a:pt x="3114199" y="290036"/>
                </a:cubicBezTo>
                <a:close/>
                <a:moveTo>
                  <a:pt x="3115151" y="257651"/>
                </a:moveTo>
                <a:cubicBezTo>
                  <a:pt x="3115151" y="256699"/>
                  <a:pt x="3116104" y="256699"/>
                  <a:pt x="3116104" y="255746"/>
                </a:cubicBezTo>
                <a:cubicBezTo>
                  <a:pt x="3116104" y="256699"/>
                  <a:pt x="3116104" y="257651"/>
                  <a:pt x="3115151" y="257651"/>
                </a:cubicBezTo>
                <a:cubicBezTo>
                  <a:pt x="3114199" y="261461"/>
                  <a:pt x="3111341" y="265271"/>
                  <a:pt x="3109436" y="270034"/>
                </a:cubicBezTo>
                <a:cubicBezTo>
                  <a:pt x="3111341" y="266224"/>
                  <a:pt x="3113246" y="261461"/>
                  <a:pt x="3115151" y="257651"/>
                </a:cubicBezTo>
                <a:close/>
                <a:moveTo>
                  <a:pt x="3110389" y="292894"/>
                </a:moveTo>
                <a:cubicBezTo>
                  <a:pt x="3111341" y="297656"/>
                  <a:pt x="3112294" y="302419"/>
                  <a:pt x="3113246" y="309086"/>
                </a:cubicBezTo>
                <a:cubicBezTo>
                  <a:pt x="3113246" y="310039"/>
                  <a:pt x="3113246" y="310991"/>
                  <a:pt x="3114199" y="311944"/>
                </a:cubicBezTo>
                <a:cubicBezTo>
                  <a:pt x="3114199" y="314801"/>
                  <a:pt x="3114199" y="317659"/>
                  <a:pt x="3114199" y="321469"/>
                </a:cubicBezTo>
                <a:cubicBezTo>
                  <a:pt x="3114199" y="321469"/>
                  <a:pt x="3114199" y="320516"/>
                  <a:pt x="3114199" y="319564"/>
                </a:cubicBezTo>
                <a:cubicBezTo>
                  <a:pt x="3113246" y="315754"/>
                  <a:pt x="3112294" y="312896"/>
                  <a:pt x="3110389" y="309086"/>
                </a:cubicBezTo>
                <a:cubicBezTo>
                  <a:pt x="3110389" y="306229"/>
                  <a:pt x="3109436" y="303371"/>
                  <a:pt x="3109436" y="300514"/>
                </a:cubicBezTo>
                <a:cubicBezTo>
                  <a:pt x="3109436" y="300514"/>
                  <a:pt x="3109436" y="299561"/>
                  <a:pt x="3109436" y="299561"/>
                </a:cubicBezTo>
                <a:cubicBezTo>
                  <a:pt x="3108484" y="297656"/>
                  <a:pt x="3109436" y="295751"/>
                  <a:pt x="3110389" y="292894"/>
                </a:cubicBezTo>
                <a:close/>
                <a:moveTo>
                  <a:pt x="3098006" y="350996"/>
                </a:moveTo>
                <a:cubicBezTo>
                  <a:pt x="3098006" y="350996"/>
                  <a:pt x="3098006" y="350996"/>
                  <a:pt x="3098006" y="350996"/>
                </a:cubicBezTo>
                <a:cubicBezTo>
                  <a:pt x="3098006" y="351949"/>
                  <a:pt x="3098006" y="352901"/>
                  <a:pt x="3098006" y="353854"/>
                </a:cubicBezTo>
                <a:cubicBezTo>
                  <a:pt x="3098006" y="353854"/>
                  <a:pt x="3098006" y="353854"/>
                  <a:pt x="3097054" y="354806"/>
                </a:cubicBezTo>
                <a:cubicBezTo>
                  <a:pt x="3097054" y="353854"/>
                  <a:pt x="3098006" y="351949"/>
                  <a:pt x="3098006" y="350996"/>
                </a:cubicBezTo>
                <a:close/>
                <a:moveTo>
                  <a:pt x="3093244" y="377666"/>
                </a:moveTo>
                <a:cubicBezTo>
                  <a:pt x="3095149" y="372904"/>
                  <a:pt x="3097054" y="370046"/>
                  <a:pt x="3097054" y="370046"/>
                </a:cubicBezTo>
                <a:cubicBezTo>
                  <a:pt x="3097054" y="370046"/>
                  <a:pt x="3096101" y="371951"/>
                  <a:pt x="3094196" y="373856"/>
                </a:cubicBezTo>
                <a:cubicBezTo>
                  <a:pt x="3095149" y="368141"/>
                  <a:pt x="3096101" y="361474"/>
                  <a:pt x="3097054" y="355759"/>
                </a:cubicBezTo>
                <a:cubicBezTo>
                  <a:pt x="3097054" y="354806"/>
                  <a:pt x="3098006" y="354806"/>
                  <a:pt x="3098006" y="353854"/>
                </a:cubicBezTo>
                <a:cubicBezTo>
                  <a:pt x="3098006" y="359569"/>
                  <a:pt x="3098006" y="366236"/>
                  <a:pt x="3098006" y="371951"/>
                </a:cubicBezTo>
                <a:cubicBezTo>
                  <a:pt x="3098006" y="375761"/>
                  <a:pt x="3098006" y="379571"/>
                  <a:pt x="3098006" y="383381"/>
                </a:cubicBezTo>
                <a:lnTo>
                  <a:pt x="3095149" y="383381"/>
                </a:lnTo>
                <a:cubicBezTo>
                  <a:pt x="3095149" y="383381"/>
                  <a:pt x="3095149" y="383381"/>
                  <a:pt x="3095149" y="383381"/>
                </a:cubicBezTo>
                <a:cubicBezTo>
                  <a:pt x="3094196" y="381476"/>
                  <a:pt x="3094196" y="379571"/>
                  <a:pt x="3093244" y="378619"/>
                </a:cubicBezTo>
                <a:cubicBezTo>
                  <a:pt x="3093244" y="379571"/>
                  <a:pt x="3093244" y="378619"/>
                  <a:pt x="3093244" y="377666"/>
                </a:cubicBezTo>
                <a:close/>
                <a:moveTo>
                  <a:pt x="3084671" y="293846"/>
                </a:moveTo>
                <a:cubicBezTo>
                  <a:pt x="3084671" y="288131"/>
                  <a:pt x="3085624" y="282416"/>
                  <a:pt x="3085624" y="276701"/>
                </a:cubicBezTo>
                <a:cubicBezTo>
                  <a:pt x="3085624" y="277654"/>
                  <a:pt x="3085624" y="277654"/>
                  <a:pt x="3085624" y="278606"/>
                </a:cubicBezTo>
                <a:cubicBezTo>
                  <a:pt x="3086576" y="281464"/>
                  <a:pt x="3087529" y="285274"/>
                  <a:pt x="3088481" y="289084"/>
                </a:cubicBezTo>
                <a:cubicBezTo>
                  <a:pt x="3087529" y="290036"/>
                  <a:pt x="3087529" y="290989"/>
                  <a:pt x="3086576" y="291941"/>
                </a:cubicBezTo>
                <a:cubicBezTo>
                  <a:pt x="3085624" y="292894"/>
                  <a:pt x="3084671" y="294799"/>
                  <a:pt x="3084671" y="296704"/>
                </a:cubicBezTo>
                <a:cubicBezTo>
                  <a:pt x="3084671" y="294799"/>
                  <a:pt x="3084671" y="294799"/>
                  <a:pt x="3084671" y="293846"/>
                </a:cubicBezTo>
                <a:close/>
                <a:moveTo>
                  <a:pt x="3086576" y="348139"/>
                </a:moveTo>
                <a:cubicBezTo>
                  <a:pt x="3086576" y="349091"/>
                  <a:pt x="3086576" y="349091"/>
                  <a:pt x="3086576" y="350044"/>
                </a:cubicBezTo>
                <a:cubicBezTo>
                  <a:pt x="3085624" y="353854"/>
                  <a:pt x="3084671" y="357664"/>
                  <a:pt x="3083719" y="361474"/>
                </a:cubicBezTo>
                <a:cubicBezTo>
                  <a:pt x="3083719" y="360521"/>
                  <a:pt x="3083719" y="358616"/>
                  <a:pt x="3083719" y="357664"/>
                </a:cubicBezTo>
                <a:cubicBezTo>
                  <a:pt x="3084671" y="353854"/>
                  <a:pt x="3085624" y="350996"/>
                  <a:pt x="3086576" y="348139"/>
                </a:cubicBezTo>
                <a:close/>
                <a:moveTo>
                  <a:pt x="3057049" y="235744"/>
                </a:moveTo>
                <a:cubicBezTo>
                  <a:pt x="3058001" y="227171"/>
                  <a:pt x="3058954" y="218599"/>
                  <a:pt x="3059906" y="210979"/>
                </a:cubicBezTo>
                <a:cubicBezTo>
                  <a:pt x="3060859" y="204311"/>
                  <a:pt x="3061811" y="197644"/>
                  <a:pt x="3062764" y="191929"/>
                </a:cubicBezTo>
                <a:cubicBezTo>
                  <a:pt x="3063716" y="195739"/>
                  <a:pt x="3065621" y="201454"/>
                  <a:pt x="3067526" y="209074"/>
                </a:cubicBezTo>
                <a:cubicBezTo>
                  <a:pt x="3067526" y="213836"/>
                  <a:pt x="3066574" y="217646"/>
                  <a:pt x="3066574" y="222409"/>
                </a:cubicBezTo>
                <a:cubicBezTo>
                  <a:pt x="3065621" y="231934"/>
                  <a:pt x="3064669" y="242411"/>
                  <a:pt x="3063716" y="253841"/>
                </a:cubicBezTo>
                <a:cubicBezTo>
                  <a:pt x="3062764" y="258604"/>
                  <a:pt x="3060859" y="263366"/>
                  <a:pt x="3059906" y="268129"/>
                </a:cubicBezTo>
                <a:cubicBezTo>
                  <a:pt x="3058954" y="262414"/>
                  <a:pt x="3058001" y="257651"/>
                  <a:pt x="3057049" y="252889"/>
                </a:cubicBezTo>
                <a:cubicBezTo>
                  <a:pt x="3057049" y="250984"/>
                  <a:pt x="3056096" y="250031"/>
                  <a:pt x="3056096" y="248126"/>
                </a:cubicBezTo>
                <a:cubicBezTo>
                  <a:pt x="3056096" y="244316"/>
                  <a:pt x="3056096" y="239554"/>
                  <a:pt x="3057049" y="235744"/>
                </a:cubicBezTo>
                <a:close/>
                <a:moveTo>
                  <a:pt x="3002756" y="307181"/>
                </a:moveTo>
                <a:cubicBezTo>
                  <a:pt x="3002756" y="308134"/>
                  <a:pt x="3001804" y="309086"/>
                  <a:pt x="3001804" y="310039"/>
                </a:cubicBezTo>
                <a:cubicBezTo>
                  <a:pt x="3001804" y="308134"/>
                  <a:pt x="3002756" y="307181"/>
                  <a:pt x="3002756" y="305276"/>
                </a:cubicBezTo>
                <a:cubicBezTo>
                  <a:pt x="3004661" y="298609"/>
                  <a:pt x="3005614" y="292894"/>
                  <a:pt x="3006566" y="286226"/>
                </a:cubicBezTo>
                <a:cubicBezTo>
                  <a:pt x="3007519" y="287179"/>
                  <a:pt x="3007519" y="289084"/>
                  <a:pt x="3008471" y="290036"/>
                </a:cubicBezTo>
                <a:cubicBezTo>
                  <a:pt x="3006566" y="295751"/>
                  <a:pt x="3004661" y="301466"/>
                  <a:pt x="3002756" y="307181"/>
                </a:cubicBezTo>
                <a:close/>
                <a:moveTo>
                  <a:pt x="3036094" y="249079"/>
                </a:moveTo>
                <a:cubicBezTo>
                  <a:pt x="3036094" y="254794"/>
                  <a:pt x="3036094" y="260509"/>
                  <a:pt x="3036094" y="266224"/>
                </a:cubicBezTo>
                <a:cubicBezTo>
                  <a:pt x="3035141" y="263366"/>
                  <a:pt x="3034189" y="260509"/>
                  <a:pt x="3033236" y="258604"/>
                </a:cubicBezTo>
                <a:cubicBezTo>
                  <a:pt x="3034189" y="255746"/>
                  <a:pt x="3035141" y="252889"/>
                  <a:pt x="3036094" y="249079"/>
                </a:cubicBezTo>
                <a:close/>
                <a:moveTo>
                  <a:pt x="3030379" y="269081"/>
                </a:moveTo>
                <a:cubicBezTo>
                  <a:pt x="3030379" y="269081"/>
                  <a:pt x="3030379" y="270034"/>
                  <a:pt x="3030379" y="269081"/>
                </a:cubicBezTo>
                <a:cubicBezTo>
                  <a:pt x="3030379" y="270034"/>
                  <a:pt x="3030379" y="270034"/>
                  <a:pt x="3030379" y="269081"/>
                </a:cubicBezTo>
                <a:cubicBezTo>
                  <a:pt x="3030379" y="269081"/>
                  <a:pt x="3030379" y="269081"/>
                  <a:pt x="3030379" y="269081"/>
                </a:cubicBezTo>
                <a:close/>
                <a:moveTo>
                  <a:pt x="3027521" y="353854"/>
                </a:moveTo>
                <a:cubicBezTo>
                  <a:pt x="3026569" y="356711"/>
                  <a:pt x="3024664" y="360521"/>
                  <a:pt x="3023711" y="364331"/>
                </a:cubicBezTo>
                <a:cubicBezTo>
                  <a:pt x="3021806" y="370046"/>
                  <a:pt x="3019901" y="376714"/>
                  <a:pt x="3017996" y="383381"/>
                </a:cubicBezTo>
                <a:cubicBezTo>
                  <a:pt x="3017996" y="384334"/>
                  <a:pt x="3017044" y="384334"/>
                  <a:pt x="3017044" y="385286"/>
                </a:cubicBezTo>
                <a:cubicBezTo>
                  <a:pt x="3016091" y="382429"/>
                  <a:pt x="3015139" y="379571"/>
                  <a:pt x="3015139" y="376714"/>
                </a:cubicBezTo>
                <a:cubicBezTo>
                  <a:pt x="3017044" y="372904"/>
                  <a:pt x="3018949" y="370046"/>
                  <a:pt x="3020854" y="366236"/>
                </a:cubicBezTo>
                <a:cubicBezTo>
                  <a:pt x="3023711" y="361474"/>
                  <a:pt x="3025616" y="357664"/>
                  <a:pt x="3028474" y="352901"/>
                </a:cubicBezTo>
                <a:cubicBezTo>
                  <a:pt x="3027521" y="352901"/>
                  <a:pt x="3027521" y="353854"/>
                  <a:pt x="3027521" y="353854"/>
                </a:cubicBezTo>
                <a:close/>
                <a:moveTo>
                  <a:pt x="3021806" y="230029"/>
                </a:moveTo>
                <a:cubicBezTo>
                  <a:pt x="3022759" y="231934"/>
                  <a:pt x="3022759" y="235744"/>
                  <a:pt x="3024664" y="241459"/>
                </a:cubicBezTo>
                <a:cubicBezTo>
                  <a:pt x="3024664" y="241459"/>
                  <a:pt x="3024664" y="241459"/>
                  <a:pt x="3024664" y="241459"/>
                </a:cubicBezTo>
                <a:cubicBezTo>
                  <a:pt x="3022759" y="237649"/>
                  <a:pt x="3022759" y="233839"/>
                  <a:pt x="3021806" y="230029"/>
                </a:cubicBezTo>
                <a:cubicBezTo>
                  <a:pt x="3021806" y="230029"/>
                  <a:pt x="3021806" y="230029"/>
                  <a:pt x="3021806" y="230029"/>
                </a:cubicBezTo>
                <a:close/>
                <a:moveTo>
                  <a:pt x="3020854" y="305276"/>
                </a:moveTo>
                <a:cubicBezTo>
                  <a:pt x="3020854" y="305276"/>
                  <a:pt x="3020854" y="305276"/>
                  <a:pt x="3020854" y="305276"/>
                </a:cubicBezTo>
                <a:cubicBezTo>
                  <a:pt x="3020854" y="306229"/>
                  <a:pt x="3020854" y="305276"/>
                  <a:pt x="3020854" y="305276"/>
                </a:cubicBezTo>
                <a:cubicBezTo>
                  <a:pt x="3020854" y="305276"/>
                  <a:pt x="3020854" y="305276"/>
                  <a:pt x="3020854" y="305276"/>
                </a:cubicBezTo>
                <a:close/>
                <a:moveTo>
                  <a:pt x="3017996" y="317659"/>
                </a:moveTo>
                <a:cubicBezTo>
                  <a:pt x="3018949" y="321469"/>
                  <a:pt x="3020854" y="325279"/>
                  <a:pt x="3021806" y="329089"/>
                </a:cubicBezTo>
                <a:cubicBezTo>
                  <a:pt x="3022759" y="332899"/>
                  <a:pt x="3023711" y="336709"/>
                  <a:pt x="3025616" y="339566"/>
                </a:cubicBezTo>
                <a:cubicBezTo>
                  <a:pt x="3020854" y="345281"/>
                  <a:pt x="3016091" y="351949"/>
                  <a:pt x="3011329" y="359569"/>
                </a:cubicBezTo>
                <a:cubicBezTo>
                  <a:pt x="3011329" y="359569"/>
                  <a:pt x="3011329" y="359569"/>
                  <a:pt x="3011329" y="360521"/>
                </a:cubicBezTo>
                <a:cubicBezTo>
                  <a:pt x="3010376" y="357664"/>
                  <a:pt x="3009424" y="354806"/>
                  <a:pt x="3009424" y="351949"/>
                </a:cubicBezTo>
                <a:cubicBezTo>
                  <a:pt x="3011329" y="340519"/>
                  <a:pt x="3015139" y="329089"/>
                  <a:pt x="3017996" y="317659"/>
                </a:cubicBezTo>
                <a:close/>
                <a:moveTo>
                  <a:pt x="3013234" y="257651"/>
                </a:moveTo>
                <a:cubicBezTo>
                  <a:pt x="3013234" y="258604"/>
                  <a:pt x="3013234" y="259556"/>
                  <a:pt x="3014186" y="261461"/>
                </a:cubicBezTo>
                <a:cubicBezTo>
                  <a:pt x="3014186" y="263366"/>
                  <a:pt x="3015139" y="266224"/>
                  <a:pt x="3015139" y="269081"/>
                </a:cubicBezTo>
                <a:cubicBezTo>
                  <a:pt x="3013234" y="273844"/>
                  <a:pt x="3012281" y="279559"/>
                  <a:pt x="3010376" y="284321"/>
                </a:cubicBezTo>
                <a:cubicBezTo>
                  <a:pt x="3010376" y="283369"/>
                  <a:pt x="3009424" y="283369"/>
                  <a:pt x="3009424" y="282416"/>
                </a:cubicBezTo>
                <a:cubicBezTo>
                  <a:pt x="3009424" y="281464"/>
                  <a:pt x="3008471" y="280511"/>
                  <a:pt x="3008471" y="279559"/>
                </a:cubicBezTo>
                <a:cubicBezTo>
                  <a:pt x="3008471" y="278606"/>
                  <a:pt x="3008471" y="277654"/>
                  <a:pt x="3009424" y="276701"/>
                </a:cubicBezTo>
                <a:cubicBezTo>
                  <a:pt x="3010376" y="270034"/>
                  <a:pt x="3011329" y="263366"/>
                  <a:pt x="3013234" y="257651"/>
                </a:cubicBezTo>
                <a:close/>
                <a:moveTo>
                  <a:pt x="3008471" y="230029"/>
                </a:moveTo>
                <a:cubicBezTo>
                  <a:pt x="3009424" y="234791"/>
                  <a:pt x="3010376" y="239554"/>
                  <a:pt x="3010376" y="244316"/>
                </a:cubicBezTo>
                <a:cubicBezTo>
                  <a:pt x="3009424" y="246221"/>
                  <a:pt x="3008471" y="249079"/>
                  <a:pt x="3007519" y="250984"/>
                </a:cubicBezTo>
                <a:cubicBezTo>
                  <a:pt x="3005614" y="254794"/>
                  <a:pt x="3003709" y="259556"/>
                  <a:pt x="3001804" y="264319"/>
                </a:cubicBezTo>
                <a:cubicBezTo>
                  <a:pt x="3003709" y="251936"/>
                  <a:pt x="3005614" y="240506"/>
                  <a:pt x="3008471" y="230029"/>
                </a:cubicBezTo>
                <a:close/>
                <a:moveTo>
                  <a:pt x="3003709" y="195739"/>
                </a:moveTo>
                <a:cubicBezTo>
                  <a:pt x="3003709" y="198596"/>
                  <a:pt x="3004661" y="202406"/>
                  <a:pt x="3004661" y="205264"/>
                </a:cubicBezTo>
                <a:cubicBezTo>
                  <a:pt x="3002756" y="210979"/>
                  <a:pt x="3000851" y="216694"/>
                  <a:pt x="2997994" y="223361"/>
                </a:cubicBezTo>
                <a:cubicBezTo>
                  <a:pt x="2993231" y="235744"/>
                  <a:pt x="2990374" y="248126"/>
                  <a:pt x="2986564" y="262414"/>
                </a:cubicBezTo>
                <a:cubicBezTo>
                  <a:pt x="2985611" y="265271"/>
                  <a:pt x="2985611" y="268129"/>
                  <a:pt x="2984659" y="270986"/>
                </a:cubicBezTo>
                <a:cubicBezTo>
                  <a:pt x="2984659" y="270986"/>
                  <a:pt x="2984659" y="270986"/>
                  <a:pt x="2984659" y="270986"/>
                </a:cubicBezTo>
                <a:cubicBezTo>
                  <a:pt x="2991326" y="243364"/>
                  <a:pt x="2997994" y="218599"/>
                  <a:pt x="3003709" y="195739"/>
                </a:cubicBezTo>
                <a:close/>
                <a:moveTo>
                  <a:pt x="2974181" y="311944"/>
                </a:moveTo>
                <a:cubicBezTo>
                  <a:pt x="2976086" y="302419"/>
                  <a:pt x="2978944" y="292894"/>
                  <a:pt x="2980849" y="284321"/>
                </a:cubicBezTo>
                <a:cubicBezTo>
                  <a:pt x="2980849" y="284321"/>
                  <a:pt x="2980849" y="285274"/>
                  <a:pt x="2980849" y="285274"/>
                </a:cubicBezTo>
                <a:cubicBezTo>
                  <a:pt x="2978944" y="291941"/>
                  <a:pt x="2977991" y="299561"/>
                  <a:pt x="2976086" y="307181"/>
                </a:cubicBezTo>
                <a:cubicBezTo>
                  <a:pt x="2975134" y="313849"/>
                  <a:pt x="2973229" y="320516"/>
                  <a:pt x="2972276" y="327184"/>
                </a:cubicBezTo>
                <a:cubicBezTo>
                  <a:pt x="2971324" y="325279"/>
                  <a:pt x="2971324" y="324326"/>
                  <a:pt x="2970371" y="322421"/>
                </a:cubicBezTo>
                <a:cubicBezTo>
                  <a:pt x="2972276" y="318611"/>
                  <a:pt x="2973229" y="314801"/>
                  <a:pt x="2974181" y="311944"/>
                </a:cubicBezTo>
                <a:close/>
                <a:moveTo>
                  <a:pt x="2964656" y="349091"/>
                </a:moveTo>
                <a:cubicBezTo>
                  <a:pt x="2965609" y="344329"/>
                  <a:pt x="2967514" y="339566"/>
                  <a:pt x="2968466" y="334804"/>
                </a:cubicBezTo>
                <a:cubicBezTo>
                  <a:pt x="2969419" y="337661"/>
                  <a:pt x="2970371" y="341471"/>
                  <a:pt x="2970371" y="344329"/>
                </a:cubicBezTo>
                <a:cubicBezTo>
                  <a:pt x="2970371" y="347186"/>
                  <a:pt x="2969419" y="350996"/>
                  <a:pt x="2969419" y="353854"/>
                </a:cubicBezTo>
                <a:cubicBezTo>
                  <a:pt x="2968466" y="361474"/>
                  <a:pt x="2967514" y="369094"/>
                  <a:pt x="2966561" y="377666"/>
                </a:cubicBezTo>
                <a:cubicBezTo>
                  <a:pt x="2965609" y="373856"/>
                  <a:pt x="2964656" y="369094"/>
                  <a:pt x="2963704" y="366236"/>
                </a:cubicBezTo>
                <a:cubicBezTo>
                  <a:pt x="2967514" y="350996"/>
                  <a:pt x="2969419" y="341471"/>
                  <a:pt x="2969419" y="341471"/>
                </a:cubicBezTo>
                <a:cubicBezTo>
                  <a:pt x="2969419" y="341471"/>
                  <a:pt x="2967514" y="344329"/>
                  <a:pt x="2964656" y="349091"/>
                </a:cubicBezTo>
                <a:close/>
                <a:moveTo>
                  <a:pt x="2958941" y="383381"/>
                </a:moveTo>
                <a:cubicBezTo>
                  <a:pt x="2958941" y="383381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3381"/>
                  <a:pt x="2958941" y="383381"/>
                </a:cubicBezTo>
                <a:close/>
                <a:moveTo>
                  <a:pt x="2936081" y="284321"/>
                </a:moveTo>
                <a:cubicBezTo>
                  <a:pt x="2935129" y="280511"/>
                  <a:pt x="2935129" y="277654"/>
                  <a:pt x="2934176" y="273844"/>
                </a:cubicBezTo>
                <a:cubicBezTo>
                  <a:pt x="2935129" y="272891"/>
                  <a:pt x="2935129" y="271939"/>
                  <a:pt x="2936081" y="271939"/>
                </a:cubicBezTo>
                <a:cubicBezTo>
                  <a:pt x="2936081" y="276701"/>
                  <a:pt x="2936081" y="280511"/>
                  <a:pt x="2936081" y="284321"/>
                </a:cubicBezTo>
                <a:close/>
                <a:moveTo>
                  <a:pt x="2936081" y="267176"/>
                </a:moveTo>
                <a:cubicBezTo>
                  <a:pt x="2936081" y="267176"/>
                  <a:pt x="2936081" y="267176"/>
                  <a:pt x="2936081" y="267176"/>
                </a:cubicBezTo>
                <a:cubicBezTo>
                  <a:pt x="2935129" y="268129"/>
                  <a:pt x="2935129" y="268129"/>
                  <a:pt x="2934176" y="269081"/>
                </a:cubicBezTo>
                <a:cubicBezTo>
                  <a:pt x="2935129" y="268129"/>
                  <a:pt x="2935129" y="266224"/>
                  <a:pt x="2936081" y="265271"/>
                </a:cubicBezTo>
                <a:cubicBezTo>
                  <a:pt x="2935129" y="265271"/>
                  <a:pt x="2936081" y="266224"/>
                  <a:pt x="2936081" y="267176"/>
                </a:cubicBezTo>
                <a:close/>
                <a:moveTo>
                  <a:pt x="2929414" y="243364"/>
                </a:moveTo>
                <a:lnTo>
                  <a:pt x="2930366" y="243364"/>
                </a:lnTo>
                <a:lnTo>
                  <a:pt x="2933224" y="244316"/>
                </a:lnTo>
                <a:cubicBezTo>
                  <a:pt x="2933224" y="248126"/>
                  <a:pt x="2934176" y="251936"/>
                  <a:pt x="2934176" y="255746"/>
                </a:cubicBezTo>
                <a:cubicBezTo>
                  <a:pt x="2933224" y="257651"/>
                  <a:pt x="2932271" y="259556"/>
                  <a:pt x="2931319" y="261461"/>
                </a:cubicBezTo>
                <a:cubicBezTo>
                  <a:pt x="2930366" y="256699"/>
                  <a:pt x="2929414" y="251936"/>
                  <a:pt x="2927509" y="248126"/>
                </a:cubicBezTo>
                <a:cubicBezTo>
                  <a:pt x="2928461" y="246221"/>
                  <a:pt x="2929414" y="245269"/>
                  <a:pt x="2929414" y="243364"/>
                </a:cubicBezTo>
                <a:close/>
                <a:moveTo>
                  <a:pt x="2917984" y="351949"/>
                </a:moveTo>
                <a:cubicBezTo>
                  <a:pt x="2917984" y="352901"/>
                  <a:pt x="2917984" y="352901"/>
                  <a:pt x="2918936" y="353854"/>
                </a:cubicBezTo>
                <a:cubicBezTo>
                  <a:pt x="2918936" y="356711"/>
                  <a:pt x="2919889" y="360521"/>
                  <a:pt x="2919889" y="363379"/>
                </a:cubicBezTo>
                <a:cubicBezTo>
                  <a:pt x="2920841" y="369094"/>
                  <a:pt x="2921794" y="374809"/>
                  <a:pt x="2922746" y="380524"/>
                </a:cubicBezTo>
                <a:cubicBezTo>
                  <a:pt x="2921794" y="380524"/>
                  <a:pt x="2921794" y="380524"/>
                  <a:pt x="2920841" y="380524"/>
                </a:cubicBezTo>
                <a:cubicBezTo>
                  <a:pt x="2918936" y="374809"/>
                  <a:pt x="2916079" y="368141"/>
                  <a:pt x="2913221" y="362426"/>
                </a:cubicBezTo>
                <a:cubicBezTo>
                  <a:pt x="2914174" y="358616"/>
                  <a:pt x="2916079" y="355759"/>
                  <a:pt x="2917984" y="351949"/>
                </a:cubicBezTo>
                <a:close/>
                <a:moveTo>
                  <a:pt x="2904649" y="224314"/>
                </a:moveTo>
                <a:cubicBezTo>
                  <a:pt x="2904649" y="224314"/>
                  <a:pt x="2904649" y="224314"/>
                  <a:pt x="2904649" y="224314"/>
                </a:cubicBezTo>
                <a:cubicBezTo>
                  <a:pt x="2904649" y="228124"/>
                  <a:pt x="2903696" y="232886"/>
                  <a:pt x="2903696" y="237649"/>
                </a:cubicBezTo>
                <a:cubicBezTo>
                  <a:pt x="2903696" y="241459"/>
                  <a:pt x="2902744" y="245269"/>
                  <a:pt x="2902744" y="250031"/>
                </a:cubicBezTo>
                <a:cubicBezTo>
                  <a:pt x="2901791" y="245269"/>
                  <a:pt x="2901791" y="240506"/>
                  <a:pt x="2900839" y="235744"/>
                </a:cubicBezTo>
                <a:cubicBezTo>
                  <a:pt x="2901791" y="231934"/>
                  <a:pt x="2902744" y="228124"/>
                  <a:pt x="2904649" y="224314"/>
                </a:cubicBezTo>
                <a:close/>
                <a:moveTo>
                  <a:pt x="2885599" y="294799"/>
                </a:moveTo>
                <a:cubicBezTo>
                  <a:pt x="2886551" y="290036"/>
                  <a:pt x="2887504" y="285274"/>
                  <a:pt x="2888456" y="280511"/>
                </a:cubicBezTo>
                <a:cubicBezTo>
                  <a:pt x="2888456" y="289084"/>
                  <a:pt x="2889409" y="298609"/>
                  <a:pt x="2889409" y="308134"/>
                </a:cubicBezTo>
                <a:cubicBezTo>
                  <a:pt x="2887504" y="304324"/>
                  <a:pt x="2886551" y="301466"/>
                  <a:pt x="2884646" y="297656"/>
                </a:cubicBezTo>
                <a:cubicBezTo>
                  <a:pt x="2884646" y="296704"/>
                  <a:pt x="2885599" y="295751"/>
                  <a:pt x="2885599" y="294799"/>
                </a:cubicBezTo>
                <a:close/>
                <a:moveTo>
                  <a:pt x="2869406" y="301466"/>
                </a:moveTo>
                <a:cubicBezTo>
                  <a:pt x="2869406" y="302419"/>
                  <a:pt x="2869406" y="302419"/>
                  <a:pt x="2869406" y="301466"/>
                </a:cubicBezTo>
                <a:cubicBezTo>
                  <a:pt x="2869406" y="302419"/>
                  <a:pt x="2869406" y="302419"/>
                  <a:pt x="2869406" y="302419"/>
                </a:cubicBezTo>
                <a:cubicBezTo>
                  <a:pt x="2869406" y="303371"/>
                  <a:pt x="2868454" y="304324"/>
                  <a:pt x="2868454" y="305276"/>
                </a:cubicBezTo>
                <a:cubicBezTo>
                  <a:pt x="2864644" y="298609"/>
                  <a:pt x="2860834" y="290989"/>
                  <a:pt x="2856071" y="284321"/>
                </a:cubicBezTo>
                <a:cubicBezTo>
                  <a:pt x="2856071" y="283369"/>
                  <a:pt x="2855119" y="283369"/>
                  <a:pt x="2855119" y="282416"/>
                </a:cubicBezTo>
                <a:cubicBezTo>
                  <a:pt x="2856071" y="279559"/>
                  <a:pt x="2857024" y="276701"/>
                  <a:pt x="2857976" y="273844"/>
                </a:cubicBezTo>
                <a:cubicBezTo>
                  <a:pt x="2861786" y="283369"/>
                  <a:pt x="2865596" y="292894"/>
                  <a:pt x="2869406" y="301466"/>
                </a:cubicBezTo>
                <a:close/>
                <a:moveTo>
                  <a:pt x="2851309" y="262414"/>
                </a:moveTo>
                <a:cubicBezTo>
                  <a:pt x="2851309" y="261461"/>
                  <a:pt x="2851309" y="260509"/>
                  <a:pt x="2851309" y="259556"/>
                </a:cubicBezTo>
                <a:cubicBezTo>
                  <a:pt x="2852261" y="262414"/>
                  <a:pt x="2853214" y="264319"/>
                  <a:pt x="2855119" y="267176"/>
                </a:cubicBezTo>
                <a:cubicBezTo>
                  <a:pt x="2855119" y="268129"/>
                  <a:pt x="2856071" y="268129"/>
                  <a:pt x="2856071" y="269081"/>
                </a:cubicBezTo>
                <a:cubicBezTo>
                  <a:pt x="2855119" y="270986"/>
                  <a:pt x="2853214" y="273844"/>
                  <a:pt x="2851309" y="276701"/>
                </a:cubicBezTo>
                <a:cubicBezTo>
                  <a:pt x="2851309" y="275749"/>
                  <a:pt x="2850356" y="275749"/>
                  <a:pt x="2850356" y="274796"/>
                </a:cubicBezTo>
                <a:cubicBezTo>
                  <a:pt x="2850356" y="270986"/>
                  <a:pt x="2851309" y="267176"/>
                  <a:pt x="2851309" y="262414"/>
                </a:cubicBezTo>
                <a:close/>
                <a:moveTo>
                  <a:pt x="2848451" y="312896"/>
                </a:moveTo>
                <a:cubicBezTo>
                  <a:pt x="2848451" y="309086"/>
                  <a:pt x="2848451" y="306229"/>
                  <a:pt x="2848451" y="302419"/>
                </a:cubicBezTo>
                <a:cubicBezTo>
                  <a:pt x="2852261" y="310039"/>
                  <a:pt x="2857024" y="318611"/>
                  <a:pt x="2860834" y="327184"/>
                </a:cubicBezTo>
                <a:cubicBezTo>
                  <a:pt x="2858929" y="332899"/>
                  <a:pt x="2857024" y="338614"/>
                  <a:pt x="2856071" y="344329"/>
                </a:cubicBezTo>
                <a:cubicBezTo>
                  <a:pt x="2855119" y="348139"/>
                  <a:pt x="2854166" y="351949"/>
                  <a:pt x="2853214" y="355759"/>
                </a:cubicBezTo>
                <a:cubicBezTo>
                  <a:pt x="2852261" y="350996"/>
                  <a:pt x="2852261" y="346234"/>
                  <a:pt x="2851309" y="341471"/>
                </a:cubicBezTo>
                <a:cubicBezTo>
                  <a:pt x="2850356" y="332899"/>
                  <a:pt x="2849404" y="324326"/>
                  <a:pt x="2847499" y="316706"/>
                </a:cubicBezTo>
                <a:cubicBezTo>
                  <a:pt x="2848451" y="315754"/>
                  <a:pt x="2848451" y="313849"/>
                  <a:pt x="2848451" y="312896"/>
                </a:cubicBezTo>
                <a:close/>
                <a:moveTo>
                  <a:pt x="2836069" y="226219"/>
                </a:moveTo>
                <a:cubicBezTo>
                  <a:pt x="2839879" y="234791"/>
                  <a:pt x="2843689" y="243364"/>
                  <a:pt x="2847499" y="251936"/>
                </a:cubicBezTo>
                <a:cubicBezTo>
                  <a:pt x="2846546" y="254794"/>
                  <a:pt x="2845594" y="257651"/>
                  <a:pt x="2844641" y="261461"/>
                </a:cubicBezTo>
                <a:cubicBezTo>
                  <a:pt x="2844641" y="262414"/>
                  <a:pt x="2843689" y="264319"/>
                  <a:pt x="2843689" y="266224"/>
                </a:cubicBezTo>
                <a:cubicBezTo>
                  <a:pt x="2841784" y="263366"/>
                  <a:pt x="2840831" y="261461"/>
                  <a:pt x="2838926" y="258604"/>
                </a:cubicBezTo>
                <a:cubicBezTo>
                  <a:pt x="2837974" y="249079"/>
                  <a:pt x="2836069" y="238601"/>
                  <a:pt x="2834164" y="229076"/>
                </a:cubicBezTo>
                <a:cubicBezTo>
                  <a:pt x="2836069" y="228124"/>
                  <a:pt x="2836069" y="227171"/>
                  <a:pt x="2836069" y="226219"/>
                </a:cubicBezTo>
                <a:close/>
                <a:moveTo>
                  <a:pt x="2830354" y="305276"/>
                </a:moveTo>
                <a:cubicBezTo>
                  <a:pt x="2830354" y="308134"/>
                  <a:pt x="2830354" y="310039"/>
                  <a:pt x="2831306" y="312896"/>
                </a:cubicBezTo>
                <a:cubicBezTo>
                  <a:pt x="2831306" y="312896"/>
                  <a:pt x="2831306" y="312896"/>
                  <a:pt x="2831306" y="313849"/>
                </a:cubicBezTo>
                <a:cubicBezTo>
                  <a:pt x="2831306" y="311944"/>
                  <a:pt x="2831306" y="310039"/>
                  <a:pt x="2830354" y="308134"/>
                </a:cubicBezTo>
                <a:cubicBezTo>
                  <a:pt x="2830354" y="307181"/>
                  <a:pt x="2830354" y="306229"/>
                  <a:pt x="2830354" y="305276"/>
                </a:cubicBezTo>
                <a:close/>
                <a:moveTo>
                  <a:pt x="2829401" y="292894"/>
                </a:moveTo>
                <a:cubicBezTo>
                  <a:pt x="2829401" y="294799"/>
                  <a:pt x="2829401" y="296704"/>
                  <a:pt x="2830354" y="299561"/>
                </a:cubicBezTo>
                <a:cubicBezTo>
                  <a:pt x="2830354" y="300514"/>
                  <a:pt x="2830354" y="300514"/>
                  <a:pt x="2829401" y="301466"/>
                </a:cubicBezTo>
                <a:cubicBezTo>
                  <a:pt x="2829401" y="300514"/>
                  <a:pt x="2829401" y="300514"/>
                  <a:pt x="2829401" y="299561"/>
                </a:cubicBezTo>
                <a:cubicBezTo>
                  <a:pt x="2828449" y="296704"/>
                  <a:pt x="2828449" y="294799"/>
                  <a:pt x="2829401" y="292894"/>
                </a:cubicBezTo>
                <a:close/>
                <a:moveTo>
                  <a:pt x="2785586" y="268129"/>
                </a:moveTo>
                <a:cubicBezTo>
                  <a:pt x="2784634" y="269081"/>
                  <a:pt x="2783681" y="270034"/>
                  <a:pt x="2782729" y="271939"/>
                </a:cubicBezTo>
                <a:cubicBezTo>
                  <a:pt x="2782729" y="270986"/>
                  <a:pt x="2782729" y="270034"/>
                  <a:pt x="2782729" y="269081"/>
                </a:cubicBezTo>
                <a:cubicBezTo>
                  <a:pt x="2782729" y="268129"/>
                  <a:pt x="2782729" y="266224"/>
                  <a:pt x="2782729" y="265271"/>
                </a:cubicBezTo>
                <a:cubicBezTo>
                  <a:pt x="2783681" y="263366"/>
                  <a:pt x="2785586" y="260509"/>
                  <a:pt x="2786539" y="258604"/>
                </a:cubicBezTo>
                <a:cubicBezTo>
                  <a:pt x="2786539" y="259556"/>
                  <a:pt x="2786539" y="259556"/>
                  <a:pt x="2786539" y="260509"/>
                </a:cubicBezTo>
                <a:cubicBezTo>
                  <a:pt x="2785586" y="262414"/>
                  <a:pt x="2785586" y="265271"/>
                  <a:pt x="2785586" y="268129"/>
                </a:cubicBezTo>
                <a:close/>
                <a:moveTo>
                  <a:pt x="2796064" y="268129"/>
                </a:moveTo>
                <a:cubicBezTo>
                  <a:pt x="2796064" y="267176"/>
                  <a:pt x="2796064" y="267176"/>
                  <a:pt x="2796064" y="268129"/>
                </a:cubicBezTo>
                <a:cubicBezTo>
                  <a:pt x="2797016" y="266224"/>
                  <a:pt x="2797969" y="264319"/>
                  <a:pt x="2798921" y="263366"/>
                </a:cubicBezTo>
                <a:cubicBezTo>
                  <a:pt x="2797969" y="264319"/>
                  <a:pt x="2797016" y="266224"/>
                  <a:pt x="2796064" y="268129"/>
                </a:cubicBezTo>
                <a:close/>
                <a:moveTo>
                  <a:pt x="2803684" y="314801"/>
                </a:moveTo>
                <a:cubicBezTo>
                  <a:pt x="2803684" y="315754"/>
                  <a:pt x="2802731" y="317659"/>
                  <a:pt x="2802731" y="318611"/>
                </a:cubicBezTo>
                <a:cubicBezTo>
                  <a:pt x="2802731" y="320516"/>
                  <a:pt x="2801779" y="322421"/>
                  <a:pt x="2801779" y="325279"/>
                </a:cubicBezTo>
                <a:cubicBezTo>
                  <a:pt x="2800826" y="322421"/>
                  <a:pt x="2799874" y="320516"/>
                  <a:pt x="2798921" y="317659"/>
                </a:cubicBezTo>
                <a:cubicBezTo>
                  <a:pt x="2798921" y="316706"/>
                  <a:pt x="2798921" y="316706"/>
                  <a:pt x="2798921" y="315754"/>
                </a:cubicBezTo>
                <a:cubicBezTo>
                  <a:pt x="2798921" y="315754"/>
                  <a:pt x="2798921" y="315754"/>
                  <a:pt x="2798921" y="315754"/>
                </a:cubicBezTo>
                <a:cubicBezTo>
                  <a:pt x="2799874" y="311944"/>
                  <a:pt x="2800826" y="308134"/>
                  <a:pt x="2801779" y="304324"/>
                </a:cubicBezTo>
                <a:cubicBezTo>
                  <a:pt x="2802731" y="307181"/>
                  <a:pt x="2802731" y="310039"/>
                  <a:pt x="2803684" y="312896"/>
                </a:cubicBezTo>
                <a:cubicBezTo>
                  <a:pt x="2803684" y="313849"/>
                  <a:pt x="2803684" y="313849"/>
                  <a:pt x="2803684" y="314801"/>
                </a:cubicBezTo>
                <a:close/>
                <a:moveTo>
                  <a:pt x="2810351" y="280511"/>
                </a:moveTo>
                <a:cubicBezTo>
                  <a:pt x="2808446" y="287179"/>
                  <a:pt x="2807494" y="294799"/>
                  <a:pt x="2805589" y="302419"/>
                </a:cubicBezTo>
                <a:cubicBezTo>
                  <a:pt x="2804636" y="301466"/>
                  <a:pt x="2804636" y="299561"/>
                  <a:pt x="2803684" y="298609"/>
                </a:cubicBezTo>
                <a:cubicBezTo>
                  <a:pt x="2803684" y="297656"/>
                  <a:pt x="2803684" y="297656"/>
                  <a:pt x="2802731" y="296704"/>
                </a:cubicBezTo>
                <a:cubicBezTo>
                  <a:pt x="2803684" y="292894"/>
                  <a:pt x="2804636" y="290036"/>
                  <a:pt x="2805589" y="287179"/>
                </a:cubicBezTo>
                <a:cubicBezTo>
                  <a:pt x="2806541" y="284321"/>
                  <a:pt x="2808446" y="280511"/>
                  <a:pt x="2809399" y="277654"/>
                </a:cubicBezTo>
                <a:cubicBezTo>
                  <a:pt x="2809399" y="276701"/>
                  <a:pt x="2810351" y="275749"/>
                  <a:pt x="2810351" y="275749"/>
                </a:cubicBezTo>
                <a:cubicBezTo>
                  <a:pt x="2811304" y="276701"/>
                  <a:pt x="2810351" y="278606"/>
                  <a:pt x="2810351" y="280511"/>
                </a:cubicBezTo>
                <a:close/>
                <a:moveTo>
                  <a:pt x="2811304" y="276701"/>
                </a:moveTo>
                <a:cubicBezTo>
                  <a:pt x="2811304" y="275749"/>
                  <a:pt x="2811304" y="275749"/>
                  <a:pt x="2811304" y="274796"/>
                </a:cubicBezTo>
                <a:cubicBezTo>
                  <a:pt x="2812256" y="273844"/>
                  <a:pt x="2812256" y="271939"/>
                  <a:pt x="2813209" y="270986"/>
                </a:cubicBezTo>
                <a:cubicBezTo>
                  <a:pt x="2812256" y="272891"/>
                  <a:pt x="2812256" y="274796"/>
                  <a:pt x="2811304" y="276701"/>
                </a:cubicBezTo>
                <a:close/>
                <a:moveTo>
                  <a:pt x="2812256" y="236696"/>
                </a:moveTo>
                <a:cubicBezTo>
                  <a:pt x="2810351" y="239554"/>
                  <a:pt x="2808446" y="243364"/>
                  <a:pt x="2806541" y="246221"/>
                </a:cubicBezTo>
                <a:cubicBezTo>
                  <a:pt x="2804636" y="248126"/>
                  <a:pt x="2802731" y="250031"/>
                  <a:pt x="2799874" y="251936"/>
                </a:cubicBezTo>
                <a:cubicBezTo>
                  <a:pt x="2797969" y="253841"/>
                  <a:pt x="2796064" y="255746"/>
                  <a:pt x="2794159" y="257651"/>
                </a:cubicBezTo>
                <a:cubicBezTo>
                  <a:pt x="2793206" y="252889"/>
                  <a:pt x="2792254" y="249079"/>
                  <a:pt x="2792254" y="245269"/>
                </a:cubicBezTo>
                <a:cubicBezTo>
                  <a:pt x="2793206" y="242411"/>
                  <a:pt x="2795111" y="240506"/>
                  <a:pt x="2796064" y="238601"/>
                </a:cubicBezTo>
                <a:cubicBezTo>
                  <a:pt x="2799874" y="231934"/>
                  <a:pt x="2802731" y="227171"/>
                  <a:pt x="2804636" y="224314"/>
                </a:cubicBezTo>
                <a:cubicBezTo>
                  <a:pt x="2807494" y="228124"/>
                  <a:pt x="2809399" y="232886"/>
                  <a:pt x="2812256" y="236696"/>
                </a:cubicBezTo>
                <a:close/>
                <a:moveTo>
                  <a:pt x="2804636" y="223361"/>
                </a:moveTo>
                <a:cubicBezTo>
                  <a:pt x="2802731" y="225266"/>
                  <a:pt x="2798921" y="229076"/>
                  <a:pt x="2794159" y="235744"/>
                </a:cubicBezTo>
                <a:cubicBezTo>
                  <a:pt x="2793206" y="236696"/>
                  <a:pt x="2793206" y="237649"/>
                  <a:pt x="2792254" y="238601"/>
                </a:cubicBezTo>
                <a:cubicBezTo>
                  <a:pt x="2792254" y="238601"/>
                  <a:pt x="2792254" y="238601"/>
                  <a:pt x="2792254" y="238601"/>
                </a:cubicBezTo>
                <a:cubicBezTo>
                  <a:pt x="2794159" y="235744"/>
                  <a:pt x="2795111" y="232886"/>
                  <a:pt x="2796064" y="230981"/>
                </a:cubicBezTo>
                <a:cubicBezTo>
                  <a:pt x="2797969" y="226219"/>
                  <a:pt x="2800826" y="222409"/>
                  <a:pt x="2801779" y="219551"/>
                </a:cubicBezTo>
                <a:cubicBezTo>
                  <a:pt x="2802731" y="220504"/>
                  <a:pt x="2803684" y="222409"/>
                  <a:pt x="2804636" y="223361"/>
                </a:cubicBezTo>
                <a:close/>
                <a:moveTo>
                  <a:pt x="2787491" y="196691"/>
                </a:moveTo>
                <a:cubicBezTo>
                  <a:pt x="2792254" y="203359"/>
                  <a:pt x="2796064" y="210026"/>
                  <a:pt x="2800826" y="217646"/>
                </a:cubicBezTo>
                <a:cubicBezTo>
                  <a:pt x="2798921" y="220504"/>
                  <a:pt x="2796064" y="224314"/>
                  <a:pt x="2792254" y="228124"/>
                </a:cubicBezTo>
                <a:cubicBezTo>
                  <a:pt x="2791301" y="229076"/>
                  <a:pt x="2790349" y="230029"/>
                  <a:pt x="2790349" y="230981"/>
                </a:cubicBezTo>
                <a:cubicBezTo>
                  <a:pt x="2789396" y="226219"/>
                  <a:pt x="2788444" y="222409"/>
                  <a:pt x="2787491" y="218599"/>
                </a:cubicBezTo>
                <a:cubicBezTo>
                  <a:pt x="2783681" y="205264"/>
                  <a:pt x="2781776" y="196691"/>
                  <a:pt x="2781776" y="196691"/>
                </a:cubicBezTo>
                <a:cubicBezTo>
                  <a:pt x="2781776" y="196691"/>
                  <a:pt x="2782729" y="204311"/>
                  <a:pt x="2783681" y="218599"/>
                </a:cubicBezTo>
                <a:cubicBezTo>
                  <a:pt x="2784634" y="224314"/>
                  <a:pt x="2784634" y="230981"/>
                  <a:pt x="2784634" y="237649"/>
                </a:cubicBezTo>
                <a:cubicBezTo>
                  <a:pt x="2783681" y="239554"/>
                  <a:pt x="2781776" y="241459"/>
                  <a:pt x="2780824" y="243364"/>
                </a:cubicBezTo>
                <a:cubicBezTo>
                  <a:pt x="2779871" y="227171"/>
                  <a:pt x="2779871" y="213836"/>
                  <a:pt x="2778919" y="204311"/>
                </a:cubicBezTo>
                <a:cubicBezTo>
                  <a:pt x="2777966" y="192881"/>
                  <a:pt x="2777966" y="186214"/>
                  <a:pt x="2777966" y="186214"/>
                </a:cubicBezTo>
                <a:cubicBezTo>
                  <a:pt x="2777966" y="186214"/>
                  <a:pt x="2777014" y="192881"/>
                  <a:pt x="2775109" y="204311"/>
                </a:cubicBezTo>
                <a:cubicBezTo>
                  <a:pt x="2775109" y="207169"/>
                  <a:pt x="2774156" y="210979"/>
                  <a:pt x="2774156" y="214789"/>
                </a:cubicBezTo>
                <a:cubicBezTo>
                  <a:pt x="2773204" y="206216"/>
                  <a:pt x="2772251" y="198596"/>
                  <a:pt x="2770346" y="190976"/>
                </a:cubicBezTo>
                <a:cubicBezTo>
                  <a:pt x="2770346" y="190024"/>
                  <a:pt x="2770346" y="190024"/>
                  <a:pt x="2770346" y="189071"/>
                </a:cubicBezTo>
                <a:cubicBezTo>
                  <a:pt x="2770346" y="188119"/>
                  <a:pt x="2770346" y="186214"/>
                  <a:pt x="2770346" y="185261"/>
                </a:cubicBezTo>
                <a:cubicBezTo>
                  <a:pt x="2769394" y="174784"/>
                  <a:pt x="2768441" y="168116"/>
                  <a:pt x="2768441" y="166211"/>
                </a:cubicBezTo>
                <a:cubicBezTo>
                  <a:pt x="2774156" y="174784"/>
                  <a:pt x="2779871" y="185261"/>
                  <a:pt x="2787491" y="196691"/>
                </a:cubicBezTo>
                <a:close/>
                <a:moveTo>
                  <a:pt x="2767489" y="167164"/>
                </a:moveTo>
                <a:cubicBezTo>
                  <a:pt x="2767489" y="168116"/>
                  <a:pt x="2767489" y="169069"/>
                  <a:pt x="2767489" y="170974"/>
                </a:cubicBezTo>
                <a:cubicBezTo>
                  <a:pt x="2767489" y="169069"/>
                  <a:pt x="2767489" y="168116"/>
                  <a:pt x="2766536" y="166211"/>
                </a:cubicBezTo>
                <a:cubicBezTo>
                  <a:pt x="2767489" y="166211"/>
                  <a:pt x="2767489" y="166211"/>
                  <a:pt x="2767489" y="167164"/>
                </a:cubicBezTo>
                <a:close/>
                <a:moveTo>
                  <a:pt x="2757964" y="342424"/>
                </a:moveTo>
                <a:cubicBezTo>
                  <a:pt x="2757011" y="340519"/>
                  <a:pt x="2756059" y="338614"/>
                  <a:pt x="2755106" y="336709"/>
                </a:cubicBezTo>
                <a:cubicBezTo>
                  <a:pt x="2756059" y="333851"/>
                  <a:pt x="2757964" y="331946"/>
                  <a:pt x="2758916" y="329089"/>
                </a:cubicBezTo>
                <a:cubicBezTo>
                  <a:pt x="2759869" y="330041"/>
                  <a:pt x="2759869" y="331946"/>
                  <a:pt x="2760821" y="332899"/>
                </a:cubicBezTo>
                <a:cubicBezTo>
                  <a:pt x="2759869" y="336709"/>
                  <a:pt x="2758916" y="339566"/>
                  <a:pt x="2757964" y="342424"/>
                </a:cubicBezTo>
                <a:close/>
                <a:moveTo>
                  <a:pt x="2762726" y="327184"/>
                </a:moveTo>
                <a:cubicBezTo>
                  <a:pt x="2762726" y="328136"/>
                  <a:pt x="2761774" y="329089"/>
                  <a:pt x="2761774" y="330994"/>
                </a:cubicBezTo>
                <a:cubicBezTo>
                  <a:pt x="2760821" y="330041"/>
                  <a:pt x="2760821" y="329089"/>
                  <a:pt x="2759869" y="328136"/>
                </a:cubicBezTo>
                <a:cubicBezTo>
                  <a:pt x="2760821" y="327184"/>
                  <a:pt x="2760821" y="325279"/>
                  <a:pt x="2761774" y="324326"/>
                </a:cubicBezTo>
                <a:cubicBezTo>
                  <a:pt x="2762726" y="325279"/>
                  <a:pt x="2762726" y="326231"/>
                  <a:pt x="2762726" y="327184"/>
                </a:cubicBezTo>
                <a:cubicBezTo>
                  <a:pt x="2762726" y="327184"/>
                  <a:pt x="2762726" y="327184"/>
                  <a:pt x="2762726" y="327184"/>
                </a:cubicBezTo>
                <a:close/>
                <a:moveTo>
                  <a:pt x="2762726" y="250031"/>
                </a:moveTo>
                <a:cubicBezTo>
                  <a:pt x="2762726" y="256699"/>
                  <a:pt x="2762726" y="263366"/>
                  <a:pt x="2762726" y="270034"/>
                </a:cubicBezTo>
                <a:cubicBezTo>
                  <a:pt x="2759869" y="273844"/>
                  <a:pt x="2757011" y="278606"/>
                  <a:pt x="2754154" y="282416"/>
                </a:cubicBezTo>
                <a:cubicBezTo>
                  <a:pt x="2754154" y="283369"/>
                  <a:pt x="2753201" y="283369"/>
                  <a:pt x="2753201" y="284321"/>
                </a:cubicBezTo>
                <a:cubicBezTo>
                  <a:pt x="2753201" y="283369"/>
                  <a:pt x="2752249" y="283369"/>
                  <a:pt x="2752249" y="282416"/>
                </a:cubicBezTo>
                <a:cubicBezTo>
                  <a:pt x="2752249" y="281464"/>
                  <a:pt x="2753201" y="280511"/>
                  <a:pt x="2753201" y="278606"/>
                </a:cubicBezTo>
                <a:cubicBezTo>
                  <a:pt x="2754154" y="274796"/>
                  <a:pt x="2755106" y="270986"/>
                  <a:pt x="2756059" y="267176"/>
                </a:cubicBezTo>
                <a:cubicBezTo>
                  <a:pt x="2757964" y="260509"/>
                  <a:pt x="2759869" y="255746"/>
                  <a:pt x="2761774" y="251936"/>
                </a:cubicBezTo>
                <a:cubicBezTo>
                  <a:pt x="2761774" y="251936"/>
                  <a:pt x="2761774" y="250031"/>
                  <a:pt x="2762726" y="250031"/>
                </a:cubicBezTo>
                <a:cubicBezTo>
                  <a:pt x="2762726" y="250031"/>
                  <a:pt x="2762726" y="250031"/>
                  <a:pt x="2762726" y="250031"/>
                </a:cubicBezTo>
                <a:close/>
                <a:moveTo>
                  <a:pt x="2753201" y="250031"/>
                </a:moveTo>
                <a:cubicBezTo>
                  <a:pt x="2755106" y="242411"/>
                  <a:pt x="2756059" y="236696"/>
                  <a:pt x="2757011" y="230981"/>
                </a:cubicBezTo>
                <a:cubicBezTo>
                  <a:pt x="2758916" y="236696"/>
                  <a:pt x="2760821" y="242411"/>
                  <a:pt x="2762726" y="249079"/>
                </a:cubicBezTo>
                <a:cubicBezTo>
                  <a:pt x="2761774" y="250031"/>
                  <a:pt x="2761774" y="250984"/>
                  <a:pt x="2760821" y="252889"/>
                </a:cubicBezTo>
                <a:cubicBezTo>
                  <a:pt x="2758916" y="255746"/>
                  <a:pt x="2756059" y="260509"/>
                  <a:pt x="2752249" y="267176"/>
                </a:cubicBezTo>
                <a:cubicBezTo>
                  <a:pt x="2750344" y="270034"/>
                  <a:pt x="2749391" y="272891"/>
                  <a:pt x="2748439" y="275749"/>
                </a:cubicBezTo>
                <a:cubicBezTo>
                  <a:pt x="2748439" y="275749"/>
                  <a:pt x="2748439" y="274796"/>
                  <a:pt x="2747486" y="274796"/>
                </a:cubicBezTo>
                <a:cubicBezTo>
                  <a:pt x="2749391" y="265271"/>
                  <a:pt x="2751296" y="256699"/>
                  <a:pt x="2753201" y="250031"/>
                </a:cubicBezTo>
                <a:close/>
                <a:moveTo>
                  <a:pt x="2749391" y="362426"/>
                </a:moveTo>
                <a:cubicBezTo>
                  <a:pt x="2748439" y="360521"/>
                  <a:pt x="2747486" y="359569"/>
                  <a:pt x="2746534" y="357664"/>
                </a:cubicBezTo>
                <a:cubicBezTo>
                  <a:pt x="2746534" y="356711"/>
                  <a:pt x="2746534" y="355759"/>
                  <a:pt x="2746534" y="354806"/>
                </a:cubicBezTo>
                <a:cubicBezTo>
                  <a:pt x="2747486" y="356711"/>
                  <a:pt x="2748439" y="359569"/>
                  <a:pt x="2749391" y="362426"/>
                </a:cubicBezTo>
                <a:close/>
                <a:moveTo>
                  <a:pt x="2734151" y="258604"/>
                </a:moveTo>
                <a:cubicBezTo>
                  <a:pt x="2736056" y="262414"/>
                  <a:pt x="2737961" y="268129"/>
                  <a:pt x="2740819" y="273844"/>
                </a:cubicBezTo>
                <a:cubicBezTo>
                  <a:pt x="2738914" y="278606"/>
                  <a:pt x="2737009" y="284321"/>
                  <a:pt x="2735104" y="290036"/>
                </a:cubicBezTo>
                <a:cubicBezTo>
                  <a:pt x="2735104" y="288131"/>
                  <a:pt x="2734151" y="287179"/>
                  <a:pt x="2734151" y="287179"/>
                </a:cubicBezTo>
                <a:cubicBezTo>
                  <a:pt x="2734151" y="287179"/>
                  <a:pt x="2734151" y="289084"/>
                  <a:pt x="2734151" y="291941"/>
                </a:cubicBezTo>
                <a:cubicBezTo>
                  <a:pt x="2734151" y="291941"/>
                  <a:pt x="2734151" y="291941"/>
                  <a:pt x="2734151" y="291941"/>
                </a:cubicBezTo>
                <a:cubicBezTo>
                  <a:pt x="2733199" y="290989"/>
                  <a:pt x="2733199" y="290036"/>
                  <a:pt x="2732246" y="289084"/>
                </a:cubicBezTo>
                <a:cubicBezTo>
                  <a:pt x="2732246" y="288131"/>
                  <a:pt x="2731294" y="287179"/>
                  <a:pt x="2731294" y="286226"/>
                </a:cubicBezTo>
                <a:cubicBezTo>
                  <a:pt x="2733199" y="275749"/>
                  <a:pt x="2734151" y="266224"/>
                  <a:pt x="2734151" y="258604"/>
                </a:cubicBezTo>
                <a:close/>
                <a:moveTo>
                  <a:pt x="2715101" y="290989"/>
                </a:moveTo>
                <a:cubicBezTo>
                  <a:pt x="2715101" y="284321"/>
                  <a:pt x="2715101" y="278606"/>
                  <a:pt x="2716054" y="273844"/>
                </a:cubicBezTo>
                <a:cubicBezTo>
                  <a:pt x="2717006" y="274796"/>
                  <a:pt x="2717006" y="276701"/>
                  <a:pt x="2717959" y="278606"/>
                </a:cubicBezTo>
                <a:cubicBezTo>
                  <a:pt x="2717006" y="287179"/>
                  <a:pt x="2717006" y="295751"/>
                  <a:pt x="2716054" y="304324"/>
                </a:cubicBezTo>
                <a:cubicBezTo>
                  <a:pt x="2716054" y="304324"/>
                  <a:pt x="2715101" y="303371"/>
                  <a:pt x="2715101" y="303371"/>
                </a:cubicBezTo>
                <a:cubicBezTo>
                  <a:pt x="2714149" y="298609"/>
                  <a:pt x="2715101" y="294799"/>
                  <a:pt x="2715101" y="290989"/>
                </a:cubicBezTo>
                <a:close/>
                <a:moveTo>
                  <a:pt x="2705576" y="243364"/>
                </a:moveTo>
                <a:cubicBezTo>
                  <a:pt x="2705576" y="244316"/>
                  <a:pt x="2705576" y="246221"/>
                  <a:pt x="2704624" y="247174"/>
                </a:cubicBezTo>
                <a:lnTo>
                  <a:pt x="2703671" y="238601"/>
                </a:lnTo>
                <a:cubicBezTo>
                  <a:pt x="2704624" y="239554"/>
                  <a:pt x="2705576" y="241459"/>
                  <a:pt x="2705576" y="243364"/>
                </a:cubicBezTo>
                <a:close/>
                <a:moveTo>
                  <a:pt x="2697956" y="312896"/>
                </a:moveTo>
                <a:cubicBezTo>
                  <a:pt x="2697956" y="312896"/>
                  <a:pt x="2697956" y="313849"/>
                  <a:pt x="2697956" y="313849"/>
                </a:cubicBezTo>
                <a:cubicBezTo>
                  <a:pt x="2697956" y="312896"/>
                  <a:pt x="2697956" y="311944"/>
                  <a:pt x="2697956" y="310991"/>
                </a:cubicBezTo>
                <a:lnTo>
                  <a:pt x="2697956" y="312896"/>
                </a:lnTo>
                <a:close/>
                <a:moveTo>
                  <a:pt x="2664619" y="234791"/>
                </a:moveTo>
                <a:cubicBezTo>
                  <a:pt x="2665571" y="235744"/>
                  <a:pt x="2665571" y="237649"/>
                  <a:pt x="2666524" y="238601"/>
                </a:cubicBezTo>
                <a:cubicBezTo>
                  <a:pt x="2668429" y="253841"/>
                  <a:pt x="2670334" y="270034"/>
                  <a:pt x="2673191" y="287179"/>
                </a:cubicBezTo>
                <a:cubicBezTo>
                  <a:pt x="2672239" y="284321"/>
                  <a:pt x="2671286" y="282416"/>
                  <a:pt x="2670334" y="279559"/>
                </a:cubicBezTo>
                <a:cubicBezTo>
                  <a:pt x="2670334" y="279559"/>
                  <a:pt x="2670334" y="278606"/>
                  <a:pt x="2670334" y="278606"/>
                </a:cubicBezTo>
                <a:cubicBezTo>
                  <a:pt x="2670334" y="276701"/>
                  <a:pt x="2671286" y="276701"/>
                  <a:pt x="2671286" y="276701"/>
                </a:cubicBezTo>
                <a:cubicBezTo>
                  <a:pt x="2671286" y="276701"/>
                  <a:pt x="2671286" y="277654"/>
                  <a:pt x="2670334" y="278606"/>
                </a:cubicBezTo>
                <a:cubicBezTo>
                  <a:pt x="2669381" y="266224"/>
                  <a:pt x="2667476" y="255746"/>
                  <a:pt x="2664619" y="246221"/>
                </a:cubicBezTo>
                <a:cubicBezTo>
                  <a:pt x="2664619" y="244316"/>
                  <a:pt x="2663666" y="242411"/>
                  <a:pt x="2663666" y="240506"/>
                </a:cubicBezTo>
                <a:cubicBezTo>
                  <a:pt x="2663666" y="238601"/>
                  <a:pt x="2663666" y="236696"/>
                  <a:pt x="2664619" y="234791"/>
                </a:cubicBezTo>
                <a:close/>
                <a:moveTo>
                  <a:pt x="2657951" y="339566"/>
                </a:moveTo>
                <a:cubicBezTo>
                  <a:pt x="2656999" y="338614"/>
                  <a:pt x="2656999" y="337661"/>
                  <a:pt x="2656046" y="336709"/>
                </a:cubicBezTo>
                <a:cubicBezTo>
                  <a:pt x="2656999" y="332899"/>
                  <a:pt x="2656999" y="329089"/>
                  <a:pt x="2657951" y="325279"/>
                </a:cubicBezTo>
                <a:cubicBezTo>
                  <a:pt x="2658904" y="330041"/>
                  <a:pt x="2657951" y="334804"/>
                  <a:pt x="2657951" y="339566"/>
                </a:cubicBezTo>
                <a:close/>
                <a:moveTo>
                  <a:pt x="2654141" y="277654"/>
                </a:moveTo>
                <a:cubicBezTo>
                  <a:pt x="2656046" y="284321"/>
                  <a:pt x="2657951" y="291941"/>
                  <a:pt x="2659856" y="298609"/>
                </a:cubicBezTo>
                <a:cubicBezTo>
                  <a:pt x="2659856" y="298609"/>
                  <a:pt x="2659856" y="299561"/>
                  <a:pt x="2659856" y="299561"/>
                </a:cubicBezTo>
                <a:cubicBezTo>
                  <a:pt x="2657951" y="304324"/>
                  <a:pt x="2656046" y="310039"/>
                  <a:pt x="2653189" y="316706"/>
                </a:cubicBezTo>
                <a:cubicBezTo>
                  <a:pt x="2653189" y="317659"/>
                  <a:pt x="2652236" y="318611"/>
                  <a:pt x="2652236" y="319564"/>
                </a:cubicBezTo>
                <a:cubicBezTo>
                  <a:pt x="2651284" y="316706"/>
                  <a:pt x="2651284" y="313849"/>
                  <a:pt x="2650331" y="311944"/>
                </a:cubicBezTo>
                <a:cubicBezTo>
                  <a:pt x="2649379" y="308134"/>
                  <a:pt x="2648426" y="305276"/>
                  <a:pt x="2647474" y="301466"/>
                </a:cubicBezTo>
                <a:cubicBezTo>
                  <a:pt x="2649379" y="293846"/>
                  <a:pt x="2651284" y="286226"/>
                  <a:pt x="2654141" y="277654"/>
                </a:cubicBezTo>
                <a:close/>
                <a:moveTo>
                  <a:pt x="2633186" y="283369"/>
                </a:moveTo>
                <a:cubicBezTo>
                  <a:pt x="2633186" y="284321"/>
                  <a:pt x="2633186" y="284321"/>
                  <a:pt x="2633186" y="285274"/>
                </a:cubicBezTo>
                <a:cubicBezTo>
                  <a:pt x="2633186" y="285274"/>
                  <a:pt x="2633186" y="286226"/>
                  <a:pt x="2633186" y="286226"/>
                </a:cubicBezTo>
                <a:cubicBezTo>
                  <a:pt x="2633186" y="287179"/>
                  <a:pt x="2632234" y="288131"/>
                  <a:pt x="2632234" y="290036"/>
                </a:cubicBezTo>
                <a:cubicBezTo>
                  <a:pt x="2633186" y="287179"/>
                  <a:pt x="2633186" y="285274"/>
                  <a:pt x="2633186" y="283369"/>
                </a:cubicBezTo>
                <a:close/>
                <a:moveTo>
                  <a:pt x="2578894" y="242411"/>
                </a:moveTo>
                <a:cubicBezTo>
                  <a:pt x="2578894" y="242411"/>
                  <a:pt x="2578894" y="241459"/>
                  <a:pt x="2577941" y="241459"/>
                </a:cubicBezTo>
                <a:cubicBezTo>
                  <a:pt x="2578894" y="239554"/>
                  <a:pt x="2579846" y="237649"/>
                  <a:pt x="2580799" y="235744"/>
                </a:cubicBezTo>
                <a:cubicBezTo>
                  <a:pt x="2580799" y="235744"/>
                  <a:pt x="2580799" y="235744"/>
                  <a:pt x="2580799" y="235744"/>
                </a:cubicBezTo>
                <a:cubicBezTo>
                  <a:pt x="2580799" y="238601"/>
                  <a:pt x="2579846" y="240506"/>
                  <a:pt x="2578894" y="242411"/>
                </a:cubicBezTo>
                <a:close/>
                <a:moveTo>
                  <a:pt x="2597944" y="275749"/>
                </a:moveTo>
                <a:cubicBezTo>
                  <a:pt x="2597944" y="275749"/>
                  <a:pt x="2597944" y="274796"/>
                  <a:pt x="2597944" y="274796"/>
                </a:cubicBezTo>
                <a:cubicBezTo>
                  <a:pt x="2597944" y="274796"/>
                  <a:pt x="2598896" y="275749"/>
                  <a:pt x="2597944" y="275749"/>
                </a:cubicBezTo>
                <a:cubicBezTo>
                  <a:pt x="2598896" y="275749"/>
                  <a:pt x="2597944" y="275749"/>
                  <a:pt x="2597944" y="275749"/>
                </a:cubicBezTo>
                <a:close/>
                <a:moveTo>
                  <a:pt x="2616041" y="309086"/>
                </a:moveTo>
                <a:cubicBezTo>
                  <a:pt x="2615089" y="312896"/>
                  <a:pt x="2614136" y="315754"/>
                  <a:pt x="2613184" y="319564"/>
                </a:cubicBezTo>
                <a:cubicBezTo>
                  <a:pt x="2613184" y="318611"/>
                  <a:pt x="2613184" y="318611"/>
                  <a:pt x="2613184" y="318611"/>
                </a:cubicBezTo>
                <a:cubicBezTo>
                  <a:pt x="2613184" y="318611"/>
                  <a:pt x="2613184" y="319564"/>
                  <a:pt x="2613184" y="319564"/>
                </a:cubicBezTo>
                <a:cubicBezTo>
                  <a:pt x="2613184" y="319564"/>
                  <a:pt x="2613184" y="319564"/>
                  <a:pt x="2613184" y="319564"/>
                </a:cubicBezTo>
                <a:cubicBezTo>
                  <a:pt x="2609374" y="309086"/>
                  <a:pt x="2604611" y="298609"/>
                  <a:pt x="2600801" y="289084"/>
                </a:cubicBezTo>
                <a:cubicBezTo>
                  <a:pt x="2601754" y="287179"/>
                  <a:pt x="2602706" y="284321"/>
                  <a:pt x="2602706" y="282416"/>
                </a:cubicBezTo>
                <a:cubicBezTo>
                  <a:pt x="2605564" y="287179"/>
                  <a:pt x="2609374" y="292894"/>
                  <a:pt x="2612231" y="299561"/>
                </a:cubicBezTo>
                <a:cubicBezTo>
                  <a:pt x="2613184" y="302419"/>
                  <a:pt x="2615089" y="305276"/>
                  <a:pt x="2616041" y="308134"/>
                </a:cubicBezTo>
                <a:lnTo>
                  <a:pt x="2616041" y="309086"/>
                </a:lnTo>
                <a:lnTo>
                  <a:pt x="2616041" y="309086"/>
                </a:lnTo>
                <a:close/>
                <a:moveTo>
                  <a:pt x="2604611" y="276701"/>
                </a:moveTo>
                <a:cubicBezTo>
                  <a:pt x="2605564" y="272891"/>
                  <a:pt x="2607469" y="270034"/>
                  <a:pt x="2608421" y="267176"/>
                </a:cubicBezTo>
                <a:cubicBezTo>
                  <a:pt x="2609374" y="271939"/>
                  <a:pt x="2612231" y="279559"/>
                  <a:pt x="2615089" y="290036"/>
                </a:cubicBezTo>
                <a:cubicBezTo>
                  <a:pt x="2611279" y="285274"/>
                  <a:pt x="2608421" y="280511"/>
                  <a:pt x="2604611" y="276701"/>
                </a:cubicBezTo>
                <a:close/>
                <a:moveTo>
                  <a:pt x="2614136" y="276701"/>
                </a:moveTo>
                <a:cubicBezTo>
                  <a:pt x="2612231" y="271939"/>
                  <a:pt x="2610326" y="268129"/>
                  <a:pt x="2609374" y="266224"/>
                </a:cubicBezTo>
                <a:cubicBezTo>
                  <a:pt x="2610326" y="263366"/>
                  <a:pt x="2611279" y="260509"/>
                  <a:pt x="2612231" y="257651"/>
                </a:cubicBezTo>
                <a:cubicBezTo>
                  <a:pt x="2612231" y="263366"/>
                  <a:pt x="2613184" y="270034"/>
                  <a:pt x="2614136" y="276701"/>
                </a:cubicBezTo>
                <a:close/>
                <a:moveTo>
                  <a:pt x="2606516" y="208121"/>
                </a:moveTo>
                <a:cubicBezTo>
                  <a:pt x="2607469" y="221456"/>
                  <a:pt x="2609374" y="235744"/>
                  <a:pt x="2611279" y="250984"/>
                </a:cubicBezTo>
                <a:cubicBezTo>
                  <a:pt x="2611279" y="250984"/>
                  <a:pt x="2611279" y="251936"/>
                  <a:pt x="2611279" y="251936"/>
                </a:cubicBezTo>
                <a:cubicBezTo>
                  <a:pt x="2608421" y="256699"/>
                  <a:pt x="2604611" y="263366"/>
                  <a:pt x="2600801" y="271939"/>
                </a:cubicBezTo>
                <a:cubicBezTo>
                  <a:pt x="2599849" y="270034"/>
                  <a:pt x="2598896" y="269081"/>
                  <a:pt x="2597944" y="268129"/>
                </a:cubicBezTo>
                <a:cubicBezTo>
                  <a:pt x="2596991" y="257651"/>
                  <a:pt x="2596039" y="247174"/>
                  <a:pt x="2595086" y="237649"/>
                </a:cubicBezTo>
                <a:cubicBezTo>
                  <a:pt x="2595086" y="234791"/>
                  <a:pt x="2594134" y="230981"/>
                  <a:pt x="2594134" y="228124"/>
                </a:cubicBezTo>
                <a:cubicBezTo>
                  <a:pt x="2598896" y="207169"/>
                  <a:pt x="2602706" y="190976"/>
                  <a:pt x="2605564" y="179546"/>
                </a:cubicBezTo>
                <a:cubicBezTo>
                  <a:pt x="2604611" y="188119"/>
                  <a:pt x="2605564" y="197644"/>
                  <a:pt x="2606516" y="208121"/>
                </a:cubicBezTo>
                <a:close/>
                <a:moveTo>
                  <a:pt x="2586514" y="186214"/>
                </a:moveTo>
                <a:cubicBezTo>
                  <a:pt x="2591276" y="175736"/>
                  <a:pt x="2595086" y="167164"/>
                  <a:pt x="2598896" y="159544"/>
                </a:cubicBezTo>
                <a:cubicBezTo>
                  <a:pt x="2599849" y="157639"/>
                  <a:pt x="2600801" y="155734"/>
                  <a:pt x="2601754" y="153829"/>
                </a:cubicBezTo>
                <a:cubicBezTo>
                  <a:pt x="2602706" y="159544"/>
                  <a:pt x="2602706" y="166211"/>
                  <a:pt x="2603659" y="173831"/>
                </a:cubicBezTo>
                <a:cubicBezTo>
                  <a:pt x="2600801" y="182404"/>
                  <a:pt x="2596039" y="194786"/>
                  <a:pt x="2590324" y="210979"/>
                </a:cubicBezTo>
                <a:cubicBezTo>
                  <a:pt x="2589371" y="202406"/>
                  <a:pt x="2587466" y="194786"/>
                  <a:pt x="2586514" y="187166"/>
                </a:cubicBezTo>
                <a:cubicBezTo>
                  <a:pt x="2586514" y="187166"/>
                  <a:pt x="2586514" y="187166"/>
                  <a:pt x="2586514" y="186214"/>
                </a:cubicBezTo>
                <a:close/>
                <a:moveTo>
                  <a:pt x="2584609" y="408146"/>
                </a:moveTo>
                <a:cubicBezTo>
                  <a:pt x="2584609" y="408146"/>
                  <a:pt x="2584609" y="409099"/>
                  <a:pt x="2584609" y="408146"/>
                </a:cubicBezTo>
                <a:cubicBezTo>
                  <a:pt x="2583656" y="403384"/>
                  <a:pt x="2582704" y="398621"/>
                  <a:pt x="2581751" y="393859"/>
                </a:cubicBezTo>
                <a:cubicBezTo>
                  <a:pt x="2582704" y="398621"/>
                  <a:pt x="2583656" y="403384"/>
                  <a:pt x="2584609" y="408146"/>
                </a:cubicBezTo>
                <a:close/>
                <a:moveTo>
                  <a:pt x="2580799" y="199549"/>
                </a:moveTo>
                <a:cubicBezTo>
                  <a:pt x="2580799" y="208121"/>
                  <a:pt x="2581751" y="217646"/>
                  <a:pt x="2581751" y="228124"/>
                </a:cubicBezTo>
                <a:cubicBezTo>
                  <a:pt x="2580799" y="229076"/>
                  <a:pt x="2579846" y="230029"/>
                  <a:pt x="2578894" y="231934"/>
                </a:cubicBezTo>
                <a:cubicBezTo>
                  <a:pt x="2577941" y="232886"/>
                  <a:pt x="2576989" y="234791"/>
                  <a:pt x="2575084" y="236696"/>
                </a:cubicBezTo>
                <a:cubicBezTo>
                  <a:pt x="2574131" y="235744"/>
                  <a:pt x="2574131" y="234791"/>
                  <a:pt x="2573179" y="233839"/>
                </a:cubicBezTo>
                <a:cubicBezTo>
                  <a:pt x="2573179" y="231934"/>
                  <a:pt x="2573179" y="230981"/>
                  <a:pt x="2572226" y="229076"/>
                </a:cubicBezTo>
                <a:cubicBezTo>
                  <a:pt x="2572226" y="226219"/>
                  <a:pt x="2571274" y="222409"/>
                  <a:pt x="2571274" y="219551"/>
                </a:cubicBezTo>
                <a:cubicBezTo>
                  <a:pt x="2575084" y="211931"/>
                  <a:pt x="2577941" y="206216"/>
                  <a:pt x="2580799" y="199549"/>
                </a:cubicBezTo>
                <a:close/>
                <a:moveTo>
                  <a:pt x="2569369" y="320516"/>
                </a:moveTo>
                <a:cubicBezTo>
                  <a:pt x="2569369" y="322421"/>
                  <a:pt x="2570321" y="325279"/>
                  <a:pt x="2570321" y="327184"/>
                </a:cubicBezTo>
                <a:cubicBezTo>
                  <a:pt x="2570321" y="328136"/>
                  <a:pt x="2570321" y="329089"/>
                  <a:pt x="2571274" y="330041"/>
                </a:cubicBezTo>
                <a:cubicBezTo>
                  <a:pt x="2568416" y="334804"/>
                  <a:pt x="2566511" y="339566"/>
                  <a:pt x="2563654" y="345281"/>
                </a:cubicBezTo>
                <a:cubicBezTo>
                  <a:pt x="2563654" y="344329"/>
                  <a:pt x="2562701" y="343376"/>
                  <a:pt x="2562701" y="342424"/>
                </a:cubicBezTo>
                <a:cubicBezTo>
                  <a:pt x="2565559" y="334804"/>
                  <a:pt x="2567464" y="328136"/>
                  <a:pt x="2569369" y="320516"/>
                </a:cubicBezTo>
                <a:close/>
                <a:moveTo>
                  <a:pt x="2556034" y="262414"/>
                </a:moveTo>
                <a:cubicBezTo>
                  <a:pt x="2556986" y="258604"/>
                  <a:pt x="2558891" y="255746"/>
                  <a:pt x="2559844" y="251936"/>
                </a:cubicBezTo>
                <a:cubicBezTo>
                  <a:pt x="2559844" y="253841"/>
                  <a:pt x="2559844" y="255746"/>
                  <a:pt x="2560796" y="257651"/>
                </a:cubicBezTo>
                <a:cubicBezTo>
                  <a:pt x="2560796" y="258604"/>
                  <a:pt x="2559844" y="258604"/>
                  <a:pt x="2559844" y="259556"/>
                </a:cubicBezTo>
                <a:cubicBezTo>
                  <a:pt x="2557939" y="262414"/>
                  <a:pt x="2556034" y="266224"/>
                  <a:pt x="2554129" y="269081"/>
                </a:cubicBezTo>
                <a:cubicBezTo>
                  <a:pt x="2554129" y="266224"/>
                  <a:pt x="2555081" y="264319"/>
                  <a:pt x="2556034" y="262414"/>
                </a:cubicBezTo>
                <a:close/>
                <a:moveTo>
                  <a:pt x="2561749" y="276701"/>
                </a:moveTo>
                <a:cubicBezTo>
                  <a:pt x="2561749" y="275749"/>
                  <a:pt x="2561749" y="275749"/>
                  <a:pt x="2562701" y="274796"/>
                </a:cubicBezTo>
                <a:cubicBezTo>
                  <a:pt x="2563654" y="278606"/>
                  <a:pt x="2563654" y="283369"/>
                  <a:pt x="2564606" y="287179"/>
                </a:cubicBezTo>
                <a:cubicBezTo>
                  <a:pt x="2562701" y="293846"/>
                  <a:pt x="2559844" y="301466"/>
                  <a:pt x="2557939" y="309086"/>
                </a:cubicBezTo>
                <a:cubicBezTo>
                  <a:pt x="2556986" y="310991"/>
                  <a:pt x="2556986" y="312896"/>
                  <a:pt x="2556034" y="313849"/>
                </a:cubicBezTo>
                <a:cubicBezTo>
                  <a:pt x="2555081" y="308134"/>
                  <a:pt x="2554129" y="302419"/>
                  <a:pt x="2553176" y="296704"/>
                </a:cubicBezTo>
                <a:cubicBezTo>
                  <a:pt x="2556034" y="290036"/>
                  <a:pt x="2558891" y="282416"/>
                  <a:pt x="2561749" y="276701"/>
                </a:cubicBezTo>
                <a:close/>
                <a:moveTo>
                  <a:pt x="2538889" y="252889"/>
                </a:moveTo>
                <a:cubicBezTo>
                  <a:pt x="2539841" y="249079"/>
                  <a:pt x="2539841" y="245269"/>
                  <a:pt x="2540794" y="242411"/>
                </a:cubicBezTo>
                <a:cubicBezTo>
                  <a:pt x="2540794" y="241459"/>
                  <a:pt x="2541746" y="239554"/>
                  <a:pt x="2542699" y="238601"/>
                </a:cubicBezTo>
                <a:cubicBezTo>
                  <a:pt x="2543651" y="236696"/>
                  <a:pt x="2543651" y="234791"/>
                  <a:pt x="2544604" y="233839"/>
                </a:cubicBezTo>
                <a:cubicBezTo>
                  <a:pt x="2544604" y="237649"/>
                  <a:pt x="2543651" y="242411"/>
                  <a:pt x="2543651" y="248126"/>
                </a:cubicBezTo>
                <a:cubicBezTo>
                  <a:pt x="2543651" y="250984"/>
                  <a:pt x="2543651" y="253841"/>
                  <a:pt x="2542699" y="257651"/>
                </a:cubicBezTo>
                <a:cubicBezTo>
                  <a:pt x="2540794" y="261461"/>
                  <a:pt x="2539841" y="264319"/>
                  <a:pt x="2537936" y="268129"/>
                </a:cubicBezTo>
                <a:cubicBezTo>
                  <a:pt x="2537936" y="263366"/>
                  <a:pt x="2537936" y="257651"/>
                  <a:pt x="2538889" y="252889"/>
                </a:cubicBezTo>
                <a:close/>
                <a:moveTo>
                  <a:pt x="2521744" y="475774"/>
                </a:moveTo>
                <a:cubicBezTo>
                  <a:pt x="2521744" y="478631"/>
                  <a:pt x="2522696" y="481489"/>
                  <a:pt x="2522696" y="484346"/>
                </a:cubicBezTo>
                <a:cubicBezTo>
                  <a:pt x="2521744" y="482441"/>
                  <a:pt x="2521744" y="481489"/>
                  <a:pt x="2520791" y="479584"/>
                </a:cubicBezTo>
                <a:cubicBezTo>
                  <a:pt x="2521744" y="478631"/>
                  <a:pt x="2521744" y="477679"/>
                  <a:pt x="2521744" y="475774"/>
                </a:cubicBezTo>
                <a:close/>
                <a:moveTo>
                  <a:pt x="2514124" y="323374"/>
                </a:moveTo>
                <a:cubicBezTo>
                  <a:pt x="2514124" y="323374"/>
                  <a:pt x="2515076" y="323374"/>
                  <a:pt x="2514124" y="323374"/>
                </a:cubicBezTo>
                <a:cubicBezTo>
                  <a:pt x="2514124" y="325279"/>
                  <a:pt x="2513171" y="326231"/>
                  <a:pt x="2513171" y="328136"/>
                </a:cubicBezTo>
                <a:cubicBezTo>
                  <a:pt x="2513171" y="328136"/>
                  <a:pt x="2513171" y="328136"/>
                  <a:pt x="2513171" y="329089"/>
                </a:cubicBezTo>
                <a:cubicBezTo>
                  <a:pt x="2513171" y="326231"/>
                  <a:pt x="2514124" y="324326"/>
                  <a:pt x="2514124" y="323374"/>
                </a:cubicBezTo>
                <a:close/>
                <a:moveTo>
                  <a:pt x="2509361" y="300514"/>
                </a:moveTo>
                <a:cubicBezTo>
                  <a:pt x="2509361" y="301466"/>
                  <a:pt x="2509361" y="301466"/>
                  <a:pt x="2508409" y="302419"/>
                </a:cubicBezTo>
                <a:cubicBezTo>
                  <a:pt x="2508409" y="302419"/>
                  <a:pt x="2508409" y="302419"/>
                  <a:pt x="2508409" y="302419"/>
                </a:cubicBezTo>
                <a:cubicBezTo>
                  <a:pt x="2508409" y="299561"/>
                  <a:pt x="2507456" y="297656"/>
                  <a:pt x="2507456" y="294799"/>
                </a:cubicBezTo>
                <a:cubicBezTo>
                  <a:pt x="2508409" y="296704"/>
                  <a:pt x="2509361" y="298609"/>
                  <a:pt x="2509361" y="300514"/>
                </a:cubicBezTo>
                <a:close/>
                <a:moveTo>
                  <a:pt x="2496979" y="292894"/>
                </a:moveTo>
                <a:cubicBezTo>
                  <a:pt x="2497931" y="290989"/>
                  <a:pt x="2497931" y="290036"/>
                  <a:pt x="2497931" y="290036"/>
                </a:cubicBezTo>
                <a:cubicBezTo>
                  <a:pt x="2497931" y="290036"/>
                  <a:pt x="2497931" y="290989"/>
                  <a:pt x="2496979" y="290989"/>
                </a:cubicBezTo>
                <a:cubicBezTo>
                  <a:pt x="2496979" y="289084"/>
                  <a:pt x="2496979" y="286226"/>
                  <a:pt x="2497931" y="284321"/>
                </a:cubicBezTo>
                <a:cubicBezTo>
                  <a:pt x="2497931" y="278606"/>
                  <a:pt x="2498884" y="272891"/>
                  <a:pt x="2498884" y="269081"/>
                </a:cubicBezTo>
                <a:cubicBezTo>
                  <a:pt x="2498884" y="268129"/>
                  <a:pt x="2498884" y="267176"/>
                  <a:pt x="2498884" y="266224"/>
                </a:cubicBezTo>
                <a:cubicBezTo>
                  <a:pt x="2499836" y="270034"/>
                  <a:pt x="2500789" y="273844"/>
                  <a:pt x="2502694" y="277654"/>
                </a:cubicBezTo>
                <a:cubicBezTo>
                  <a:pt x="2502694" y="279559"/>
                  <a:pt x="2502694" y="281464"/>
                  <a:pt x="2502694" y="283369"/>
                </a:cubicBezTo>
                <a:cubicBezTo>
                  <a:pt x="2502694" y="288131"/>
                  <a:pt x="2501741" y="294799"/>
                  <a:pt x="2501741" y="302419"/>
                </a:cubicBezTo>
                <a:cubicBezTo>
                  <a:pt x="2501741" y="306229"/>
                  <a:pt x="2501741" y="310039"/>
                  <a:pt x="2501741" y="313849"/>
                </a:cubicBezTo>
                <a:cubicBezTo>
                  <a:pt x="2501741" y="317659"/>
                  <a:pt x="2500789" y="321469"/>
                  <a:pt x="2500789" y="325279"/>
                </a:cubicBezTo>
                <a:cubicBezTo>
                  <a:pt x="2500789" y="325279"/>
                  <a:pt x="2500789" y="326231"/>
                  <a:pt x="2500789" y="326231"/>
                </a:cubicBezTo>
                <a:cubicBezTo>
                  <a:pt x="2500789" y="322421"/>
                  <a:pt x="2499836" y="319564"/>
                  <a:pt x="2499836" y="315754"/>
                </a:cubicBezTo>
                <a:cubicBezTo>
                  <a:pt x="2499836" y="313849"/>
                  <a:pt x="2499836" y="311944"/>
                  <a:pt x="2499836" y="310039"/>
                </a:cubicBezTo>
                <a:cubicBezTo>
                  <a:pt x="2499836" y="305276"/>
                  <a:pt x="2500789" y="300514"/>
                  <a:pt x="2500789" y="297656"/>
                </a:cubicBezTo>
                <a:cubicBezTo>
                  <a:pt x="2500789" y="290989"/>
                  <a:pt x="2500789" y="286226"/>
                  <a:pt x="2500789" y="286226"/>
                </a:cubicBezTo>
                <a:cubicBezTo>
                  <a:pt x="2500789" y="286226"/>
                  <a:pt x="2498884" y="289084"/>
                  <a:pt x="2496979" y="292894"/>
                </a:cubicBezTo>
                <a:cubicBezTo>
                  <a:pt x="2496979" y="293846"/>
                  <a:pt x="2496979" y="293846"/>
                  <a:pt x="2496979" y="292894"/>
                </a:cubicBezTo>
                <a:close/>
                <a:moveTo>
                  <a:pt x="2449354" y="334804"/>
                </a:moveTo>
                <a:cubicBezTo>
                  <a:pt x="2448401" y="332899"/>
                  <a:pt x="2448401" y="330041"/>
                  <a:pt x="2447449" y="328136"/>
                </a:cubicBezTo>
                <a:cubicBezTo>
                  <a:pt x="2448401" y="326231"/>
                  <a:pt x="2449354" y="323374"/>
                  <a:pt x="2450306" y="321469"/>
                </a:cubicBezTo>
                <a:cubicBezTo>
                  <a:pt x="2450306" y="321469"/>
                  <a:pt x="2450306" y="322421"/>
                  <a:pt x="2450306" y="322421"/>
                </a:cubicBezTo>
                <a:cubicBezTo>
                  <a:pt x="2450306" y="323374"/>
                  <a:pt x="2450306" y="323374"/>
                  <a:pt x="2451259" y="324326"/>
                </a:cubicBezTo>
                <a:cubicBezTo>
                  <a:pt x="2450306" y="327184"/>
                  <a:pt x="2449354" y="330994"/>
                  <a:pt x="2449354" y="334804"/>
                </a:cubicBezTo>
                <a:close/>
                <a:moveTo>
                  <a:pt x="2450306" y="254794"/>
                </a:moveTo>
                <a:cubicBezTo>
                  <a:pt x="2450306" y="253841"/>
                  <a:pt x="2451259" y="252889"/>
                  <a:pt x="2451259" y="251936"/>
                </a:cubicBezTo>
                <a:cubicBezTo>
                  <a:pt x="2451259" y="251936"/>
                  <a:pt x="2451259" y="251936"/>
                  <a:pt x="2451259" y="250984"/>
                </a:cubicBezTo>
                <a:cubicBezTo>
                  <a:pt x="2451259" y="250984"/>
                  <a:pt x="2451259" y="251936"/>
                  <a:pt x="2451259" y="251936"/>
                </a:cubicBezTo>
                <a:cubicBezTo>
                  <a:pt x="2451259" y="252889"/>
                  <a:pt x="2451259" y="253841"/>
                  <a:pt x="2450306" y="254794"/>
                </a:cubicBezTo>
                <a:close/>
                <a:moveTo>
                  <a:pt x="2452211" y="251936"/>
                </a:moveTo>
                <a:cubicBezTo>
                  <a:pt x="2452211" y="251936"/>
                  <a:pt x="2452211" y="250984"/>
                  <a:pt x="2451259" y="250984"/>
                </a:cubicBezTo>
                <a:cubicBezTo>
                  <a:pt x="2453164" y="246221"/>
                  <a:pt x="2454116" y="242411"/>
                  <a:pt x="2456021" y="238601"/>
                </a:cubicBezTo>
                <a:cubicBezTo>
                  <a:pt x="2457926" y="236696"/>
                  <a:pt x="2458879" y="233839"/>
                  <a:pt x="2460784" y="231934"/>
                </a:cubicBezTo>
                <a:cubicBezTo>
                  <a:pt x="2460784" y="232886"/>
                  <a:pt x="2459831" y="234791"/>
                  <a:pt x="2459831" y="235744"/>
                </a:cubicBezTo>
                <a:cubicBezTo>
                  <a:pt x="2458879" y="239554"/>
                  <a:pt x="2456974" y="243364"/>
                  <a:pt x="2456021" y="248126"/>
                </a:cubicBezTo>
                <a:cubicBezTo>
                  <a:pt x="2455069" y="248126"/>
                  <a:pt x="2454116" y="250031"/>
                  <a:pt x="2452211" y="251936"/>
                </a:cubicBezTo>
                <a:close/>
                <a:moveTo>
                  <a:pt x="2457926" y="266224"/>
                </a:moveTo>
                <a:cubicBezTo>
                  <a:pt x="2457926" y="267176"/>
                  <a:pt x="2456974" y="267176"/>
                  <a:pt x="2456974" y="268129"/>
                </a:cubicBezTo>
                <a:cubicBezTo>
                  <a:pt x="2457926" y="267176"/>
                  <a:pt x="2457926" y="266224"/>
                  <a:pt x="2457926" y="266224"/>
                </a:cubicBezTo>
                <a:cubicBezTo>
                  <a:pt x="2457926" y="265271"/>
                  <a:pt x="2457926" y="266224"/>
                  <a:pt x="2457926" y="266224"/>
                </a:cubicBezTo>
                <a:close/>
                <a:moveTo>
                  <a:pt x="2457926" y="374809"/>
                </a:moveTo>
                <a:cubicBezTo>
                  <a:pt x="2456974" y="371951"/>
                  <a:pt x="2456974" y="369094"/>
                  <a:pt x="2456021" y="367189"/>
                </a:cubicBezTo>
                <a:cubicBezTo>
                  <a:pt x="2456021" y="365284"/>
                  <a:pt x="2456021" y="364331"/>
                  <a:pt x="2456021" y="362426"/>
                </a:cubicBezTo>
                <a:cubicBezTo>
                  <a:pt x="2456021" y="355759"/>
                  <a:pt x="2456021" y="350044"/>
                  <a:pt x="2456021" y="344329"/>
                </a:cubicBezTo>
                <a:cubicBezTo>
                  <a:pt x="2456974" y="347186"/>
                  <a:pt x="2457926" y="350996"/>
                  <a:pt x="2458879" y="354806"/>
                </a:cubicBezTo>
                <a:cubicBezTo>
                  <a:pt x="2459831" y="361474"/>
                  <a:pt x="2458879" y="368141"/>
                  <a:pt x="2457926" y="374809"/>
                </a:cubicBezTo>
                <a:close/>
                <a:moveTo>
                  <a:pt x="2456974" y="308134"/>
                </a:moveTo>
                <a:cubicBezTo>
                  <a:pt x="2456974" y="307181"/>
                  <a:pt x="2456974" y="306229"/>
                  <a:pt x="2456974" y="305276"/>
                </a:cubicBezTo>
                <a:cubicBezTo>
                  <a:pt x="2456974" y="304324"/>
                  <a:pt x="2457926" y="303371"/>
                  <a:pt x="2457926" y="302419"/>
                </a:cubicBezTo>
                <a:cubicBezTo>
                  <a:pt x="2458879" y="306229"/>
                  <a:pt x="2458879" y="310039"/>
                  <a:pt x="2459831" y="313849"/>
                </a:cubicBezTo>
                <a:cubicBezTo>
                  <a:pt x="2459831" y="314801"/>
                  <a:pt x="2459831" y="315754"/>
                  <a:pt x="2460784" y="317659"/>
                </a:cubicBezTo>
                <a:cubicBezTo>
                  <a:pt x="2458879" y="313849"/>
                  <a:pt x="2457926" y="310991"/>
                  <a:pt x="2456974" y="308134"/>
                </a:cubicBezTo>
                <a:close/>
                <a:moveTo>
                  <a:pt x="2458879" y="290036"/>
                </a:moveTo>
                <a:cubicBezTo>
                  <a:pt x="2458879" y="289084"/>
                  <a:pt x="2459831" y="288131"/>
                  <a:pt x="2459831" y="287179"/>
                </a:cubicBezTo>
                <a:cubicBezTo>
                  <a:pt x="2460784" y="284321"/>
                  <a:pt x="2461736" y="280511"/>
                  <a:pt x="2463641" y="277654"/>
                </a:cubicBezTo>
                <a:cubicBezTo>
                  <a:pt x="2464594" y="278606"/>
                  <a:pt x="2464594" y="280511"/>
                  <a:pt x="2465546" y="281464"/>
                </a:cubicBezTo>
                <a:cubicBezTo>
                  <a:pt x="2463641" y="284321"/>
                  <a:pt x="2461736" y="287179"/>
                  <a:pt x="2458879" y="290036"/>
                </a:cubicBezTo>
                <a:close/>
                <a:moveTo>
                  <a:pt x="2464594" y="305276"/>
                </a:moveTo>
                <a:cubicBezTo>
                  <a:pt x="2463641" y="301466"/>
                  <a:pt x="2462689" y="298609"/>
                  <a:pt x="2460784" y="295751"/>
                </a:cubicBezTo>
                <a:cubicBezTo>
                  <a:pt x="2460784" y="294799"/>
                  <a:pt x="2461736" y="293846"/>
                  <a:pt x="2462689" y="292894"/>
                </a:cubicBezTo>
                <a:cubicBezTo>
                  <a:pt x="2464594" y="290036"/>
                  <a:pt x="2465546" y="287179"/>
                  <a:pt x="2466499" y="285274"/>
                </a:cubicBezTo>
                <a:cubicBezTo>
                  <a:pt x="2465546" y="290989"/>
                  <a:pt x="2465546" y="297656"/>
                  <a:pt x="2464594" y="305276"/>
                </a:cubicBezTo>
                <a:close/>
                <a:moveTo>
                  <a:pt x="2467451" y="274796"/>
                </a:moveTo>
                <a:cubicBezTo>
                  <a:pt x="2467451" y="273844"/>
                  <a:pt x="2466499" y="272891"/>
                  <a:pt x="2466499" y="272891"/>
                </a:cubicBezTo>
                <a:cubicBezTo>
                  <a:pt x="2467451" y="270986"/>
                  <a:pt x="2467451" y="270034"/>
                  <a:pt x="2468404" y="268129"/>
                </a:cubicBezTo>
                <a:cubicBezTo>
                  <a:pt x="2468404" y="270034"/>
                  <a:pt x="2467451" y="272891"/>
                  <a:pt x="2467451" y="274796"/>
                </a:cubicBezTo>
                <a:close/>
                <a:moveTo>
                  <a:pt x="2471261" y="233839"/>
                </a:moveTo>
                <a:cubicBezTo>
                  <a:pt x="2471261" y="233839"/>
                  <a:pt x="2471261" y="237649"/>
                  <a:pt x="2470309" y="245269"/>
                </a:cubicBezTo>
                <a:cubicBezTo>
                  <a:pt x="2470309" y="245269"/>
                  <a:pt x="2470309" y="246221"/>
                  <a:pt x="2469356" y="246221"/>
                </a:cubicBezTo>
                <a:cubicBezTo>
                  <a:pt x="2466499" y="251936"/>
                  <a:pt x="2462689" y="256699"/>
                  <a:pt x="2459831" y="263366"/>
                </a:cubicBezTo>
                <a:cubicBezTo>
                  <a:pt x="2459831" y="262414"/>
                  <a:pt x="2458879" y="262414"/>
                  <a:pt x="2458879" y="261461"/>
                </a:cubicBezTo>
                <a:cubicBezTo>
                  <a:pt x="2459831" y="256699"/>
                  <a:pt x="2460784" y="250984"/>
                  <a:pt x="2461736" y="247174"/>
                </a:cubicBezTo>
                <a:cubicBezTo>
                  <a:pt x="2461736" y="246221"/>
                  <a:pt x="2462689" y="246221"/>
                  <a:pt x="2462689" y="245269"/>
                </a:cubicBezTo>
                <a:cubicBezTo>
                  <a:pt x="2466499" y="239554"/>
                  <a:pt x="2469356" y="234791"/>
                  <a:pt x="2472214" y="231934"/>
                </a:cubicBezTo>
                <a:cubicBezTo>
                  <a:pt x="2472214" y="231934"/>
                  <a:pt x="2472214" y="231934"/>
                  <a:pt x="2472214" y="231934"/>
                </a:cubicBezTo>
                <a:cubicBezTo>
                  <a:pt x="2472214" y="234791"/>
                  <a:pt x="2473166" y="237649"/>
                  <a:pt x="2473166" y="240506"/>
                </a:cubicBezTo>
                <a:cubicBezTo>
                  <a:pt x="2473166" y="241459"/>
                  <a:pt x="2472214" y="241459"/>
                  <a:pt x="2472214" y="242411"/>
                </a:cubicBezTo>
                <a:cubicBezTo>
                  <a:pt x="2472214" y="236696"/>
                  <a:pt x="2471261" y="233839"/>
                  <a:pt x="2471261" y="233839"/>
                </a:cubicBezTo>
                <a:close/>
                <a:moveTo>
                  <a:pt x="2467451" y="211931"/>
                </a:moveTo>
                <a:cubicBezTo>
                  <a:pt x="2466499" y="212884"/>
                  <a:pt x="2466499" y="212884"/>
                  <a:pt x="2465546" y="213836"/>
                </a:cubicBezTo>
                <a:cubicBezTo>
                  <a:pt x="2465546" y="212884"/>
                  <a:pt x="2465546" y="212884"/>
                  <a:pt x="2466499" y="211931"/>
                </a:cubicBezTo>
                <a:cubicBezTo>
                  <a:pt x="2467451" y="210026"/>
                  <a:pt x="2467451" y="209074"/>
                  <a:pt x="2468404" y="208121"/>
                </a:cubicBezTo>
                <a:cubicBezTo>
                  <a:pt x="2468404" y="209074"/>
                  <a:pt x="2468404" y="210026"/>
                  <a:pt x="2468404" y="210979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7451" y="210979"/>
                  <a:pt x="2467451" y="211931"/>
                </a:cubicBezTo>
                <a:close/>
                <a:moveTo>
                  <a:pt x="2470309" y="218599"/>
                </a:moveTo>
                <a:cubicBezTo>
                  <a:pt x="2471261" y="222409"/>
                  <a:pt x="2471261" y="226219"/>
                  <a:pt x="2472214" y="230029"/>
                </a:cubicBezTo>
                <a:cubicBezTo>
                  <a:pt x="2472214" y="230029"/>
                  <a:pt x="2472214" y="230029"/>
                  <a:pt x="2472214" y="230029"/>
                </a:cubicBezTo>
                <a:cubicBezTo>
                  <a:pt x="2470309" y="231934"/>
                  <a:pt x="2467451" y="234791"/>
                  <a:pt x="2463641" y="237649"/>
                </a:cubicBezTo>
                <a:cubicBezTo>
                  <a:pt x="2463641" y="236696"/>
                  <a:pt x="2463641" y="235744"/>
                  <a:pt x="2464594" y="234791"/>
                </a:cubicBezTo>
                <a:cubicBezTo>
                  <a:pt x="2465546" y="230981"/>
                  <a:pt x="2465546" y="227171"/>
                  <a:pt x="2466499" y="224314"/>
                </a:cubicBezTo>
                <a:cubicBezTo>
                  <a:pt x="2466499" y="224314"/>
                  <a:pt x="2466499" y="224314"/>
                  <a:pt x="2466499" y="224314"/>
                </a:cubicBezTo>
                <a:cubicBezTo>
                  <a:pt x="2467451" y="223361"/>
                  <a:pt x="2468404" y="220504"/>
                  <a:pt x="2470309" y="218599"/>
                </a:cubicBezTo>
                <a:close/>
                <a:moveTo>
                  <a:pt x="2477929" y="223361"/>
                </a:moveTo>
                <a:cubicBezTo>
                  <a:pt x="2476976" y="219551"/>
                  <a:pt x="2476024" y="215741"/>
                  <a:pt x="2475071" y="212884"/>
                </a:cubicBezTo>
                <a:cubicBezTo>
                  <a:pt x="2476024" y="211931"/>
                  <a:pt x="2476976" y="210026"/>
                  <a:pt x="2477929" y="209074"/>
                </a:cubicBezTo>
                <a:cubicBezTo>
                  <a:pt x="2477929" y="211931"/>
                  <a:pt x="2477929" y="214789"/>
                  <a:pt x="2477929" y="217646"/>
                </a:cubicBezTo>
                <a:cubicBezTo>
                  <a:pt x="2477929" y="219551"/>
                  <a:pt x="2477929" y="221456"/>
                  <a:pt x="2477929" y="223361"/>
                </a:cubicBezTo>
                <a:close/>
                <a:moveTo>
                  <a:pt x="2473166" y="206216"/>
                </a:moveTo>
                <a:cubicBezTo>
                  <a:pt x="2473166" y="205264"/>
                  <a:pt x="2472214" y="204311"/>
                  <a:pt x="2472214" y="203359"/>
                </a:cubicBezTo>
                <a:cubicBezTo>
                  <a:pt x="2472214" y="202406"/>
                  <a:pt x="2472214" y="202406"/>
                  <a:pt x="2471261" y="201454"/>
                </a:cubicBezTo>
                <a:cubicBezTo>
                  <a:pt x="2472214" y="199549"/>
                  <a:pt x="2473166" y="197644"/>
                  <a:pt x="2474119" y="195739"/>
                </a:cubicBezTo>
                <a:cubicBezTo>
                  <a:pt x="2475071" y="193834"/>
                  <a:pt x="2476976" y="190976"/>
                  <a:pt x="2477929" y="189071"/>
                </a:cubicBezTo>
                <a:cubicBezTo>
                  <a:pt x="2477929" y="192881"/>
                  <a:pt x="2477929" y="197644"/>
                  <a:pt x="2477929" y="201454"/>
                </a:cubicBezTo>
                <a:cubicBezTo>
                  <a:pt x="2476024" y="203359"/>
                  <a:pt x="2474119" y="205264"/>
                  <a:pt x="2473166" y="206216"/>
                </a:cubicBezTo>
                <a:close/>
                <a:moveTo>
                  <a:pt x="2473166" y="255746"/>
                </a:moveTo>
                <a:cubicBezTo>
                  <a:pt x="2474119" y="254794"/>
                  <a:pt x="2474119" y="252889"/>
                  <a:pt x="2475071" y="251936"/>
                </a:cubicBezTo>
                <a:cubicBezTo>
                  <a:pt x="2476024" y="256699"/>
                  <a:pt x="2476024" y="261461"/>
                  <a:pt x="2476976" y="266224"/>
                </a:cubicBezTo>
                <a:cubicBezTo>
                  <a:pt x="2477929" y="274796"/>
                  <a:pt x="2478881" y="283369"/>
                  <a:pt x="2479834" y="292894"/>
                </a:cubicBezTo>
                <a:cubicBezTo>
                  <a:pt x="2479834" y="293846"/>
                  <a:pt x="2479834" y="295751"/>
                  <a:pt x="2479834" y="296704"/>
                </a:cubicBezTo>
                <a:cubicBezTo>
                  <a:pt x="2479834" y="296704"/>
                  <a:pt x="2479834" y="295751"/>
                  <a:pt x="2479834" y="295751"/>
                </a:cubicBezTo>
                <a:cubicBezTo>
                  <a:pt x="2477929" y="292894"/>
                  <a:pt x="2476976" y="290036"/>
                  <a:pt x="2475071" y="288131"/>
                </a:cubicBezTo>
                <a:cubicBezTo>
                  <a:pt x="2475071" y="275749"/>
                  <a:pt x="2474119" y="264319"/>
                  <a:pt x="2473166" y="255746"/>
                </a:cubicBezTo>
                <a:close/>
                <a:moveTo>
                  <a:pt x="2481739" y="324326"/>
                </a:moveTo>
                <a:cubicBezTo>
                  <a:pt x="2481739" y="325279"/>
                  <a:pt x="2480786" y="325279"/>
                  <a:pt x="2480786" y="326231"/>
                </a:cubicBezTo>
                <a:cubicBezTo>
                  <a:pt x="2479834" y="330041"/>
                  <a:pt x="2477929" y="334804"/>
                  <a:pt x="2476024" y="340519"/>
                </a:cubicBezTo>
                <a:cubicBezTo>
                  <a:pt x="2476024" y="329089"/>
                  <a:pt x="2476024" y="317659"/>
                  <a:pt x="2476024" y="308134"/>
                </a:cubicBezTo>
                <a:cubicBezTo>
                  <a:pt x="2476024" y="308134"/>
                  <a:pt x="2476024" y="308134"/>
                  <a:pt x="2476024" y="308134"/>
                </a:cubicBezTo>
                <a:cubicBezTo>
                  <a:pt x="2476976" y="311944"/>
                  <a:pt x="2478881" y="314801"/>
                  <a:pt x="2479834" y="318611"/>
                </a:cubicBezTo>
                <a:cubicBezTo>
                  <a:pt x="2479834" y="319564"/>
                  <a:pt x="2480786" y="321469"/>
                  <a:pt x="2480786" y="322421"/>
                </a:cubicBezTo>
                <a:cubicBezTo>
                  <a:pt x="2480786" y="322421"/>
                  <a:pt x="2481739" y="323374"/>
                  <a:pt x="2481739" y="324326"/>
                </a:cubicBezTo>
                <a:cubicBezTo>
                  <a:pt x="2481739" y="324326"/>
                  <a:pt x="2481739" y="324326"/>
                  <a:pt x="2481739" y="324326"/>
                </a:cubicBezTo>
                <a:close/>
                <a:moveTo>
                  <a:pt x="2436971" y="215741"/>
                </a:moveTo>
                <a:cubicBezTo>
                  <a:pt x="2440781" y="209074"/>
                  <a:pt x="2444591" y="202406"/>
                  <a:pt x="2447449" y="195739"/>
                </a:cubicBezTo>
                <a:cubicBezTo>
                  <a:pt x="2451259" y="190024"/>
                  <a:pt x="2454116" y="184309"/>
                  <a:pt x="2457926" y="178594"/>
                </a:cubicBezTo>
                <a:cubicBezTo>
                  <a:pt x="2464594" y="168116"/>
                  <a:pt x="2469356" y="157639"/>
                  <a:pt x="2475071" y="150971"/>
                </a:cubicBezTo>
                <a:cubicBezTo>
                  <a:pt x="2477929" y="146209"/>
                  <a:pt x="2480786" y="142399"/>
                  <a:pt x="2482691" y="138589"/>
                </a:cubicBezTo>
                <a:cubicBezTo>
                  <a:pt x="2481739" y="142399"/>
                  <a:pt x="2481739" y="148114"/>
                  <a:pt x="2480786" y="154781"/>
                </a:cubicBezTo>
                <a:cubicBezTo>
                  <a:pt x="2479834" y="162401"/>
                  <a:pt x="2479834" y="170974"/>
                  <a:pt x="2478881" y="181451"/>
                </a:cubicBezTo>
                <a:cubicBezTo>
                  <a:pt x="2476024" y="185261"/>
                  <a:pt x="2473166" y="189071"/>
                  <a:pt x="2470309" y="193834"/>
                </a:cubicBezTo>
                <a:cubicBezTo>
                  <a:pt x="2470309" y="193834"/>
                  <a:pt x="2470309" y="194786"/>
                  <a:pt x="2469356" y="194786"/>
                </a:cubicBezTo>
                <a:cubicBezTo>
                  <a:pt x="2466499" y="186214"/>
                  <a:pt x="2465546" y="181451"/>
                  <a:pt x="2465546" y="181451"/>
                </a:cubicBezTo>
                <a:cubicBezTo>
                  <a:pt x="2465546" y="181451"/>
                  <a:pt x="2466499" y="187166"/>
                  <a:pt x="2467451" y="197644"/>
                </a:cubicBezTo>
                <a:cubicBezTo>
                  <a:pt x="2465546" y="201454"/>
                  <a:pt x="2462689" y="205264"/>
                  <a:pt x="2460784" y="209074"/>
                </a:cubicBezTo>
                <a:cubicBezTo>
                  <a:pt x="2456021" y="216694"/>
                  <a:pt x="2452211" y="225266"/>
                  <a:pt x="2447449" y="234791"/>
                </a:cubicBezTo>
                <a:cubicBezTo>
                  <a:pt x="2443639" y="238601"/>
                  <a:pt x="2440781" y="243364"/>
                  <a:pt x="2436971" y="247174"/>
                </a:cubicBezTo>
                <a:cubicBezTo>
                  <a:pt x="2436971" y="248126"/>
                  <a:pt x="2436019" y="248126"/>
                  <a:pt x="2436019" y="249079"/>
                </a:cubicBezTo>
                <a:cubicBezTo>
                  <a:pt x="2436019" y="249079"/>
                  <a:pt x="2436019" y="249079"/>
                  <a:pt x="2436019" y="249079"/>
                </a:cubicBezTo>
                <a:cubicBezTo>
                  <a:pt x="2435066" y="240506"/>
                  <a:pt x="2434114" y="232886"/>
                  <a:pt x="2433161" y="225266"/>
                </a:cubicBezTo>
                <a:cubicBezTo>
                  <a:pt x="2433161" y="221456"/>
                  <a:pt x="2435066" y="218599"/>
                  <a:pt x="2436971" y="215741"/>
                </a:cubicBezTo>
                <a:close/>
                <a:moveTo>
                  <a:pt x="2416016" y="313849"/>
                </a:moveTo>
                <a:cubicBezTo>
                  <a:pt x="2416016" y="313849"/>
                  <a:pt x="2416016" y="313849"/>
                  <a:pt x="2416016" y="313849"/>
                </a:cubicBezTo>
                <a:cubicBezTo>
                  <a:pt x="2415064" y="310039"/>
                  <a:pt x="2414111" y="307181"/>
                  <a:pt x="2413159" y="304324"/>
                </a:cubicBezTo>
                <a:cubicBezTo>
                  <a:pt x="2414111" y="303371"/>
                  <a:pt x="2414111" y="302419"/>
                  <a:pt x="2415064" y="301466"/>
                </a:cubicBezTo>
                <a:cubicBezTo>
                  <a:pt x="2415064" y="302419"/>
                  <a:pt x="2415064" y="302419"/>
                  <a:pt x="2415064" y="303371"/>
                </a:cubicBezTo>
                <a:cubicBezTo>
                  <a:pt x="2415064" y="306229"/>
                  <a:pt x="2416016" y="310039"/>
                  <a:pt x="2416016" y="313849"/>
                </a:cubicBezTo>
                <a:cubicBezTo>
                  <a:pt x="2416016" y="313849"/>
                  <a:pt x="2416016" y="313849"/>
                  <a:pt x="2416016" y="313849"/>
                </a:cubicBezTo>
                <a:close/>
                <a:moveTo>
                  <a:pt x="2422684" y="288131"/>
                </a:moveTo>
                <a:cubicBezTo>
                  <a:pt x="2422684" y="290036"/>
                  <a:pt x="2422684" y="291941"/>
                  <a:pt x="2422684" y="293846"/>
                </a:cubicBezTo>
                <a:cubicBezTo>
                  <a:pt x="2421731" y="295751"/>
                  <a:pt x="2421731" y="297656"/>
                  <a:pt x="2420779" y="299561"/>
                </a:cubicBezTo>
                <a:cubicBezTo>
                  <a:pt x="2419826" y="297656"/>
                  <a:pt x="2419826" y="295751"/>
                  <a:pt x="2418874" y="293846"/>
                </a:cubicBezTo>
                <a:cubicBezTo>
                  <a:pt x="2419826" y="292894"/>
                  <a:pt x="2419826" y="291941"/>
                  <a:pt x="2420779" y="290989"/>
                </a:cubicBezTo>
                <a:cubicBezTo>
                  <a:pt x="2421731" y="290036"/>
                  <a:pt x="2421731" y="289084"/>
                  <a:pt x="2422684" y="288131"/>
                </a:cubicBezTo>
                <a:close/>
                <a:moveTo>
                  <a:pt x="2414111" y="259556"/>
                </a:moveTo>
                <a:cubicBezTo>
                  <a:pt x="2416016" y="255746"/>
                  <a:pt x="2417921" y="251936"/>
                  <a:pt x="2419826" y="248126"/>
                </a:cubicBezTo>
                <a:cubicBezTo>
                  <a:pt x="2419826" y="253841"/>
                  <a:pt x="2420779" y="259556"/>
                  <a:pt x="2420779" y="266224"/>
                </a:cubicBezTo>
                <a:cubicBezTo>
                  <a:pt x="2417921" y="270034"/>
                  <a:pt x="2415064" y="273844"/>
                  <a:pt x="2412206" y="277654"/>
                </a:cubicBezTo>
                <a:cubicBezTo>
                  <a:pt x="2411254" y="276701"/>
                  <a:pt x="2411254" y="275749"/>
                  <a:pt x="2410301" y="273844"/>
                </a:cubicBezTo>
                <a:cubicBezTo>
                  <a:pt x="2409349" y="272891"/>
                  <a:pt x="2409349" y="271939"/>
                  <a:pt x="2408396" y="270986"/>
                </a:cubicBezTo>
                <a:cubicBezTo>
                  <a:pt x="2410301" y="268129"/>
                  <a:pt x="2412206" y="263366"/>
                  <a:pt x="2414111" y="259556"/>
                </a:cubicBezTo>
                <a:close/>
                <a:moveTo>
                  <a:pt x="2406491" y="275749"/>
                </a:moveTo>
                <a:cubicBezTo>
                  <a:pt x="2406491" y="275749"/>
                  <a:pt x="2406491" y="275749"/>
                  <a:pt x="2406491" y="275749"/>
                </a:cubicBezTo>
                <a:cubicBezTo>
                  <a:pt x="2407444" y="277654"/>
                  <a:pt x="2408396" y="279559"/>
                  <a:pt x="2409349" y="282416"/>
                </a:cubicBezTo>
                <a:cubicBezTo>
                  <a:pt x="2408396" y="283369"/>
                  <a:pt x="2407444" y="285274"/>
                  <a:pt x="2406491" y="286226"/>
                </a:cubicBezTo>
                <a:cubicBezTo>
                  <a:pt x="2405539" y="284321"/>
                  <a:pt x="2405539" y="282416"/>
                  <a:pt x="2404586" y="280511"/>
                </a:cubicBezTo>
                <a:cubicBezTo>
                  <a:pt x="2405539" y="278606"/>
                  <a:pt x="2405539" y="276701"/>
                  <a:pt x="2406491" y="275749"/>
                </a:cubicBezTo>
                <a:close/>
                <a:moveTo>
                  <a:pt x="2405539" y="317659"/>
                </a:moveTo>
                <a:cubicBezTo>
                  <a:pt x="2406491" y="321469"/>
                  <a:pt x="2407444" y="324326"/>
                  <a:pt x="2408396" y="328136"/>
                </a:cubicBezTo>
                <a:cubicBezTo>
                  <a:pt x="2408396" y="330041"/>
                  <a:pt x="2408396" y="331946"/>
                  <a:pt x="2408396" y="334804"/>
                </a:cubicBezTo>
                <a:cubicBezTo>
                  <a:pt x="2408396" y="333851"/>
                  <a:pt x="2407444" y="332899"/>
                  <a:pt x="2407444" y="332899"/>
                </a:cubicBezTo>
                <a:cubicBezTo>
                  <a:pt x="2407444" y="332899"/>
                  <a:pt x="2407444" y="335756"/>
                  <a:pt x="2407444" y="340519"/>
                </a:cubicBezTo>
                <a:cubicBezTo>
                  <a:pt x="2406491" y="344329"/>
                  <a:pt x="2405539" y="347186"/>
                  <a:pt x="2404586" y="350996"/>
                </a:cubicBezTo>
                <a:cubicBezTo>
                  <a:pt x="2403634" y="355759"/>
                  <a:pt x="2401729" y="359569"/>
                  <a:pt x="2400776" y="364331"/>
                </a:cubicBezTo>
                <a:cubicBezTo>
                  <a:pt x="2399824" y="357664"/>
                  <a:pt x="2398871" y="350044"/>
                  <a:pt x="2398871" y="343376"/>
                </a:cubicBezTo>
                <a:cubicBezTo>
                  <a:pt x="2398871" y="340519"/>
                  <a:pt x="2397919" y="336709"/>
                  <a:pt x="2397919" y="333851"/>
                </a:cubicBezTo>
                <a:cubicBezTo>
                  <a:pt x="2397919" y="332899"/>
                  <a:pt x="2397919" y="331946"/>
                  <a:pt x="2398871" y="330994"/>
                </a:cubicBezTo>
                <a:cubicBezTo>
                  <a:pt x="2399824" y="325279"/>
                  <a:pt x="2402681" y="321469"/>
                  <a:pt x="2405539" y="317659"/>
                </a:cubicBezTo>
                <a:close/>
                <a:moveTo>
                  <a:pt x="2398871" y="291941"/>
                </a:moveTo>
                <a:cubicBezTo>
                  <a:pt x="2398871" y="292894"/>
                  <a:pt x="2399824" y="293846"/>
                  <a:pt x="2399824" y="295751"/>
                </a:cubicBezTo>
                <a:cubicBezTo>
                  <a:pt x="2397919" y="298609"/>
                  <a:pt x="2396014" y="300514"/>
                  <a:pt x="2394109" y="303371"/>
                </a:cubicBezTo>
                <a:cubicBezTo>
                  <a:pt x="2394109" y="303371"/>
                  <a:pt x="2394109" y="302419"/>
                  <a:pt x="2394109" y="302419"/>
                </a:cubicBezTo>
                <a:cubicBezTo>
                  <a:pt x="2396014" y="298609"/>
                  <a:pt x="2397919" y="295751"/>
                  <a:pt x="2398871" y="291941"/>
                </a:cubicBezTo>
                <a:close/>
                <a:moveTo>
                  <a:pt x="2393156" y="267176"/>
                </a:moveTo>
                <a:cubicBezTo>
                  <a:pt x="2392204" y="268129"/>
                  <a:pt x="2392204" y="269081"/>
                  <a:pt x="2391251" y="270034"/>
                </a:cubicBezTo>
                <a:cubicBezTo>
                  <a:pt x="2390299" y="264319"/>
                  <a:pt x="2390299" y="259556"/>
                  <a:pt x="2389346" y="254794"/>
                </a:cubicBezTo>
                <a:cubicBezTo>
                  <a:pt x="2391251" y="258604"/>
                  <a:pt x="2392204" y="263366"/>
                  <a:pt x="2393156" y="267176"/>
                </a:cubicBezTo>
                <a:close/>
                <a:moveTo>
                  <a:pt x="2351246" y="278606"/>
                </a:moveTo>
                <a:cubicBezTo>
                  <a:pt x="2351246" y="277654"/>
                  <a:pt x="2351246" y="277654"/>
                  <a:pt x="2351246" y="278606"/>
                </a:cubicBezTo>
                <a:lnTo>
                  <a:pt x="2351246" y="275749"/>
                </a:lnTo>
                <a:cubicBezTo>
                  <a:pt x="2351246" y="276701"/>
                  <a:pt x="2351246" y="277654"/>
                  <a:pt x="2351246" y="278606"/>
                </a:cubicBezTo>
                <a:close/>
                <a:moveTo>
                  <a:pt x="2378869" y="295751"/>
                </a:moveTo>
                <a:cubicBezTo>
                  <a:pt x="2377916" y="298609"/>
                  <a:pt x="2376011" y="300514"/>
                  <a:pt x="2375059" y="303371"/>
                </a:cubicBezTo>
                <a:cubicBezTo>
                  <a:pt x="2375059" y="304324"/>
                  <a:pt x="2374106" y="304324"/>
                  <a:pt x="2374106" y="305276"/>
                </a:cubicBezTo>
                <a:cubicBezTo>
                  <a:pt x="2374106" y="305276"/>
                  <a:pt x="2374106" y="304324"/>
                  <a:pt x="2374106" y="304324"/>
                </a:cubicBezTo>
                <a:cubicBezTo>
                  <a:pt x="2376964" y="261461"/>
                  <a:pt x="2376011" y="231934"/>
                  <a:pt x="2376011" y="231934"/>
                </a:cubicBezTo>
                <a:cubicBezTo>
                  <a:pt x="2376011" y="231934"/>
                  <a:pt x="2372201" y="249079"/>
                  <a:pt x="2366486" y="277654"/>
                </a:cubicBezTo>
                <a:cubicBezTo>
                  <a:pt x="2365534" y="275749"/>
                  <a:pt x="2365534" y="273844"/>
                  <a:pt x="2364581" y="272891"/>
                </a:cubicBezTo>
                <a:cubicBezTo>
                  <a:pt x="2363629" y="270034"/>
                  <a:pt x="2362676" y="267176"/>
                  <a:pt x="2361724" y="264319"/>
                </a:cubicBezTo>
                <a:cubicBezTo>
                  <a:pt x="2361724" y="257651"/>
                  <a:pt x="2361724" y="250984"/>
                  <a:pt x="2361724" y="245269"/>
                </a:cubicBezTo>
                <a:lnTo>
                  <a:pt x="2365534" y="234791"/>
                </a:lnTo>
                <a:lnTo>
                  <a:pt x="2376011" y="211931"/>
                </a:lnTo>
                <a:cubicBezTo>
                  <a:pt x="2376011" y="221456"/>
                  <a:pt x="2376011" y="232886"/>
                  <a:pt x="2376011" y="244316"/>
                </a:cubicBezTo>
                <a:cubicBezTo>
                  <a:pt x="2376011" y="258604"/>
                  <a:pt x="2376011" y="274796"/>
                  <a:pt x="2376964" y="290989"/>
                </a:cubicBezTo>
                <a:cubicBezTo>
                  <a:pt x="2378869" y="292894"/>
                  <a:pt x="2378869" y="293846"/>
                  <a:pt x="2378869" y="295751"/>
                </a:cubicBezTo>
                <a:close/>
                <a:moveTo>
                  <a:pt x="2362676" y="180499"/>
                </a:moveTo>
                <a:cubicBezTo>
                  <a:pt x="2364581" y="175736"/>
                  <a:pt x="2366486" y="170974"/>
                  <a:pt x="2368391" y="166211"/>
                </a:cubicBezTo>
                <a:cubicBezTo>
                  <a:pt x="2372201" y="157639"/>
                  <a:pt x="2375059" y="149066"/>
                  <a:pt x="2377916" y="140494"/>
                </a:cubicBezTo>
                <a:cubicBezTo>
                  <a:pt x="2377916" y="141446"/>
                  <a:pt x="2378869" y="142399"/>
                  <a:pt x="2378869" y="143351"/>
                </a:cubicBezTo>
                <a:cubicBezTo>
                  <a:pt x="2379821" y="146209"/>
                  <a:pt x="2379821" y="149066"/>
                  <a:pt x="2378869" y="152876"/>
                </a:cubicBezTo>
                <a:cubicBezTo>
                  <a:pt x="2377916" y="149066"/>
                  <a:pt x="2377916" y="147161"/>
                  <a:pt x="2377916" y="147161"/>
                </a:cubicBezTo>
                <a:cubicBezTo>
                  <a:pt x="2377916" y="147161"/>
                  <a:pt x="2377916" y="156686"/>
                  <a:pt x="2377916" y="173831"/>
                </a:cubicBezTo>
                <a:cubicBezTo>
                  <a:pt x="2377916" y="182404"/>
                  <a:pt x="2377916" y="191929"/>
                  <a:pt x="2377916" y="203359"/>
                </a:cubicBezTo>
                <a:cubicBezTo>
                  <a:pt x="2373154" y="210979"/>
                  <a:pt x="2368391" y="219551"/>
                  <a:pt x="2362676" y="227171"/>
                </a:cubicBezTo>
                <a:cubicBezTo>
                  <a:pt x="2361724" y="206216"/>
                  <a:pt x="2361724" y="190976"/>
                  <a:pt x="2360771" y="185261"/>
                </a:cubicBezTo>
                <a:cubicBezTo>
                  <a:pt x="2361724" y="183356"/>
                  <a:pt x="2361724" y="182404"/>
                  <a:pt x="2362676" y="180499"/>
                </a:cubicBezTo>
                <a:close/>
                <a:moveTo>
                  <a:pt x="2340769" y="241459"/>
                </a:moveTo>
                <a:cubicBezTo>
                  <a:pt x="2341721" y="239554"/>
                  <a:pt x="2341721" y="237649"/>
                  <a:pt x="2342674" y="235744"/>
                </a:cubicBezTo>
                <a:cubicBezTo>
                  <a:pt x="2344579" y="230981"/>
                  <a:pt x="2345531" y="226219"/>
                  <a:pt x="2347436" y="221456"/>
                </a:cubicBezTo>
                <a:cubicBezTo>
                  <a:pt x="2352199" y="210026"/>
                  <a:pt x="2356009" y="198596"/>
                  <a:pt x="2359819" y="187166"/>
                </a:cubicBezTo>
                <a:cubicBezTo>
                  <a:pt x="2358866" y="194786"/>
                  <a:pt x="2356961" y="212884"/>
                  <a:pt x="2355056" y="236696"/>
                </a:cubicBezTo>
                <a:cubicBezTo>
                  <a:pt x="2354104" y="232886"/>
                  <a:pt x="2353151" y="230029"/>
                  <a:pt x="2353151" y="230029"/>
                </a:cubicBezTo>
                <a:cubicBezTo>
                  <a:pt x="2353151" y="230029"/>
                  <a:pt x="2354104" y="233839"/>
                  <a:pt x="2354104" y="241459"/>
                </a:cubicBezTo>
                <a:cubicBezTo>
                  <a:pt x="2351246" y="247174"/>
                  <a:pt x="2347436" y="253841"/>
                  <a:pt x="2344579" y="259556"/>
                </a:cubicBezTo>
                <a:cubicBezTo>
                  <a:pt x="2344579" y="259556"/>
                  <a:pt x="2344579" y="259556"/>
                  <a:pt x="2344579" y="259556"/>
                </a:cubicBezTo>
                <a:cubicBezTo>
                  <a:pt x="2342674" y="254794"/>
                  <a:pt x="2340769" y="250031"/>
                  <a:pt x="2339816" y="245269"/>
                </a:cubicBezTo>
                <a:lnTo>
                  <a:pt x="2340769" y="241459"/>
                </a:lnTo>
                <a:close/>
                <a:moveTo>
                  <a:pt x="2344579" y="320516"/>
                </a:moveTo>
                <a:cubicBezTo>
                  <a:pt x="2342674" y="316706"/>
                  <a:pt x="2340769" y="313849"/>
                  <a:pt x="2339816" y="310991"/>
                </a:cubicBezTo>
                <a:lnTo>
                  <a:pt x="2339816" y="310039"/>
                </a:lnTo>
                <a:cubicBezTo>
                  <a:pt x="2341721" y="313849"/>
                  <a:pt x="2343626" y="317659"/>
                  <a:pt x="2344579" y="320516"/>
                </a:cubicBezTo>
                <a:close/>
                <a:moveTo>
                  <a:pt x="2337911" y="317659"/>
                </a:moveTo>
                <a:cubicBezTo>
                  <a:pt x="2338864" y="320516"/>
                  <a:pt x="2339816" y="324326"/>
                  <a:pt x="2341721" y="327184"/>
                </a:cubicBezTo>
                <a:lnTo>
                  <a:pt x="2336959" y="321469"/>
                </a:lnTo>
                <a:lnTo>
                  <a:pt x="2337911" y="317659"/>
                </a:lnTo>
                <a:close/>
                <a:moveTo>
                  <a:pt x="2332196" y="280511"/>
                </a:moveTo>
                <a:cubicBezTo>
                  <a:pt x="2332196" y="281464"/>
                  <a:pt x="2333149" y="282416"/>
                  <a:pt x="2333149" y="283369"/>
                </a:cubicBezTo>
                <a:cubicBezTo>
                  <a:pt x="2333149" y="282416"/>
                  <a:pt x="2332196" y="282416"/>
                  <a:pt x="2332196" y="281464"/>
                </a:cubicBezTo>
                <a:lnTo>
                  <a:pt x="2332196" y="280511"/>
                </a:lnTo>
                <a:close/>
                <a:moveTo>
                  <a:pt x="2330291" y="289084"/>
                </a:moveTo>
                <a:cubicBezTo>
                  <a:pt x="2330291" y="290036"/>
                  <a:pt x="2331244" y="290989"/>
                  <a:pt x="2331244" y="290989"/>
                </a:cubicBezTo>
                <a:lnTo>
                  <a:pt x="2330291" y="292894"/>
                </a:lnTo>
                <a:cubicBezTo>
                  <a:pt x="2330291" y="291941"/>
                  <a:pt x="2329339" y="291941"/>
                  <a:pt x="2329339" y="290989"/>
                </a:cubicBezTo>
                <a:lnTo>
                  <a:pt x="2330291" y="289084"/>
                </a:lnTo>
                <a:close/>
                <a:moveTo>
                  <a:pt x="2329339" y="293846"/>
                </a:moveTo>
                <a:lnTo>
                  <a:pt x="2329339" y="292894"/>
                </a:lnTo>
                <a:cubicBezTo>
                  <a:pt x="2329339" y="293846"/>
                  <a:pt x="2329339" y="293846"/>
                  <a:pt x="2330291" y="294799"/>
                </a:cubicBezTo>
                <a:lnTo>
                  <a:pt x="2328386" y="299561"/>
                </a:lnTo>
                <a:cubicBezTo>
                  <a:pt x="2328386" y="299561"/>
                  <a:pt x="2328386" y="299561"/>
                  <a:pt x="2328386" y="298609"/>
                </a:cubicBezTo>
                <a:lnTo>
                  <a:pt x="2329339" y="293846"/>
                </a:lnTo>
                <a:close/>
                <a:moveTo>
                  <a:pt x="2313146" y="194786"/>
                </a:moveTo>
                <a:cubicBezTo>
                  <a:pt x="2314099" y="196691"/>
                  <a:pt x="2314099" y="199549"/>
                  <a:pt x="2315051" y="201454"/>
                </a:cubicBezTo>
                <a:cubicBezTo>
                  <a:pt x="2315051" y="202406"/>
                  <a:pt x="2316004" y="203359"/>
                  <a:pt x="2316004" y="205264"/>
                </a:cubicBezTo>
                <a:cubicBezTo>
                  <a:pt x="2315051" y="208121"/>
                  <a:pt x="2314099" y="211931"/>
                  <a:pt x="2314099" y="214789"/>
                </a:cubicBezTo>
                <a:cubicBezTo>
                  <a:pt x="2314099" y="214789"/>
                  <a:pt x="2314099" y="214789"/>
                  <a:pt x="2314099" y="214789"/>
                </a:cubicBezTo>
                <a:cubicBezTo>
                  <a:pt x="2313146" y="211931"/>
                  <a:pt x="2311241" y="210026"/>
                  <a:pt x="2310289" y="207169"/>
                </a:cubicBezTo>
                <a:cubicBezTo>
                  <a:pt x="2311241" y="202406"/>
                  <a:pt x="2312194" y="198596"/>
                  <a:pt x="2313146" y="194786"/>
                </a:cubicBezTo>
                <a:close/>
                <a:moveTo>
                  <a:pt x="2304574" y="197644"/>
                </a:moveTo>
                <a:cubicBezTo>
                  <a:pt x="2304574" y="198596"/>
                  <a:pt x="2305526" y="199549"/>
                  <a:pt x="2305526" y="200501"/>
                </a:cubicBezTo>
                <a:cubicBezTo>
                  <a:pt x="2304574" y="202406"/>
                  <a:pt x="2304574" y="204311"/>
                  <a:pt x="2303621" y="205264"/>
                </a:cubicBezTo>
                <a:cubicBezTo>
                  <a:pt x="2304574" y="203359"/>
                  <a:pt x="2304574" y="200501"/>
                  <a:pt x="2304574" y="197644"/>
                </a:cubicBezTo>
                <a:close/>
                <a:moveTo>
                  <a:pt x="2297906" y="272891"/>
                </a:moveTo>
                <a:cubicBezTo>
                  <a:pt x="2298859" y="267176"/>
                  <a:pt x="2298859" y="262414"/>
                  <a:pt x="2298859" y="256699"/>
                </a:cubicBezTo>
                <a:cubicBezTo>
                  <a:pt x="2298859" y="254794"/>
                  <a:pt x="2299811" y="252889"/>
                  <a:pt x="2299811" y="250984"/>
                </a:cubicBezTo>
                <a:cubicBezTo>
                  <a:pt x="2303621" y="236696"/>
                  <a:pt x="2306479" y="223361"/>
                  <a:pt x="2308384" y="211931"/>
                </a:cubicBezTo>
                <a:cubicBezTo>
                  <a:pt x="2308384" y="212884"/>
                  <a:pt x="2309336" y="214789"/>
                  <a:pt x="2309336" y="215741"/>
                </a:cubicBezTo>
                <a:cubicBezTo>
                  <a:pt x="2310289" y="217646"/>
                  <a:pt x="2310289" y="219551"/>
                  <a:pt x="2311241" y="221456"/>
                </a:cubicBezTo>
                <a:cubicBezTo>
                  <a:pt x="2311241" y="221456"/>
                  <a:pt x="2311241" y="221456"/>
                  <a:pt x="2311241" y="221456"/>
                </a:cubicBezTo>
                <a:cubicBezTo>
                  <a:pt x="2309336" y="231934"/>
                  <a:pt x="2306479" y="242411"/>
                  <a:pt x="2304574" y="253841"/>
                </a:cubicBezTo>
                <a:cubicBezTo>
                  <a:pt x="2302669" y="252889"/>
                  <a:pt x="2302669" y="251936"/>
                  <a:pt x="2302669" y="251936"/>
                </a:cubicBezTo>
                <a:cubicBezTo>
                  <a:pt x="2302669" y="251936"/>
                  <a:pt x="2303621" y="252889"/>
                  <a:pt x="2304574" y="253841"/>
                </a:cubicBezTo>
                <a:cubicBezTo>
                  <a:pt x="2302669" y="260509"/>
                  <a:pt x="2301716" y="268129"/>
                  <a:pt x="2299811" y="274796"/>
                </a:cubicBezTo>
                <a:cubicBezTo>
                  <a:pt x="2297906" y="283369"/>
                  <a:pt x="2296001" y="291941"/>
                  <a:pt x="2294096" y="300514"/>
                </a:cubicBezTo>
                <a:cubicBezTo>
                  <a:pt x="2296954" y="291941"/>
                  <a:pt x="2297906" y="282416"/>
                  <a:pt x="2297906" y="272891"/>
                </a:cubicBezTo>
                <a:close/>
                <a:moveTo>
                  <a:pt x="2271236" y="369094"/>
                </a:moveTo>
                <a:cubicBezTo>
                  <a:pt x="2271236" y="371951"/>
                  <a:pt x="2271236" y="374809"/>
                  <a:pt x="2270284" y="376714"/>
                </a:cubicBezTo>
                <a:lnTo>
                  <a:pt x="2270284" y="376714"/>
                </a:lnTo>
                <a:cubicBezTo>
                  <a:pt x="2270284" y="375761"/>
                  <a:pt x="2270284" y="373856"/>
                  <a:pt x="2270284" y="372904"/>
                </a:cubicBezTo>
                <a:cubicBezTo>
                  <a:pt x="2270284" y="371951"/>
                  <a:pt x="2270284" y="370046"/>
                  <a:pt x="2271236" y="369094"/>
                </a:cubicBezTo>
                <a:close/>
                <a:moveTo>
                  <a:pt x="2252186" y="297656"/>
                </a:moveTo>
                <a:cubicBezTo>
                  <a:pt x="2252186" y="302419"/>
                  <a:pt x="2251234" y="307181"/>
                  <a:pt x="2251234" y="311944"/>
                </a:cubicBezTo>
                <a:cubicBezTo>
                  <a:pt x="2251234" y="310991"/>
                  <a:pt x="2250281" y="310039"/>
                  <a:pt x="2250281" y="308134"/>
                </a:cubicBezTo>
                <a:cubicBezTo>
                  <a:pt x="2251234" y="305276"/>
                  <a:pt x="2252186" y="301466"/>
                  <a:pt x="2252186" y="297656"/>
                </a:cubicBezTo>
                <a:close/>
                <a:moveTo>
                  <a:pt x="2215991" y="252889"/>
                </a:moveTo>
                <a:lnTo>
                  <a:pt x="2215991" y="256699"/>
                </a:lnTo>
                <a:cubicBezTo>
                  <a:pt x="2215991" y="256699"/>
                  <a:pt x="2215991" y="256699"/>
                  <a:pt x="2215991" y="256699"/>
                </a:cubicBezTo>
                <a:cubicBezTo>
                  <a:pt x="2215039" y="255746"/>
                  <a:pt x="2215991" y="254794"/>
                  <a:pt x="2215991" y="252889"/>
                </a:cubicBezTo>
                <a:close/>
                <a:moveTo>
                  <a:pt x="2211229" y="281464"/>
                </a:moveTo>
                <a:cubicBezTo>
                  <a:pt x="2212181" y="273844"/>
                  <a:pt x="2213134" y="267176"/>
                  <a:pt x="2214086" y="260509"/>
                </a:cubicBezTo>
                <a:cubicBezTo>
                  <a:pt x="2214086" y="260509"/>
                  <a:pt x="2215039" y="261461"/>
                  <a:pt x="2215039" y="261461"/>
                </a:cubicBezTo>
                <a:lnTo>
                  <a:pt x="2215039" y="267176"/>
                </a:lnTo>
                <a:cubicBezTo>
                  <a:pt x="2214086" y="277654"/>
                  <a:pt x="2213134" y="289084"/>
                  <a:pt x="2212181" y="299561"/>
                </a:cubicBezTo>
                <a:cubicBezTo>
                  <a:pt x="2210276" y="302419"/>
                  <a:pt x="2208371" y="306229"/>
                  <a:pt x="2206466" y="309086"/>
                </a:cubicBezTo>
                <a:cubicBezTo>
                  <a:pt x="2208371" y="299561"/>
                  <a:pt x="2210276" y="290036"/>
                  <a:pt x="2211229" y="281464"/>
                </a:cubicBezTo>
                <a:close/>
                <a:moveTo>
                  <a:pt x="2205514" y="337661"/>
                </a:moveTo>
                <a:cubicBezTo>
                  <a:pt x="2205514" y="338614"/>
                  <a:pt x="2204561" y="338614"/>
                  <a:pt x="2204561" y="339566"/>
                </a:cubicBezTo>
                <a:cubicBezTo>
                  <a:pt x="2204561" y="339566"/>
                  <a:pt x="2204561" y="339566"/>
                  <a:pt x="2204561" y="340519"/>
                </a:cubicBezTo>
                <a:cubicBezTo>
                  <a:pt x="2204561" y="339566"/>
                  <a:pt x="2204561" y="338614"/>
                  <a:pt x="2205514" y="337661"/>
                </a:cubicBezTo>
                <a:close/>
                <a:moveTo>
                  <a:pt x="2183606" y="336709"/>
                </a:moveTo>
                <a:cubicBezTo>
                  <a:pt x="2183606" y="338614"/>
                  <a:pt x="2184559" y="341471"/>
                  <a:pt x="2185511" y="345281"/>
                </a:cubicBezTo>
                <a:cubicBezTo>
                  <a:pt x="2185511" y="347186"/>
                  <a:pt x="2184559" y="349091"/>
                  <a:pt x="2184559" y="350044"/>
                </a:cubicBezTo>
                <a:cubicBezTo>
                  <a:pt x="2184559" y="347186"/>
                  <a:pt x="2183606" y="343376"/>
                  <a:pt x="2183606" y="340519"/>
                </a:cubicBezTo>
                <a:cubicBezTo>
                  <a:pt x="2183606" y="339566"/>
                  <a:pt x="2183606" y="338614"/>
                  <a:pt x="2183606" y="337661"/>
                </a:cubicBezTo>
                <a:cubicBezTo>
                  <a:pt x="2182654" y="337661"/>
                  <a:pt x="2182654" y="337661"/>
                  <a:pt x="2183606" y="336709"/>
                </a:cubicBezTo>
                <a:close/>
                <a:moveTo>
                  <a:pt x="2178844" y="345281"/>
                </a:moveTo>
                <a:cubicBezTo>
                  <a:pt x="2178844" y="349091"/>
                  <a:pt x="2178844" y="352901"/>
                  <a:pt x="2178844" y="357664"/>
                </a:cubicBezTo>
                <a:cubicBezTo>
                  <a:pt x="2177891" y="355759"/>
                  <a:pt x="2176939" y="352901"/>
                  <a:pt x="2175986" y="350996"/>
                </a:cubicBezTo>
                <a:cubicBezTo>
                  <a:pt x="2176939" y="348139"/>
                  <a:pt x="2177891" y="346234"/>
                  <a:pt x="2178844" y="345281"/>
                </a:cubicBezTo>
                <a:close/>
                <a:moveTo>
                  <a:pt x="2150269" y="278606"/>
                </a:moveTo>
                <a:cubicBezTo>
                  <a:pt x="2155031" y="261461"/>
                  <a:pt x="2159794" y="246221"/>
                  <a:pt x="2162651" y="232886"/>
                </a:cubicBezTo>
                <a:cubicBezTo>
                  <a:pt x="2162651" y="233839"/>
                  <a:pt x="2162651" y="234791"/>
                  <a:pt x="2161699" y="235744"/>
                </a:cubicBezTo>
                <a:cubicBezTo>
                  <a:pt x="2160746" y="241459"/>
                  <a:pt x="2158841" y="248126"/>
                  <a:pt x="2157889" y="253841"/>
                </a:cubicBezTo>
                <a:cubicBezTo>
                  <a:pt x="2156936" y="260509"/>
                  <a:pt x="2155984" y="267176"/>
                  <a:pt x="2154079" y="274796"/>
                </a:cubicBezTo>
                <a:cubicBezTo>
                  <a:pt x="2153126" y="280511"/>
                  <a:pt x="2152174" y="287179"/>
                  <a:pt x="2151221" y="293846"/>
                </a:cubicBezTo>
                <a:cubicBezTo>
                  <a:pt x="2149316" y="290036"/>
                  <a:pt x="2148364" y="288131"/>
                  <a:pt x="2148364" y="288131"/>
                </a:cubicBezTo>
                <a:cubicBezTo>
                  <a:pt x="2148364" y="288131"/>
                  <a:pt x="2149316" y="290989"/>
                  <a:pt x="2150269" y="296704"/>
                </a:cubicBezTo>
                <a:cubicBezTo>
                  <a:pt x="2149316" y="302419"/>
                  <a:pt x="2148364" y="309086"/>
                  <a:pt x="2147411" y="314801"/>
                </a:cubicBezTo>
                <a:cubicBezTo>
                  <a:pt x="2143601" y="309086"/>
                  <a:pt x="2140744" y="305276"/>
                  <a:pt x="2140744" y="305276"/>
                </a:cubicBezTo>
                <a:cubicBezTo>
                  <a:pt x="2145506" y="296704"/>
                  <a:pt x="2147411" y="287179"/>
                  <a:pt x="2150269" y="278606"/>
                </a:cubicBezTo>
                <a:close/>
                <a:moveTo>
                  <a:pt x="2142649" y="305276"/>
                </a:moveTo>
                <a:cubicBezTo>
                  <a:pt x="2142649" y="306229"/>
                  <a:pt x="2144554" y="310991"/>
                  <a:pt x="2148364" y="319564"/>
                </a:cubicBezTo>
                <a:cubicBezTo>
                  <a:pt x="2148364" y="319564"/>
                  <a:pt x="2148364" y="320516"/>
                  <a:pt x="2148364" y="320516"/>
                </a:cubicBezTo>
                <a:cubicBezTo>
                  <a:pt x="2148364" y="320516"/>
                  <a:pt x="2148364" y="321469"/>
                  <a:pt x="2148364" y="321469"/>
                </a:cubicBezTo>
                <a:cubicBezTo>
                  <a:pt x="2147411" y="328136"/>
                  <a:pt x="2146459" y="335756"/>
                  <a:pt x="2145506" y="343376"/>
                </a:cubicBezTo>
                <a:cubicBezTo>
                  <a:pt x="2143601" y="336709"/>
                  <a:pt x="2141696" y="330994"/>
                  <a:pt x="2139791" y="324326"/>
                </a:cubicBezTo>
                <a:cubicBezTo>
                  <a:pt x="2139791" y="323374"/>
                  <a:pt x="2138839" y="321469"/>
                  <a:pt x="2138839" y="320516"/>
                </a:cubicBezTo>
                <a:cubicBezTo>
                  <a:pt x="2138839" y="315754"/>
                  <a:pt x="2140744" y="310991"/>
                  <a:pt x="2142649" y="305276"/>
                </a:cubicBezTo>
                <a:close/>
                <a:moveTo>
                  <a:pt x="2058829" y="353854"/>
                </a:moveTo>
                <a:cubicBezTo>
                  <a:pt x="2057876" y="357664"/>
                  <a:pt x="2056924" y="362426"/>
                  <a:pt x="2056924" y="366236"/>
                </a:cubicBezTo>
                <a:cubicBezTo>
                  <a:pt x="2056924" y="364331"/>
                  <a:pt x="2055971" y="363379"/>
                  <a:pt x="2055971" y="361474"/>
                </a:cubicBezTo>
                <a:cubicBezTo>
                  <a:pt x="2055019" y="358616"/>
                  <a:pt x="2055019" y="355759"/>
                  <a:pt x="2054066" y="352901"/>
                </a:cubicBezTo>
                <a:cubicBezTo>
                  <a:pt x="2054066" y="352901"/>
                  <a:pt x="2054066" y="352901"/>
                  <a:pt x="2054066" y="351949"/>
                </a:cubicBezTo>
                <a:cubicBezTo>
                  <a:pt x="2055971" y="347186"/>
                  <a:pt x="2057876" y="343376"/>
                  <a:pt x="2059781" y="338614"/>
                </a:cubicBezTo>
                <a:cubicBezTo>
                  <a:pt x="2059781" y="340519"/>
                  <a:pt x="2060734" y="341471"/>
                  <a:pt x="2060734" y="343376"/>
                </a:cubicBezTo>
                <a:cubicBezTo>
                  <a:pt x="2060734" y="347186"/>
                  <a:pt x="2059781" y="350044"/>
                  <a:pt x="2058829" y="353854"/>
                </a:cubicBezTo>
                <a:close/>
                <a:moveTo>
                  <a:pt x="2081689" y="350044"/>
                </a:moveTo>
                <a:cubicBezTo>
                  <a:pt x="2080736" y="351949"/>
                  <a:pt x="2080736" y="352901"/>
                  <a:pt x="2079784" y="354806"/>
                </a:cubicBezTo>
                <a:cubicBezTo>
                  <a:pt x="2078831" y="351949"/>
                  <a:pt x="2078831" y="350044"/>
                  <a:pt x="2077879" y="347186"/>
                </a:cubicBezTo>
                <a:cubicBezTo>
                  <a:pt x="2077879" y="346234"/>
                  <a:pt x="2077879" y="345281"/>
                  <a:pt x="2077879" y="344329"/>
                </a:cubicBezTo>
                <a:cubicBezTo>
                  <a:pt x="2078831" y="345281"/>
                  <a:pt x="2079784" y="346234"/>
                  <a:pt x="2080736" y="348139"/>
                </a:cubicBezTo>
                <a:cubicBezTo>
                  <a:pt x="2080736" y="348139"/>
                  <a:pt x="2080736" y="349091"/>
                  <a:pt x="2081689" y="350044"/>
                </a:cubicBezTo>
                <a:cubicBezTo>
                  <a:pt x="2081689" y="350044"/>
                  <a:pt x="2081689" y="350044"/>
                  <a:pt x="2081689" y="350044"/>
                </a:cubicBezTo>
                <a:close/>
                <a:moveTo>
                  <a:pt x="2081689" y="339566"/>
                </a:moveTo>
                <a:cubicBezTo>
                  <a:pt x="2081689" y="340519"/>
                  <a:pt x="2081689" y="341471"/>
                  <a:pt x="2081689" y="341471"/>
                </a:cubicBezTo>
                <a:cubicBezTo>
                  <a:pt x="2080736" y="340519"/>
                  <a:pt x="2079784" y="338614"/>
                  <a:pt x="2078831" y="337661"/>
                </a:cubicBezTo>
                <a:cubicBezTo>
                  <a:pt x="2078831" y="334804"/>
                  <a:pt x="2079784" y="331946"/>
                  <a:pt x="2079784" y="330041"/>
                </a:cubicBezTo>
                <a:cubicBezTo>
                  <a:pt x="2080736" y="332899"/>
                  <a:pt x="2081689" y="335756"/>
                  <a:pt x="2081689" y="339566"/>
                </a:cubicBezTo>
                <a:cubicBezTo>
                  <a:pt x="2081689" y="338614"/>
                  <a:pt x="2081689" y="338614"/>
                  <a:pt x="2081689" y="339566"/>
                </a:cubicBezTo>
                <a:close/>
                <a:moveTo>
                  <a:pt x="2085499" y="290036"/>
                </a:moveTo>
                <a:cubicBezTo>
                  <a:pt x="2085499" y="295751"/>
                  <a:pt x="2084546" y="301466"/>
                  <a:pt x="2084546" y="307181"/>
                </a:cubicBezTo>
                <a:cubicBezTo>
                  <a:pt x="2084546" y="306229"/>
                  <a:pt x="2083594" y="305276"/>
                  <a:pt x="2083594" y="303371"/>
                </a:cubicBezTo>
                <a:cubicBezTo>
                  <a:pt x="2084546" y="292894"/>
                  <a:pt x="2085499" y="282416"/>
                  <a:pt x="2086451" y="273844"/>
                </a:cubicBezTo>
                <a:cubicBezTo>
                  <a:pt x="2086451" y="271939"/>
                  <a:pt x="2086451" y="269081"/>
                  <a:pt x="2087404" y="267176"/>
                </a:cubicBezTo>
                <a:cubicBezTo>
                  <a:pt x="2086451" y="274796"/>
                  <a:pt x="2085499" y="282416"/>
                  <a:pt x="2085499" y="290036"/>
                </a:cubicBezTo>
                <a:close/>
                <a:moveTo>
                  <a:pt x="2089309" y="180499"/>
                </a:moveTo>
                <a:cubicBezTo>
                  <a:pt x="2089309" y="186214"/>
                  <a:pt x="2089309" y="192881"/>
                  <a:pt x="2089309" y="200501"/>
                </a:cubicBezTo>
                <a:cubicBezTo>
                  <a:pt x="2088356" y="197644"/>
                  <a:pt x="2086451" y="194786"/>
                  <a:pt x="2086451" y="192881"/>
                </a:cubicBezTo>
                <a:cubicBezTo>
                  <a:pt x="2087404" y="188119"/>
                  <a:pt x="2088356" y="184309"/>
                  <a:pt x="2089309" y="180499"/>
                </a:cubicBezTo>
                <a:close/>
                <a:moveTo>
                  <a:pt x="2072164" y="241459"/>
                </a:moveTo>
                <a:cubicBezTo>
                  <a:pt x="2077879" y="223361"/>
                  <a:pt x="2082641" y="207169"/>
                  <a:pt x="2086451" y="193834"/>
                </a:cubicBezTo>
                <a:cubicBezTo>
                  <a:pt x="2087404" y="197644"/>
                  <a:pt x="2088356" y="201454"/>
                  <a:pt x="2090261" y="207169"/>
                </a:cubicBezTo>
                <a:cubicBezTo>
                  <a:pt x="2090261" y="207169"/>
                  <a:pt x="2090261" y="207169"/>
                  <a:pt x="2090261" y="208121"/>
                </a:cubicBezTo>
                <a:cubicBezTo>
                  <a:pt x="2087404" y="221456"/>
                  <a:pt x="2081689" y="244316"/>
                  <a:pt x="2075974" y="271939"/>
                </a:cubicBezTo>
                <a:cubicBezTo>
                  <a:pt x="2075021" y="274796"/>
                  <a:pt x="2075021" y="278606"/>
                  <a:pt x="2074069" y="282416"/>
                </a:cubicBezTo>
                <a:cubicBezTo>
                  <a:pt x="2072164" y="278606"/>
                  <a:pt x="2070259" y="274796"/>
                  <a:pt x="2068354" y="271939"/>
                </a:cubicBezTo>
                <a:cubicBezTo>
                  <a:pt x="2067401" y="270034"/>
                  <a:pt x="2066449" y="268129"/>
                  <a:pt x="2065496" y="266224"/>
                </a:cubicBezTo>
                <a:cubicBezTo>
                  <a:pt x="2067401" y="257651"/>
                  <a:pt x="2069306" y="249079"/>
                  <a:pt x="2072164" y="241459"/>
                </a:cubicBezTo>
                <a:close/>
                <a:moveTo>
                  <a:pt x="2062639" y="270034"/>
                </a:moveTo>
                <a:cubicBezTo>
                  <a:pt x="2062639" y="270986"/>
                  <a:pt x="2063591" y="271939"/>
                  <a:pt x="2063591" y="272891"/>
                </a:cubicBezTo>
                <a:cubicBezTo>
                  <a:pt x="2065496" y="278606"/>
                  <a:pt x="2067401" y="285274"/>
                  <a:pt x="2069306" y="292894"/>
                </a:cubicBezTo>
                <a:cubicBezTo>
                  <a:pt x="2069306" y="293846"/>
                  <a:pt x="2069306" y="293846"/>
                  <a:pt x="2070259" y="294799"/>
                </a:cubicBezTo>
                <a:cubicBezTo>
                  <a:pt x="2069306" y="299561"/>
                  <a:pt x="2068354" y="305276"/>
                  <a:pt x="2067401" y="310039"/>
                </a:cubicBezTo>
                <a:cubicBezTo>
                  <a:pt x="2066449" y="308134"/>
                  <a:pt x="2066449" y="305276"/>
                  <a:pt x="2065496" y="303371"/>
                </a:cubicBezTo>
                <a:cubicBezTo>
                  <a:pt x="2063591" y="296704"/>
                  <a:pt x="2060734" y="290036"/>
                  <a:pt x="2058829" y="284321"/>
                </a:cubicBezTo>
                <a:cubicBezTo>
                  <a:pt x="2059781" y="279559"/>
                  <a:pt x="2061686" y="274796"/>
                  <a:pt x="2062639" y="270034"/>
                </a:cubicBezTo>
                <a:close/>
                <a:moveTo>
                  <a:pt x="2053114" y="301466"/>
                </a:moveTo>
                <a:cubicBezTo>
                  <a:pt x="2053114" y="303371"/>
                  <a:pt x="2054066" y="304324"/>
                  <a:pt x="2054066" y="306229"/>
                </a:cubicBezTo>
                <a:cubicBezTo>
                  <a:pt x="2055019" y="310991"/>
                  <a:pt x="2055971" y="315754"/>
                  <a:pt x="2056924" y="320516"/>
                </a:cubicBezTo>
                <a:cubicBezTo>
                  <a:pt x="2056924" y="320516"/>
                  <a:pt x="2055971" y="320516"/>
                  <a:pt x="2055971" y="320516"/>
                </a:cubicBezTo>
                <a:cubicBezTo>
                  <a:pt x="2051209" y="318611"/>
                  <a:pt x="2049304" y="317659"/>
                  <a:pt x="2049304" y="317659"/>
                </a:cubicBezTo>
                <a:cubicBezTo>
                  <a:pt x="2049304" y="317659"/>
                  <a:pt x="2051209" y="319564"/>
                  <a:pt x="2055971" y="321469"/>
                </a:cubicBezTo>
                <a:cubicBezTo>
                  <a:pt x="2056924" y="321469"/>
                  <a:pt x="2056924" y="322421"/>
                  <a:pt x="2057876" y="322421"/>
                </a:cubicBezTo>
                <a:cubicBezTo>
                  <a:pt x="2058829" y="326231"/>
                  <a:pt x="2058829" y="329089"/>
                  <a:pt x="2059781" y="332899"/>
                </a:cubicBezTo>
                <a:cubicBezTo>
                  <a:pt x="2057876" y="335756"/>
                  <a:pt x="2055971" y="338614"/>
                  <a:pt x="2053114" y="342424"/>
                </a:cubicBezTo>
                <a:cubicBezTo>
                  <a:pt x="2052161" y="335756"/>
                  <a:pt x="2050256" y="328136"/>
                  <a:pt x="2049304" y="321469"/>
                </a:cubicBezTo>
                <a:cubicBezTo>
                  <a:pt x="2049304" y="319564"/>
                  <a:pt x="2049304" y="317659"/>
                  <a:pt x="2049304" y="315754"/>
                </a:cubicBezTo>
                <a:cubicBezTo>
                  <a:pt x="2050256" y="310991"/>
                  <a:pt x="2052161" y="305276"/>
                  <a:pt x="2053114" y="301466"/>
                </a:cubicBezTo>
                <a:close/>
                <a:moveTo>
                  <a:pt x="2044541" y="260509"/>
                </a:moveTo>
                <a:cubicBezTo>
                  <a:pt x="2044541" y="260509"/>
                  <a:pt x="2044541" y="260509"/>
                  <a:pt x="2044541" y="260509"/>
                </a:cubicBezTo>
                <a:cubicBezTo>
                  <a:pt x="2044541" y="260509"/>
                  <a:pt x="2044541" y="259556"/>
                  <a:pt x="2044541" y="259556"/>
                </a:cubicBezTo>
                <a:cubicBezTo>
                  <a:pt x="2044541" y="259556"/>
                  <a:pt x="2044541" y="259556"/>
                  <a:pt x="2044541" y="260509"/>
                </a:cubicBezTo>
                <a:close/>
                <a:moveTo>
                  <a:pt x="2019776" y="188119"/>
                </a:moveTo>
                <a:cubicBezTo>
                  <a:pt x="2019776" y="187166"/>
                  <a:pt x="2019776" y="186214"/>
                  <a:pt x="2019776" y="185261"/>
                </a:cubicBezTo>
                <a:cubicBezTo>
                  <a:pt x="2019776" y="182404"/>
                  <a:pt x="2020729" y="179546"/>
                  <a:pt x="2020729" y="177641"/>
                </a:cubicBezTo>
                <a:cubicBezTo>
                  <a:pt x="2020729" y="180499"/>
                  <a:pt x="2020729" y="184309"/>
                  <a:pt x="2020729" y="189071"/>
                </a:cubicBezTo>
                <a:cubicBezTo>
                  <a:pt x="2020729" y="197644"/>
                  <a:pt x="2021681" y="208121"/>
                  <a:pt x="2021681" y="220504"/>
                </a:cubicBezTo>
                <a:cubicBezTo>
                  <a:pt x="2021681" y="228124"/>
                  <a:pt x="2022634" y="235744"/>
                  <a:pt x="2023586" y="244316"/>
                </a:cubicBezTo>
                <a:cubicBezTo>
                  <a:pt x="2023586" y="245269"/>
                  <a:pt x="2022634" y="246221"/>
                  <a:pt x="2022634" y="247174"/>
                </a:cubicBezTo>
                <a:cubicBezTo>
                  <a:pt x="2020729" y="238601"/>
                  <a:pt x="2018824" y="230029"/>
                  <a:pt x="2016919" y="222409"/>
                </a:cubicBezTo>
                <a:cubicBezTo>
                  <a:pt x="2018824" y="209074"/>
                  <a:pt x="2018824" y="197644"/>
                  <a:pt x="2019776" y="188119"/>
                </a:cubicBezTo>
                <a:close/>
                <a:moveTo>
                  <a:pt x="1999774" y="298609"/>
                </a:moveTo>
                <a:cubicBezTo>
                  <a:pt x="1999774" y="300514"/>
                  <a:pt x="1999774" y="302419"/>
                  <a:pt x="1999774" y="304324"/>
                </a:cubicBezTo>
                <a:cubicBezTo>
                  <a:pt x="1998821" y="306229"/>
                  <a:pt x="1998821" y="308134"/>
                  <a:pt x="1997869" y="310039"/>
                </a:cubicBezTo>
                <a:cubicBezTo>
                  <a:pt x="1998821" y="306229"/>
                  <a:pt x="1999774" y="302419"/>
                  <a:pt x="1999774" y="298609"/>
                </a:cubicBezTo>
                <a:close/>
                <a:moveTo>
                  <a:pt x="1992154" y="349091"/>
                </a:moveTo>
                <a:cubicBezTo>
                  <a:pt x="1992154" y="351949"/>
                  <a:pt x="1992154" y="355759"/>
                  <a:pt x="1992154" y="359569"/>
                </a:cubicBezTo>
                <a:cubicBezTo>
                  <a:pt x="1992154" y="362426"/>
                  <a:pt x="1992154" y="366236"/>
                  <a:pt x="1992154" y="369094"/>
                </a:cubicBezTo>
                <a:cubicBezTo>
                  <a:pt x="1991201" y="370046"/>
                  <a:pt x="1990249" y="371951"/>
                  <a:pt x="1988344" y="373856"/>
                </a:cubicBezTo>
                <a:cubicBezTo>
                  <a:pt x="1990249" y="365284"/>
                  <a:pt x="1991201" y="356711"/>
                  <a:pt x="1992154" y="349091"/>
                </a:cubicBezTo>
                <a:close/>
                <a:moveTo>
                  <a:pt x="1987391" y="381476"/>
                </a:moveTo>
                <a:cubicBezTo>
                  <a:pt x="1987391" y="381476"/>
                  <a:pt x="1987391" y="381476"/>
                  <a:pt x="1987391" y="381476"/>
                </a:cubicBezTo>
                <a:cubicBezTo>
                  <a:pt x="1989296" y="377666"/>
                  <a:pt x="1991201" y="374809"/>
                  <a:pt x="1992154" y="372904"/>
                </a:cubicBezTo>
                <a:cubicBezTo>
                  <a:pt x="1992154" y="374809"/>
                  <a:pt x="1992154" y="377666"/>
                  <a:pt x="1992154" y="379571"/>
                </a:cubicBezTo>
                <a:cubicBezTo>
                  <a:pt x="1992154" y="381476"/>
                  <a:pt x="1991201" y="384334"/>
                  <a:pt x="1991201" y="386239"/>
                </a:cubicBezTo>
                <a:cubicBezTo>
                  <a:pt x="1990249" y="391001"/>
                  <a:pt x="1989296" y="395764"/>
                  <a:pt x="1988344" y="400526"/>
                </a:cubicBezTo>
                <a:cubicBezTo>
                  <a:pt x="1988344" y="400526"/>
                  <a:pt x="1988344" y="399574"/>
                  <a:pt x="1988344" y="399574"/>
                </a:cubicBezTo>
                <a:cubicBezTo>
                  <a:pt x="1987391" y="397669"/>
                  <a:pt x="1986439" y="394811"/>
                  <a:pt x="1985486" y="392906"/>
                </a:cubicBezTo>
                <a:cubicBezTo>
                  <a:pt x="1986439" y="389096"/>
                  <a:pt x="1986439" y="385286"/>
                  <a:pt x="1987391" y="381476"/>
                </a:cubicBezTo>
                <a:close/>
                <a:moveTo>
                  <a:pt x="1968341" y="290989"/>
                </a:moveTo>
                <a:cubicBezTo>
                  <a:pt x="1968341" y="292894"/>
                  <a:pt x="1968341" y="294799"/>
                  <a:pt x="1967389" y="297656"/>
                </a:cubicBezTo>
                <a:cubicBezTo>
                  <a:pt x="1967389" y="299561"/>
                  <a:pt x="1966436" y="302419"/>
                  <a:pt x="1966436" y="305276"/>
                </a:cubicBezTo>
                <a:cubicBezTo>
                  <a:pt x="1966436" y="309086"/>
                  <a:pt x="1965484" y="313849"/>
                  <a:pt x="1965484" y="318611"/>
                </a:cubicBezTo>
                <a:cubicBezTo>
                  <a:pt x="1965484" y="313849"/>
                  <a:pt x="1964531" y="309086"/>
                  <a:pt x="1964531" y="304324"/>
                </a:cubicBezTo>
                <a:cubicBezTo>
                  <a:pt x="1964531" y="303371"/>
                  <a:pt x="1964531" y="301466"/>
                  <a:pt x="1964531" y="300514"/>
                </a:cubicBezTo>
                <a:cubicBezTo>
                  <a:pt x="1965484" y="296704"/>
                  <a:pt x="1967389" y="293846"/>
                  <a:pt x="1968341" y="290989"/>
                </a:cubicBezTo>
                <a:close/>
                <a:moveTo>
                  <a:pt x="1937861" y="310039"/>
                </a:moveTo>
                <a:cubicBezTo>
                  <a:pt x="1937861" y="307181"/>
                  <a:pt x="1937861" y="304324"/>
                  <a:pt x="1937861" y="302419"/>
                </a:cubicBezTo>
                <a:cubicBezTo>
                  <a:pt x="1937861" y="300514"/>
                  <a:pt x="1937861" y="297656"/>
                  <a:pt x="1937861" y="295751"/>
                </a:cubicBezTo>
                <a:cubicBezTo>
                  <a:pt x="1937861" y="299561"/>
                  <a:pt x="1938814" y="302419"/>
                  <a:pt x="1938814" y="306229"/>
                </a:cubicBezTo>
                <a:cubicBezTo>
                  <a:pt x="1938814" y="308134"/>
                  <a:pt x="1938814" y="309086"/>
                  <a:pt x="1937861" y="310039"/>
                </a:cubicBezTo>
                <a:close/>
                <a:moveTo>
                  <a:pt x="1938814" y="272891"/>
                </a:moveTo>
                <a:cubicBezTo>
                  <a:pt x="1937861" y="270034"/>
                  <a:pt x="1937861" y="268129"/>
                  <a:pt x="1936909" y="266224"/>
                </a:cubicBezTo>
                <a:cubicBezTo>
                  <a:pt x="1936909" y="264319"/>
                  <a:pt x="1936909" y="262414"/>
                  <a:pt x="1936909" y="261461"/>
                </a:cubicBezTo>
                <a:cubicBezTo>
                  <a:pt x="1936909" y="256699"/>
                  <a:pt x="1936909" y="250984"/>
                  <a:pt x="1936909" y="246221"/>
                </a:cubicBezTo>
                <a:cubicBezTo>
                  <a:pt x="1936909" y="253841"/>
                  <a:pt x="1937861" y="263366"/>
                  <a:pt x="1938814" y="272891"/>
                </a:cubicBezTo>
                <a:close/>
                <a:moveTo>
                  <a:pt x="1900714" y="338614"/>
                </a:moveTo>
                <a:cubicBezTo>
                  <a:pt x="1900714" y="336709"/>
                  <a:pt x="1900714" y="334804"/>
                  <a:pt x="1900714" y="333851"/>
                </a:cubicBezTo>
                <a:cubicBezTo>
                  <a:pt x="1901666" y="331946"/>
                  <a:pt x="1901666" y="330041"/>
                  <a:pt x="1902619" y="329089"/>
                </a:cubicBezTo>
                <a:cubicBezTo>
                  <a:pt x="1903571" y="328136"/>
                  <a:pt x="1904524" y="326231"/>
                  <a:pt x="1904524" y="325279"/>
                </a:cubicBezTo>
                <a:cubicBezTo>
                  <a:pt x="1902619" y="330041"/>
                  <a:pt x="1901666" y="333851"/>
                  <a:pt x="1900714" y="338614"/>
                </a:cubicBezTo>
                <a:close/>
                <a:moveTo>
                  <a:pt x="1915954" y="436721"/>
                </a:moveTo>
                <a:cubicBezTo>
                  <a:pt x="1915954" y="435769"/>
                  <a:pt x="1915954" y="434816"/>
                  <a:pt x="1915954" y="433864"/>
                </a:cubicBezTo>
                <a:cubicBezTo>
                  <a:pt x="1915954" y="433864"/>
                  <a:pt x="1915954" y="434816"/>
                  <a:pt x="1916906" y="434816"/>
                </a:cubicBezTo>
                <a:cubicBezTo>
                  <a:pt x="1915954" y="435769"/>
                  <a:pt x="1915954" y="436721"/>
                  <a:pt x="1915954" y="436721"/>
                </a:cubicBezTo>
                <a:close/>
                <a:moveTo>
                  <a:pt x="1920716" y="401479"/>
                </a:moveTo>
                <a:cubicBezTo>
                  <a:pt x="1920716" y="403384"/>
                  <a:pt x="1919764" y="405289"/>
                  <a:pt x="1919764" y="407194"/>
                </a:cubicBezTo>
                <a:cubicBezTo>
                  <a:pt x="1918811" y="406241"/>
                  <a:pt x="1918811" y="405289"/>
                  <a:pt x="1917859" y="404336"/>
                </a:cubicBezTo>
                <a:cubicBezTo>
                  <a:pt x="1918811" y="402431"/>
                  <a:pt x="1919764" y="400526"/>
                  <a:pt x="1919764" y="398621"/>
                </a:cubicBezTo>
                <a:cubicBezTo>
                  <a:pt x="1920716" y="399574"/>
                  <a:pt x="1920716" y="400526"/>
                  <a:pt x="1920716" y="401479"/>
                </a:cubicBezTo>
                <a:close/>
                <a:moveTo>
                  <a:pt x="1917859" y="331946"/>
                </a:moveTo>
                <a:cubicBezTo>
                  <a:pt x="1918811" y="333851"/>
                  <a:pt x="1919764" y="335756"/>
                  <a:pt x="1919764" y="337661"/>
                </a:cubicBezTo>
                <a:cubicBezTo>
                  <a:pt x="1919764" y="337661"/>
                  <a:pt x="1919764" y="337661"/>
                  <a:pt x="1919764" y="337661"/>
                </a:cubicBezTo>
                <a:cubicBezTo>
                  <a:pt x="1919764" y="337661"/>
                  <a:pt x="1918811" y="338614"/>
                  <a:pt x="1918811" y="338614"/>
                </a:cubicBezTo>
                <a:cubicBezTo>
                  <a:pt x="1917859" y="339566"/>
                  <a:pt x="1916906" y="340519"/>
                  <a:pt x="1916906" y="342424"/>
                </a:cubicBezTo>
                <a:cubicBezTo>
                  <a:pt x="1916906" y="341471"/>
                  <a:pt x="1916906" y="341471"/>
                  <a:pt x="1916906" y="341471"/>
                </a:cubicBezTo>
                <a:cubicBezTo>
                  <a:pt x="1916906" y="341471"/>
                  <a:pt x="1916906" y="342424"/>
                  <a:pt x="1915954" y="344329"/>
                </a:cubicBezTo>
                <a:cubicBezTo>
                  <a:pt x="1915954" y="344329"/>
                  <a:pt x="1915001" y="345281"/>
                  <a:pt x="1915001" y="345281"/>
                </a:cubicBezTo>
                <a:cubicBezTo>
                  <a:pt x="1915954" y="340519"/>
                  <a:pt x="1916906" y="335756"/>
                  <a:pt x="1917859" y="331946"/>
                </a:cubicBezTo>
                <a:close/>
                <a:moveTo>
                  <a:pt x="1919764" y="360521"/>
                </a:moveTo>
                <a:cubicBezTo>
                  <a:pt x="1919764" y="361474"/>
                  <a:pt x="1919764" y="362426"/>
                  <a:pt x="1919764" y="364331"/>
                </a:cubicBezTo>
                <a:cubicBezTo>
                  <a:pt x="1917859" y="367189"/>
                  <a:pt x="1916906" y="370999"/>
                  <a:pt x="1915001" y="373856"/>
                </a:cubicBezTo>
                <a:cubicBezTo>
                  <a:pt x="1913096" y="378619"/>
                  <a:pt x="1910239" y="383381"/>
                  <a:pt x="1908334" y="388144"/>
                </a:cubicBezTo>
                <a:cubicBezTo>
                  <a:pt x="1908334" y="388144"/>
                  <a:pt x="1907381" y="387191"/>
                  <a:pt x="1907381" y="387191"/>
                </a:cubicBezTo>
                <a:cubicBezTo>
                  <a:pt x="1907381" y="386239"/>
                  <a:pt x="1907381" y="386239"/>
                  <a:pt x="1907381" y="385286"/>
                </a:cubicBezTo>
                <a:cubicBezTo>
                  <a:pt x="1908334" y="383381"/>
                  <a:pt x="1909286" y="381476"/>
                  <a:pt x="1910239" y="380524"/>
                </a:cubicBezTo>
                <a:cubicBezTo>
                  <a:pt x="1913096" y="372904"/>
                  <a:pt x="1916906" y="366236"/>
                  <a:pt x="1919764" y="360521"/>
                </a:cubicBezTo>
                <a:close/>
                <a:moveTo>
                  <a:pt x="1910239" y="299561"/>
                </a:moveTo>
                <a:cubicBezTo>
                  <a:pt x="1909286" y="301466"/>
                  <a:pt x="1909286" y="303371"/>
                  <a:pt x="1908334" y="305276"/>
                </a:cubicBezTo>
                <a:cubicBezTo>
                  <a:pt x="1908334" y="305276"/>
                  <a:pt x="1908334" y="305276"/>
                  <a:pt x="1908334" y="305276"/>
                </a:cubicBezTo>
                <a:cubicBezTo>
                  <a:pt x="1909286" y="302419"/>
                  <a:pt x="1910239" y="300514"/>
                  <a:pt x="1910239" y="299561"/>
                </a:cubicBezTo>
                <a:close/>
                <a:moveTo>
                  <a:pt x="1906429" y="313849"/>
                </a:moveTo>
                <a:cubicBezTo>
                  <a:pt x="1907381" y="311944"/>
                  <a:pt x="1907381" y="310991"/>
                  <a:pt x="1908334" y="309086"/>
                </a:cubicBezTo>
                <a:cubicBezTo>
                  <a:pt x="1908334" y="309086"/>
                  <a:pt x="1908334" y="309086"/>
                  <a:pt x="1908334" y="310039"/>
                </a:cubicBezTo>
                <a:cubicBezTo>
                  <a:pt x="1907381" y="311944"/>
                  <a:pt x="1907381" y="313849"/>
                  <a:pt x="1906429" y="315754"/>
                </a:cubicBezTo>
                <a:cubicBezTo>
                  <a:pt x="1906429" y="315754"/>
                  <a:pt x="1905476" y="316706"/>
                  <a:pt x="1905476" y="316706"/>
                </a:cubicBezTo>
                <a:cubicBezTo>
                  <a:pt x="1905476" y="314801"/>
                  <a:pt x="1905476" y="314801"/>
                  <a:pt x="1906429" y="313849"/>
                </a:cubicBezTo>
                <a:close/>
                <a:moveTo>
                  <a:pt x="1893094" y="259556"/>
                </a:moveTo>
                <a:cubicBezTo>
                  <a:pt x="1893094" y="258604"/>
                  <a:pt x="1894046" y="257651"/>
                  <a:pt x="1894046" y="256699"/>
                </a:cubicBezTo>
                <a:cubicBezTo>
                  <a:pt x="1894046" y="256699"/>
                  <a:pt x="1894999" y="256699"/>
                  <a:pt x="1894999" y="256699"/>
                </a:cubicBezTo>
                <a:cubicBezTo>
                  <a:pt x="1896904" y="257651"/>
                  <a:pt x="1897856" y="259556"/>
                  <a:pt x="1899761" y="260509"/>
                </a:cubicBezTo>
                <a:lnTo>
                  <a:pt x="1904524" y="275749"/>
                </a:lnTo>
                <a:cubicBezTo>
                  <a:pt x="1901666" y="283369"/>
                  <a:pt x="1898809" y="290036"/>
                  <a:pt x="1895951" y="297656"/>
                </a:cubicBezTo>
                <a:cubicBezTo>
                  <a:pt x="1894999" y="291941"/>
                  <a:pt x="1894999" y="286226"/>
                  <a:pt x="1894046" y="281464"/>
                </a:cubicBezTo>
                <a:cubicBezTo>
                  <a:pt x="1894046" y="277654"/>
                  <a:pt x="1893094" y="273844"/>
                  <a:pt x="1892141" y="270034"/>
                </a:cubicBezTo>
                <a:cubicBezTo>
                  <a:pt x="1892141" y="270986"/>
                  <a:pt x="1893094" y="271939"/>
                  <a:pt x="1893094" y="272891"/>
                </a:cubicBezTo>
                <a:cubicBezTo>
                  <a:pt x="1893094" y="269081"/>
                  <a:pt x="1892141" y="264319"/>
                  <a:pt x="1893094" y="259556"/>
                </a:cubicBezTo>
                <a:close/>
                <a:moveTo>
                  <a:pt x="1841659" y="297656"/>
                </a:moveTo>
                <a:cubicBezTo>
                  <a:pt x="1841659" y="303371"/>
                  <a:pt x="1840706" y="308134"/>
                  <a:pt x="1840706" y="313849"/>
                </a:cubicBezTo>
                <a:cubicBezTo>
                  <a:pt x="1839754" y="307181"/>
                  <a:pt x="1839754" y="300514"/>
                  <a:pt x="1838801" y="294799"/>
                </a:cubicBezTo>
                <a:cubicBezTo>
                  <a:pt x="1838801" y="292894"/>
                  <a:pt x="1838801" y="291941"/>
                  <a:pt x="1838801" y="290989"/>
                </a:cubicBezTo>
                <a:cubicBezTo>
                  <a:pt x="1839754" y="292894"/>
                  <a:pt x="1840706" y="294799"/>
                  <a:pt x="1841659" y="297656"/>
                </a:cubicBezTo>
                <a:close/>
                <a:moveTo>
                  <a:pt x="1822609" y="363379"/>
                </a:moveTo>
                <a:cubicBezTo>
                  <a:pt x="1823561" y="359569"/>
                  <a:pt x="1825466" y="356711"/>
                  <a:pt x="1826419" y="353854"/>
                </a:cubicBezTo>
                <a:cubicBezTo>
                  <a:pt x="1826419" y="357664"/>
                  <a:pt x="1826419" y="360521"/>
                  <a:pt x="1827371" y="364331"/>
                </a:cubicBezTo>
                <a:cubicBezTo>
                  <a:pt x="1826419" y="365284"/>
                  <a:pt x="1824514" y="367189"/>
                  <a:pt x="1823561" y="368141"/>
                </a:cubicBezTo>
                <a:cubicBezTo>
                  <a:pt x="1822609" y="366236"/>
                  <a:pt x="1822609" y="365284"/>
                  <a:pt x="1822609" y="363379"/>
                </a:cubicBezTo>
                <a:close/>
                <a:moveTo>
                  <a:pt x="1828324" y="403384"/>
                </a:moveTo>
                <a:cubicBezTo>
                  <a:pt x="1828324" y="402431"/>
                  <a:pt x="1827371" y="401479"/>
                  <a:pt x="1827371" y="400526"/>
                </a:cubicBezTo>
                <a:cubicBezTo>
                  <a:pt x="1826419" y="393859"/>
                  <a:pt x="1825466" y="387191"/>
                  <a:pt x="1825466" y="381476"/>
                </a:cubicBezTo>
                <a:cubicBezTo>
                  <a:pt x="1826419" y="379571"/>
                  <a:pt x="1827371" y="378619"/>
                  <a:pt x="1828324" y="377666"/>
                </a:cubicBezTo>
                <a:cubicBezTo>
                  <a:pt x="1828324" y="385286"/>
                  <a:pt x="1828324" y="391954"/>
                  <a:pt x="1829276" y="399574"/>
                </a:cubicBezTo>
                <a:cubicBezTo>
                  <a:pt x="1828324" y="400526"/>
                  <a:pt x="1828324" y="402431"/>
                  <a:pt x="1828324" y="403384"/>
                </a:cubicBezTo>
                <a:close/>
                <a:moveTo>
                  <a:pt x="1833086" y="339566"/>
                </a:moveTo>
                <a:cubicBezTo>
                  <a:pt x="1833086" y="339566"/>
                  <a:pt x="1833086" y="339566"/>
                  <a:pt x="1833086" y="339566"/>
                </a:cubicBezTo>
                <a:cubicBezTo>
                  <a:pt x="1833086" y="339566"/>
                  <a:pt x="1833086" y="340519"/>
                  <a:pt x="1833086" y="340519"/>
                </a:cubicBezTo>
                <a:cubicBezTo>
                  <a:pt x="1833086" y="340519"/>
                  <a:pt x="1833086" y="339566"/>
                  <a:pt x="1833086" y="339566"/>
                </a:cubicBezTo>
                <a:close/>
                <a:moveTo>
                  <a:pt x="1824514" y="272891"/>
                </a:moveTo>
                <a:cubicBezTo>
                  <a:pt x="1824514" y="269081"/>
                  <a:pt x="1824514" y="266224"/>
                  <a:pt x="1824514" y="263366"/>
                </a:cubicBezTo>
                <a:cubicBezTo>
                  <a:pt x="1827371" y="269081"/>
                  <a:pt x="1831181" y="276701"/>
                  <a:pt x="1835944" y="285274"/>
                </a:cubicBezTo>
                <a:cubicBezTo>
                  <a:pt x="1835944" y="288131"/>
                  <a:pt x="1835944" y="290989"/>
                  <a:pt x="1834991" y="294799"/>
                </a:cubicBezTo>
                <a:cubicBezTo>
                  <a:pt x="1834991" y="302419"/>
                  <a:pt x="1834039" y="310991"/>
                  <a:pt x="1834039" y="320516"/>
                </a:cubicBezTo>
                <a:cubicBezTo>
                  <a:pt x="1834039" y="323374"/>
                  <a:pt x="1834039" y="327184"/>
                  <a:pt x="1834039" y="330994"/>
                </a:cubicBezTo>
                <a:cubicBezTo>
                  <a:pt x="1834039" y="330994"/>
                  <a:pt x="1833086" y="330994"/>
                  <a:pt x="1833086" y="331946"/>
                </a:cubicBezTo>
                <a:cubicBezTo>
                  <a:pt x="1833086" y="331946"/>
                  <a:pt x="1832134" y="332899"/>
                  <a:pt x="1832134" y="332899"/>
                </a:cubicBezTo>
                <a:cubicBezTo>
                  <a:pt x="1830229" y="326231"/>
                  <a:pt x="1829276" y="321469"/>
                  <a:pt x="1827371" y="316706"/>
                </a:cubicBezTo>
                <a:cubicBezTo>
                  <a:pt x="1825466" y="310991"/>
                  <a:pt x="1823561" y="306229"/>
                  <a:pt x="1822609" y="303371"/>
                </a:cubicBezTo>
                <a:cubicBezTo>
                  <a:pt x="1823561" y="292894"/>
                  <a:pt x="1823561" y="282416"/>
                  <a:pt x="1824514" y="272891"/>
                </a:cubicBezTo>
                <a:close/>
                <a:moveTo>
                  <a:pt x="1822609" y="309086"/>
                </a:moveTo>
                <a:cubicBezTo>
                  <a:pt x="1822609" y="311944"/>
                  <a:pt x="1823561" y="314801"/>
                  <a:pt x="1823561" y="317659"/>
                </a:cubicBezTo>
                <a:cubicBezTo>
                  <a:pt x="1824514" y="323374"/>
                  <a:pt x="1824514" y="330994"/>
                  <a:pt x="1825466" y="338614"/>
                </a:cubicBezTo>
                <a:cubicBezTo>
                  <a:pt x="1825466" y="339566"/>
                  <a:pt x="1825466" y="340519"/>
                  <a:pt x="1825466" y="340519"/>
                </a:cubicBezTo>
                <a:cubicBezTo>
                  <a:pt x="1823561" y="342424"/>
                  <a:pt x="1822609" y="345281"/>
                  <a:pt x="1820704" y="348139"/>
                </a:cubicBezTo>
                <a:cubicBezTo>
                  <a:pt x="1820704" y="343376"/>
                  <a:pt x="1820704" y="337661"/>
                  <a:pt x="1820704" y="332899"/>
                </a:cubicBezTo>
                <a:cubicBezTo>
                  <a:pt x="1820704" y="332899"/>
                  <a:pt x="1820704" y="332899"/>
                  <a:pt x="1820704" y="331946"/>
                </a:cubicBezTo>
                <a:cubicBezTo>
                  <a:pt x="1821656" y="324326"/>
                  <a:pt x="1821656" y="316706"/>
                  <a:pt x="1822609" y="309086"/>
                </a:cubicBezTo>
                <a:close/>
                <a:moveTo>
                  <a:pt x="1763554" y="411956"/>
                </a:moveTo>
                <a:cubicBezTo>
                  <a:pt x="1763554" y="410051"/>
                  <a:pt x="1762601" y="408146"/>
                  <a:pt x="1762601" y="406241"/>
                </a:cubicBezTo>
                <a:cubicBezTo>
                  <a:pt x="1762601" y="403384"/>
                  <a:pt x="1761649" y="400526"/>
                  <a:pt x="1761649" y="397669"/>
                </a:cubicBezTo>
                <a:cubicBezTo>
                  <a:pt x="1761649" y="397669"/>
                  <a:pt x="1761649" y="397669"/>
                  <a:pt x="1761649" y="397669"/>
                </a:cubicBezTo>
                <a:cubicBezTo>
                  <a:pt x="1762601" y="398621"/>
                  <a:pt x="1763554" y="399574"/>
                  <a:pt x="1764506" y="400526"/>
                </a:cubicBezTo>
                <a:cubicBezTo>
                  <a:pt x="1764506" y="404336"/>
                  <a:pt x="1764506" y="408146"/>
                  <a:pt x="1763554" y="411956"/>
                </a:cubicBezTo>
                <a:close/>
                <a:moveTo>
                  <a:pt x="1766411" y="379571"/>
                </a:moveTo>
                <a:cubicBezTo>
                  <a:pt x="1766411" y="379571"/>
                  <a:pt x="1766411" y="379571"/>
                  <a:pt x="1766411" y="379571"/>
                </a:cubicBezTo>
                <a:cubicBezTo>
                  <a:pt x="1766411" y="378619"/>
                  <a:pt x="1766411" y="377666"/>
                  <a:pt x="1766411" y="377666"/>
                </a:cubicBezTo>
                <a:cubicBezTo>
                  <a:pt x="1766411" y="378619"/>
                  <a:pt x="1766411" y="379571"/>
                  <a:pt x="1766411" y="379571"/>
                </a:cubicBezTo>
                <a:close/>
                <a:moveTo>
                  <a:pt x="1792129" y="251936"/>
                </a:moveTo>
                <a:lnTo>
                  <a:pt x="1802606" y="219551"/>
                </a:lnTo>
                <a:cubicBezTo>
                  <a:pt x="1802606" y="219551"/>
                  <a:pt x="1802606" y="219551"/>
                  <a:pt x="1802606" y="219551"/>
                </a:cubicBezTo>
                <a:cubicBezTo>
                  <a:pt x="1802606" y="237649"/>
                  <a:pt x="1801654" y="255746"/>
                  <a:pt x="1801654" y="274796"/>
                </a:cubicBezTo>
                <a:cubicBezTo>
                  <a:pt x="1801654" y="291941"/>
                  <a:pt x="1800701" y="309086"/>
                  <a:pt x="1800701" y="327184"/>
                </a:cubicBezTo>
                <a:cubicBezTo>
                  <a:pt x="1798796" y="321469"/>
                  <a:pt x="1796891" y="315754"/>
                  <a:pt x="1794034" y="310991"/>
                </a:cubicBezTo>
                <a:cubicBezTo>
                  <a:pt x="1792129" y="305276"/>
                  <a:pt x="1790224" y="299561"/>
                  <a:pt x="1788319" y="294799"/>
                </a:cubicBezTo>
                <a:cubicBezTo>
                  <a:pt x="1788319" y="293846"/>
                  <a:pt x="1787366" y="292894"/>
                  <a:pt x="1787366" y="292894"/>
                </a:cubicBezTo>
                <a:cubicBezTo>
                  <a:pt x="1787366" y="290989"/>
                  <a:pt x="1786414" y="289084"/>
                  <a:pt x="1786414" y="287179"/>
                </a:cubicBezTo>
                <a:cubicBezTo>
                  <a:pt x="1787366" y="284321"/>
                  <a:pt x="1788319" y="282416"/>
                  <a:pt x="1788319" y="279559"/>
                </a:cubicBezTo>
                <a:cubicBezTo>
                  <a:pt x="1788319" y="278606"/>
                  <a:pt x="1788319" y="277654"/>
                  <a:pt x="1787366" y="275749"/>
                </a:cubicBezTo>
                <a:cubicBezTo>
                  <a:pt x="1787366" y="274796"/>
                  <a:pt x="1785461" y="274796"/>
                  <a:pt x="1785461" y="274796"/>
                </a:cubicBezTo>
                <a:cubicBezTo>
                  <a:pt x="1785461" y="274796"/>
                  <a:pt x="1785461" y="274796"/>
                  <a:pt x="1785461" y="274796"/>
                </a:cubicBezTo>
                <a:lnTo>
                  <a:pt x="1792129" y="251936"/>
                </a:lnTo>
                <a:close/>
                <a:moveTo>
                  <a:pt x="1785461" y="276701"/>
                </a:moveTo>
                <a:cubicBezTo>
                  <a:pt x="1785461" y="276701"/>
                  <a:pt x="1786414" y="277654"/>
                  <a:pt x="1786414" y="278606"/>
                </a:cubicBezTo>
                <a:cubicBezTo>
                  <a:pt x="1786414" y="279559"/>
                  <a:pt x="1786414" y="281464"/>
                  <a:pt x="1786414" y="282416"/>
                </a:cubicBezTo>
                <a:cubicBezTo>
                  <a:pt x="1785461" y="280511"/>
                  <a:pt x="1785461" y="278606"/>
                  <a:pt x="1785461" y="276701"/>
                </a:cubicBezTo>
                <a:cubicBezTo>
                  <a:pt x="1785461" y="276701"/>
                  <a:pt x="1785461" y="276701"/>
                  <a:pt x="1785461" y="276701"/>
                </a:cubicBezTo>
                <a:close/>
                <a:moveTo>
                  <a:pt x="1776889" y="330994"/>
                </a:moveTo>
                <a:cubicBezTo>
                  <a:pt x="1779746" y="345281"/>
                  <a:pt x="1782604" y="360521"/>
                  <a:pt x="1785461" y="376714"/>
                </a:cubicBezTo>
                <a:cubicBezTo>
                  <a:pt x="1785461" y="379571"/>
                  <a:pt x="1786414" y="382429"/>
                  <a:pt x="1786414" y="385286"/>
                </a:cubicBezTo>
                <a:cubicBezTo>
                  <a:pt x="1785461" y="384334"/>
                  <a:pt x="1785461" y="383381"/>
                  <a:pt x="1784509" y="382429"/>
                </a:cubicBezTo>
                <a:cubicBezTo>
                  <a:pt x="1785461" y="377666"/>
                  <a:pt x="1785461" y="374809"/>
                  <a:pt x="1785461" y="374809"/>
                </a:cubicBezTo>
                <a:cubicBezTo>
                  <a:pt x="1785461" y="374809"/>
                  <a:pt x="1784509" y="376714"/>
                  <a:pt x="1783556" y="380524"/>
                </a:cubicBezTo>
                <a:cubicBezTo>
                  <a:pt x="1781651" y="376714"/>
                  <a:pt x="1778794" y="373856"/>
                  <a:pt x="1776889" y="370999"/>
                </a:cubicBezTo>
                <a:cubicBezTo>
                  <a:pt x="1776889" y="357664"/>
                  <a:pt x="1776889" y="346234"/>
                  <a:pt x="1776889" y="337661"/>
                </a:cubicBezTo>
                <a:cubicBezTo>
                  <a:pt x="1775936" y="334804"/>
                  <a:pt x="1775936" y="332899"/>
                  <a:pt x="1776889" y="330994"/>
                </a:cubicBezTo>
                <a:close/>
                <a:moveTo>
                  <a:pt x="1755934" y="211931"/>
                </a:moveTo>
                <a:cubicBezTo>
                  <a:pt x="1756886" y="215741"/>
                  <a:pt x="1758791" y="223361"/>
                  <a:pt x="1761649" y="233839"/>
                </a:cubicBezTo>
                <a:cubicBezTo>
                  <a:pt x="1761649" y="234791"/>
                  <a:pt x="1762601" y="236696"/>
                  <a:pt x="1762601" y="238601"/>
                </a:cubicBezTo>
                <a:cubicBezTo>
                  <a:pt x="1761649" y="237649"/>
                  <a:pt x="1761649" y="235744"/>
                  <a:pt x="1760696" y="234791"/>
                </a:cubicBezTo>
                <a:cubicBezTo>
                  <a:pt x="1759744" y="232886"/>
                  <a:pt x="1759744" y="230981"/>
                  <a:pt x="1759744" y="230981"/>
                </a:cubicBezTo>
                <a:cubicBezTo>
                  <a:pt x="1759744" y="230981"/>
                  <a:pt x="1759744" y="231934"/>
                  <a:pt x="1759744" y="232886"/>
                </a:cubicBezTo>
                <a:cubicBezTo>
                  <a:pt x="1758791" y="230981"/>
                  <a:pt x="1757839" y="229076"/>
                  <a:pt x="1756886" y="227171"/>
                </a:cubicBezTo>
                <a:cubicBezTo>
                  <a:pt x="1755934" y="226219"/>
                  <a:pt x="1755934" y="225266"/>
                  <a:pt x="1754981" y="223361"/>
                </a:cubicBezTo>
                <a:cubicBezTo>
                  <a:pt x="1755934" y="219551"/>
                  <a:pt x="1755934" y="215741"/>
                  <a:pt x="1755934" y="211931"/>
                </a:cubicBezTo>
                <a:close/>
                <a:moveTo>
                  <a:pt x="1754981" y="232886"/>
                </a:moveTo>
                <a:cubicBezTo>
                  <a:pt x="1754981" y="233839"/>
                  <a:pt x="1755934" y="234791"/>
                  <a:pt x="1755934" y="235744"/>
                </a:cubicBezTo>
                <a:cubicBezTo>
                  <a:pt x="1755934" y="236696"/>
                  <a:pt x="1754981" y="237649"/>
                  <a:pt x="1754981" y="240506"/>
                </a:cubicBezTo>
                <a:cubicBezTo>
                  <a:pt x="1754981" y="237649"/>
                  <a:pt x="1754981" y="234791"/>
                  <a:pt x="1754981" y="232886"/>
                </a:cubicBezTo>
                <a:close/>
                <a:moveTo>
                  <a:pt x="1754029" y="281464"/>
                </a:moveTo>
                <a:cubicBezTo>
                  <a:pt x="1754029" y="270986"/>
                  <a:pt x="1754029" y="261461"/>
                  <a:pt x="1754981" y="252889"/>
                </a:cubicBezTo>
                <a:cubicBezTo>
                  <a:pt x="1755934" y="244316"/>
                  <a:pt x="1756886" y="238601"/>
                  <a:pt x="1756886" y="236696"/>
                </a:cubicBezTo>
                <a:cubicBezTo>
                  <a:pt x="1758791" y="242411"/>
                  <a:pt x="1761649" y="250031"/>
                  <a:pt x="1763554" y="256699"/>
                </a:cubicBezTo>
                <a:cubicBezTo>
                  <a:pt x="1764506" y="265271"/>
                  <a:pt x="1766411" y="274796"/>
                  <a:pt x="1768316" y="286226"/>
                </a:cubicBezTo>
                <a:cubicBezTo>
                  <a:pt x="1763554" y="298609"/>
                  <a:pt x="1758791" y="310991"/>
                  <a:pt x="1754981" y="322421"/>
                </a:cubicBezTo>
                <a:cubicBezTo>
                  <a:pt x="1754981" y="320516"/>
                  <a:pt x="1754981" y="318611"/>
                  <a:pt x="1754029" y="317659"/>
                </a:cubicBezTo>
                <a:cubicBezTo>
                  <a:pt x="1754029" y="317659"/>
                  <a:pt x="1754029" y="316706"/>
                  <a:pt x="1754029" y="316706"/>
                </a:cubicBezTo>
                <a:cubicBezTo>
                  <a:pt x="1754029" y="303371"/>
                  <a:pt x="1754029" y="291941"/>
                  <a:pt x="1754029" y="281464"/>
                </a:cubicBezTo>
                <a:close/>
                <a:moveTo>
                  <a:pt x="1687354" y="295751"/>
                </a:moveTo>
                <a:cubicBezTo>
                  <a:pt x="1686401" y="302419"/>
                  <a:pt x="1685449" y="309086"/>
                  <a:pt x="1685449" y="314801"/>
                </a:cubicBezTo>
                <a:cubicBezTo>
                  <a:pt x="1685449" y="318611"/>
                  <a:pt x="1684496" y="321469"/>
                  <a:pt x="1684496" y="325279"/>
                </a:cubicBezTo>
                <a:cubicBezTo>
                  <a:pt x="1683544" y="320516"/>
                  <a:pt x="1682591" y="316706"/>
                  <a:pt x="1681639" y="311944"/>
                </a:cubicBezTo>
                <a:cubicBezTo>
                  <a:pt x="1681639" y="310039"/>
                  <a:pt x="1681639" y="309086"/>
                  <a:pt x="1681639" y="309086"/>
                </a:cubicBezTo>
                <a:cubicBezTo>
                  <a:pt x="1681639" y="309086"/>
                  <a:pt x="1681639" y="309086"/>
                  <a:pt x="1681639" y="310039"/>
                </a:cubicBezTo>
                <a:cubicBezTo>
                  <a:pt x="1681639" y="309086"/>
                  <a:pt x="1680686" y="307181"/>
                  <a:pt x="1680686" y="306229"/>
                </a:cubicBezTo>
                <a:cubicBezTo>
                  <a:pt x="1680686" y="305276"/>
                  <a:pt x="1680686" y="304324"/>
                  <a:pt x="1681639" y="303371"/>
                </a:cubicBezTo>
                <a:cubicBezTo>
                  <a:pt x="1682591" y="300514"/>
                  <a:pt x="1683544" y="297656"/>
                  <a:pt x="1684496" y="295751"/>
                </a:cubicBezTo>
                <a:cubicBezTo>
                  <a:pt x="1686401" y="290989"/>
                  <a:pt x="1687354" y="287179"/>
                  <a:pt x="1689259" y="282416"/>
                </a:cubicBezTo>
                <a:cubicBezTo>
                  <a:pt x="1687354" y="287179"/>
                  <a:pt x="1687354" y="291941"/>
                  <a:pt x="1687354" y="295751"/>
                </a:cubicBezTo>
                <a:close/>
                <a:moveTo>
                  <a:pt x="1678781" y="276701"/>
                </a:moveTo>
                <a:cubicBezTo>
                  <a:pt x="1680686" y="266224"/>
                  <a:pt x="1682591" y="255746"/>
                  <a:pt x="1684496" y="245269"/>
                </a:cubicBezTo>
                <a:cubicBezTo>
                  <a:pt x="1685449" y="250031"/>
                  <a:pt x="1686401" y="254794"/>
                  <a:pt x="1686401" y="259556"/>
                </a:cubicBezTo>
                <a:cubicBezTo>
                  <a:pt x="1686401" y="262414"/>
                  <a:pt x="1686401" y="265271"/>
                  <a:pt x="1686401" y="268129"/>
                </a:cubicBezTo>
                <a:cubicBezTo>
                  <a:pt x="1686401" y="269081"/>
                  <a:pt x="1686401" y="270034"/>
                  <a:pt x="1686401" y="270986"/>
                </a:cubicBezTo>
                <a:cubicBezTo>
                  <a:pt x="1682591" y="276701"/>
                  <a:pt x="1679734" y="284321"/>
                  <a:pt x="1675924" y="292894"/>
                </a:cubicBezTo>
                <a:cubicBezTo>
                  <a:pt x="1675924" y="292894"/>
                  <a:pt x="1675924" y="291941"/>
                  <a:pt x="1675924" y="291941"/>
                </a:cubicBezTo>
                <a:cubicBezTo>
                  <a:pt x="1676876" y="287179"/>
                  <a:pt x="1677829" y="283369"/>
                  <a:pt x="1678781" y="278606"/>
                </a:cubicBezTo>
                <a:cubicBezTo>
                  <a:pt x="1679734" y="276701"/>
                  <a:pt x="1679734" y="275749"/>
                  <a:pt x="1679734" y="275749"/>
                </a:cubicBezTo>
                <a:cubicBezTo>
                  <a:pt x="1679734" y="275749"/>
                  <a:pt x="1679734" y="275749"/>
                  <a:pt x="1678781" y="276701"/>
                </a:cubicBezTo>
                <a:close/>
                <a:moveTo>
                  <a:pt x="1677829" y="199549"/>
                </a:moveTo>
                <a:cubicBezTo>
                  <a:pt x="1677829" y="201454"/>
                  <a:pt x="1677829" y="202406"/>
                  <a:pt x="1678781" y="204311"/>
                </a:cubicBezTo>
                <a:cubicBezTo>
                  <a:pt x="1677829" y="207169"/>
                  <a:pt x="1676876" y="210979"/>
                  <a:pt x="1676876" y="213836"/>
                </a:cubicBezTo>
                <a:cubicBezTo>
                  <a:pt x="1676876" y="209074"/>
                  <a:pt x="1676876" y="204311"/>
                  <a:pt x="1677829" y="199549"/>
                </a:cubicBezTo>
                <a:close/>
                <a:moveTo>
                  <a:pt x="1640681" y="226219"/>
                </a:moveTo>
                <a:cubicBezTo>
                  <a:pt x="1643539" y="233839"/>
                  <a:pt x="1646396" y="244316"/>
                  <a:pt x="1649254" y="254794"/>
                </a:cubicBezTo>
                <a:cubicBezTo>
                  <a:pt x="1651159" y="260509"/>
                  <a:pt x="1652111" y="267176"/>
                  <a:pt x="1654016" y="274796"/>
                </a:cubicBezTo>
                <a:cubicBezTo>
                  <a:pt x="1654016" y="276701"/>
                  <a:pt x="1653064" y="279559"/>
                  <a:pt x="1653064" y="281464"/>
                </a:cubicBezTo>
                <a:cubicBezTo>
                  <a:pt x="1653064" y="280511"/>
                  <a:pt x="1652111" y="279559"/>
                  <a:pt x="1652111" y="279559"/>
                </a:cubicBezTo>
                <a:cubicBezTo>
                  <a:pt x="1652111" y="279559"/>
                  <a:pt x="1652111" y="280511"/>
                  <a:pt x="1652111" y="282416"/>
                </a:cubicBezTo>
                <a:cubicBezTo>
                  <a:pt x="1651159" y="288131"/>
                  <a:pt x="1650206" y="293846"/>
                  <a:pt x="1649254" y="300514"/>
                </a:cubicBezTo>
                <a:cubicBezTo>
                  <a:pt x="1646396" y="293846"/>
                  <a:pt x="1644491" y="288131"/>
                  <a:pt x="1641634" y="281464"/>
                </a:cubicBezTo>
                <a:cubicBezTo>
                  <a:pt x="1642586" y="280511"/>
                  <a:pt x="1642586" y="280511"/>
                  <a:pt x="1643539" y="279559"/>
                </a:cubicBezTo>
                <a:cubicBezTo>
                  <a:pt x="1644491" y="278606"/>
                  <a:pt x="1646396" y="277654"/>
                  <a:pt x="1647349" y="277654"/>
                </a:cubicBezTo>
                <a:cubicBezTo>
                  <a:pt x="1651159" y="274796"/>
                  <a:pt x="1654016" y="273844"/>
                  <a:pt x="1654016" y="273844"/>
                </a:cubicBezTo>
                <a:cubicBezTo>
                  <a:pt x="1654016" y="273844"/>
                  <a:pt x="1652111" y="274796"/>
                  <a:pt x="1647349" y="276701"/>
                </a:cubicBezTo>
                <a:cubicBezTo>
                  <a:pt x="1646396" y="277654"/>
                  <a:pt x="1645444" y="277654"/>
                  <a:pt x="1643539" y="278606"/>
                </a:cubicBezTo>
                <a:cubicBezTo>
                  <a:pt x="1643539" y="278606"/>
                  <a:pt x="1642586" y="279559"/>
                  <a:pt x="1642586" y="279559"/>
                </a:cubicBezTo>
                <a:cubicBezTo>
                  <a:pt x="1642586" y="271939"/>
                  <a:pt x="1642586" y="263366"/>
                  <a:pt x="1642586" y="255746"/>
                </a:cubicBezTo>
                <a:cubicBezTo>
                  <a:pt x="1640681" y="246221"/>
                  <a:pt x="1640681" y="235744"/>
                  <a:pt x="1640681" y="226219"/>
                </a:cubicBezTo>
                <a:cubicBezTo>
                  <a:pt x="1639729" y="226219"/>
                  <a:pt x="1639729" y="226219"/>
                  <a:pt x="1640681" y="226219"/>
                </a:cubicBezTo>
                <a:close/>
                <a:moveTo>
                  <a:pt x="1620679" y="348139"/>
                </a:moveTo>
                <a:cubicBezTo>
                  <a:pt x="1620679" y="349091"/>
                  <a:pt x="1620679" y="350044"/>
                  <a:pt x="1620679" y="351949"/>
                </a:cubicBezTo>
                <a:cubicBezTo>
                  <a:pt x="1620679" y="352901"/>
                  <a:pt x="1620679" y="353854"/>
                  <a:pt x="1620679" y="353854"/>
                </a:cubicBezTo>
                <a:cubicBezTo>
                  <a:pt x="1619726" y="354806"/>
                  <a:pt x="1619726" y="355759"/>
                  <a:pt x="1618774" y="356711"/>
                </a:cubicBezTo>
                <a:cubicBezTo>
                  <a:pt x="1619726" y="353854"/>
                  <a:pt x="1620679" y="350044"/>
                  <a:pt x="1620679" y="348139"/>
                </a:cubicBezTo>
                <a:close/>
                <a:moveTo>
                  <a:pt x="1618774" y="311944"/>
                </a:moveTo>
                <a:cubicBezTo>
                  <a:pt x="1617821" y="312896"/>
                  <a:pt x="1617821" y="313849"/>
                  <a:pt x="1616869" y="315754"/>
                </a:cubicBezTo>
                <a:cubicBezTo>
                  <a:pt x="1613059" y="323374"/>
                  <a:pt x="1609249" y="332899"/>
                  <a:pt x="1605439" y="343376"/>
                </a:cubicBezTo>
                <a:cubicBezTo>
                  <a:pt x="1604486" y="345281"/>
                  <a:pt x="1603534" y="348139"/>
                  <a:pt x="1602581" y="350996"/>
                </a:cubicBezTo>
                <a:cubicBezTo>
                  <a:pt x="1602581" y="348139"/>
                  <a:pt x="1602581" y="345281"/>
                  <a:pt x="1602581" y="342424"/>
                </a:cubicBezTo>
                <a:cubicBezTo>
                  <a:pt x="1605439" y="334804"/>
                  <a:pt x="1609249" y="328136"/>
                  <a:pt x="1613059" y="321469"/>
                </a:cubicBezTo>
                <a:cubicBezTo>
                  <a:pt x="1614964" y="317659"/>
                  <a:pt x="1617821" y="313849"/>
                  <a:pt x="1619726" y="310039"/>
                </a:cubicBezTo>
                <a:cubicBezTo>
                  <a:pt x="1618774" y="310991"/>
                  <a:pt x="1618774" y="310991"/>
                  <a:pt x="1618774" y="311944"/>
                </a:cubicBezTo>
                <a:close/>
                <a:moveTo>
                  <a:pt x="1610201" y="269081"/>
                </a:moveTo>
                <a:cubicBezTo>
                  <a:pt x="1612106" y="265271"/>
                  <a:pt x="1613059" y="261461"/>
                  <a:pt x="1614011" y="258604"/>
                </a:cubicBezTo>
                <a:cubicBezTo>
                  <a:pt x="1614964" y="256699"/>
                  <a:pt x="1615916" y="254794"/>
                  <a:pt x="1616869" y="252889"/>
                </a:cubicBezTo>
                <a:cubicBezTo>
                  <a:pt x="1616869" y="264319"/>
                  <a:pt x="1617821" y="277654"/>
                  <a:pt x="1617821" y="292894"/>
                </a:cubicBezTo>
                <a:cubicBezTo>
                  <a:pt x="1617821" y="292894"/>
                  <a:pt x="1617821" y="293846"/>
                  <a:pt x="1617821" y="293846"/>
                </a:cubicBezTo>
                <a:cubicBezTo>
                  <a:pt x="1616869" y="291941"/>
                  <a:pt x="1615916" y="290036"/>
                  <a:pt x="1614011" y="289084"/>
                </a:cubicBezTo>
                <a:cubicBezTo>
                  <a:pt x="1611154" y="284321"/>
                  <a:pt x="1608296" y="280511"/>
                  <a:pt x="1606391" y="277654"/>
                </a:cubicBezTo>
                <a:cubicBezTo>
                  <a:pt x="1608296" y="274796"/>
                  <a:pt x="1609249" y="271939"/>
                  <a:pt x="1610201" y="269081"/>
                </a:cubicBezTo>
                <a:close/>
                <a:moveTo>
                  <a:pt x="1600676" y="297656"/>
                </a:moveTo>
                <a:cubicBezTo>
                  <a:pt x="1602581" y="290989"/>
                  <a:pt x="1604486" y="285274"/>
                  <a:pt x="1606391" y="279559"/>
                </a:cubicBezTo>
                <a:cubicBezTo>
                  <a:pt x="1607344" y="282416"/>
                  <a:pt x="1609249" y="286226"/>
                  <a:pt x="1611154" y="290989"/>
                </a:cubicBezTo>
                <a:cubicBezTo>
                  <a:pt x="1613059" y="294799"/>
                  <a:pt x="1614964" y="298609"/>
                  <a:pt x="1616869" y="303371"/>
                </a:cubicBezTo>
                <a:cubicBezTo>
                  <a:pt x="1613059" y="307181"/>
                  <a:pt x="1610201" y="312896"/>
                  <a:pt x="1606391" y="317659"/>
                </a:cubicBezTo>
                <a:cubicBezTo>
                  <a:pt x="1604486" y="320516"/>
                  <a:pt x="1602581" y="322421"/>
                  <a:pt x="1601629" y="325279"/>
                </a:cubicBezTo>
                <a:cubicBezTo>
                  <a:pt x="1601629" y="323374"/>
                  <a:pt x="1601629" y="321469"/>
                  <a:pt x="1600676" y="319564"/>
                </a:cubicBezTo>
                <a:cubicBezTo>
                  <a:pt x="1600676" y="314801"/>
                  <a:pt x="1599724" y="310039"/>
                  <a:pt x="1599724" y="305276"/>
                </a:cubicBezTo>
                <a:cubicBezTo>
                  <a:pt x="1599724" y="302419"/>
                  <a:pt x="1600676" y="300514"/>
                  <a:pt x="1600676" y="297656"/>
                </a:cubicBezTo>
                <a:close/>
                <a:moveTo>
                  <a:pt x="1567339" y="315754"/>
                </a:moveTo>
                <a:cubicBezTo>
                  <a:pt x="1567339" y="320516"/>
                  <a:pt x="1568291" y="325279"/>
                  <a:pt x="1568291" y="330041"/>
                </a:cubicBezTo>
                <a:cubicBezTo>
                  <a:pt x="1567339" y="326231"/>
                  <a:pt x="1567339" y="323374"/>
                  <a:pt x="1566386" y="320516"/>
                </a:cubicBezTo>
                <a:cubicBezTo>
                  <a:pt x="1567339" y="319564"/>
                  <a:pt x="1567339" y="317659"/>
                  <a:pt x="1567339" y="315754"/>
                </a:cubicBezTo>
                <a:close/>
                <a:moveTo>
                  <a:pt x="1547336" y="265271"/>
                </a:moveTo>
                <a:cubicBezTo>
                  <a:pt x="1547336" y="269081"/>
                  <a:pt x="1546384" y="271939"/>
                  <a:pt x="1546384" y="275749"/>
                </a:cubicBezTo>
                <a:cubicBezTo>
                  <a:pt x="1546384" y="274796"/>
                  <a:pt x="1545431" y="273844"/>
                  <a:pt x="1545431" y="272891"/>
                </a:cubicBezTo>
                <a:cubicBezTo>
                  <a:pt x="1546384" y="270986"/>
                  <a:pt x="1546384" y="268129"/>
                  <a:pt x="1547336" y="265271"/>
                </a:cubicBezTo>
                <a:close/>
                <a:moveTo>
                  <a:pt x="1541621" y="286226"/>
                </a:moveTo>
                <a:cubicBezTo>
                  <a:pt x="1542574" y="289084"/>
                  <a:pt x="1543526" y="290989"/>
                  <a:pt x="1543526" y="293846"/>
                </a:cubicBezTo>
                <a:cubicBezTo>
                  <a:pt x="1543526" y="295751"/>
                  <a:pt x="1542574" y="298609"/>
                  <a:pt x="1542574" y="301466"/>
                </a:cubicBezTo>
                <a:cubicBezTo>
                  <a:pt x="1541621" y="298609"/>
                  <a:pt x="1540669" y="294799"/>
                  <a:pt x="1539716" y="291941"/>
                </a:cubicBezTo>
                <a:cubicBezTo>
                  <a:pt x="1540669" y="289084"/>
                  <a:pt x="1541621" y="288131"/>
                  <a:pt x="1541621" y="286226"/>
                </a:cubicBezTo>
                <a:close/>
                <a:moveTo>
                  <a:pt x="1537811" y="271939"/>
                </a:moveTo>
                <a:cubicBezTo>
                  <a:pt x="1537811" y="273844"/>
                  <a:pt x="1538764" y="274796"/>
                  <a:pt x="1538764" y="276701"/>
                </a:cubicBezTo>
                <a:cubicBezTo>
                  <a:pt x="1537811" y="277654"/>
                  <a:pt x="1537811" y="278606"/>
                  <a:pt x="1536859" y="280511"/>
                </a:cubicBezTo>
                <a:cubicBezTo>
                  <a:pt x="1537811" y="276701"/>
                  <a:pt x="1537811" y="273844"/>
                  <a:pt x="1537811" y="271939"/>
                </a:cubicBezTo>
                <a:close/>
                <a:moveTo>
                  <a:pt x="1533049" y="338614"/>
                </a:moveTo>
                <a:cubicBezTo>
                  <a:pt x="1533049" y="337661"/>
                  <a:pt x="1533049" y="336709"/>
                  <a:pt x="1533049" y="335756"/>
                </a:cubicBezTo>
                <a:cubicBezTo>
                  <a:pt x="1534001" y="340519"/>
                  <a:pt x="1534954" y="345281"/>
                  <a:pt x="1535906" y="350044"/>
                </a:cubicBezTo>
                <a:cubicBezTo>
                  <a:pt x="1536859" y="352901"/>
                  <a:pt x="1536859" y="354806"/>
                  <a:pt x="1536859" y="357664"/>
                </a:cubicBezTo>
                <a:cubicBezTo>
                  <a:pt x="1536859" y="359569"/>
                  <a:pt x="1536859" y="360521"/>
                  <a:pt x="1536859" y="362426"/>
                </a:cubicBezTo>
                <a:cubicBezTo>
                  <a:pt x="1536859" y="362426"/>
                  <a:pt x="1536859" y="362426"/>
                  <a:pt x="1536859" y="362426"/>
                </a:cubicBezTo>
                <a:cubicBezTo>
                  <a:pt x="1534954" y="356711"/>
                  <a:pt x="1533049" y="351949"/>
                  <a:pt x="1532096" y="346234"/>
                </a:cubicBezTo>
                <a:cubicBezTo>
                  <a:pt x="1533049" y="343376"/>
                  <a:pt x="1533049" y="341471"/>
                  <a:pt x="1533049" y="338614"/>
                </a:cubicBezTo>
                <a:close/>
                <a:moveTo>
                  <a:pt x="1519714" y="270986"/>
                </a:moveTo>
                <a:cubicBezTo>
                  <a:pt x="1521619" y="279559"/>
                  <a:pt x="1523524" y="288131"/>
                  <a:pt x="1525429" y="297656"/>
                </a:cubicBezTo>
                <a:cubicBezTo>
                  <a:pt x="1525429" y="298609"/>
                  <a:pt x="1525429" y="299561"/>
                  <a:pt x="1524476" y="301466"/>
                </a:cubicBezTo>
                <a:cubicBezTo>
                  <a:pt x="1523524" y="306229"/>
                  <a:pt x="1522571" y="310991"/>
                  <a:pt x="1521619" y="315754"/>
                </a:cubicBezTo>
                <a:cubicBezTo>
                  <a:pt x="1520666" y="313849"/>
                  <a:pt x="1520666" y="311944"/>
                  <a:pt x="1519714" y="310991"/>
                </a:cubicBezTo>
                <a:cubicBezTo>
                  <a:pt x="1519714" y="295751"/>
                  <a:pt x="1518761" y="281464"/>
                  <a:pt x="1517809" y="268129"/>
                </a:cubicBezTo>
                <a:cubicBezTo>
                  <a:pt x="1519714" y="268129"/>
                  <a:pt x="1519714" y="269081"/>
                  <a:pt x="1519714" y="270986"/>
                </a:cubicBezTo>
                <a:close/>
                <a:moveTo>
                  <a:pt x="1503521" y="302419"/>
                </a:moveTo>
                <a:cubicBezTo>
                  <a:pt x="1503521" y="306229"/>
                  <a:pt x="1503521" y="310039"/>
                  <a:pt x="1502569" y="313849"/>
                </a:cubicBezTo>
                <a:cubicBezTo>
                  <a:pt x="1502569" y="318611"/>
                  <a:pt x="1502569" y="324326"/>
                  <a:pt x="1502569" y="330041"/>
                </a:cubicBezTo>
                <a:cubicBezTo>
                  <a:pt x="1502569" y="330041"/>
                  <a:pt x="1502569" y="330041"/>
                  <a:pt x="1501616" y="329089"/>
                </a:cubicBezTo>
                <a:cubicBezTo>
                  <a:pt x="1500664" y="323374"/>
                  <a:pt x="1498759" y="317659"/>
                  <a:pt x="1497806" y="311944"/>
                </a:cubicBezTo>
                <a:cubicBezTo>
                  <a:pt x="1500664" y="309086"/>
                  <a:pt x="1502569" y="306229"/>
                  <a:pt x="1503521" y="302419"/>
                </a:cubicBezTo>
                <a:close/>
                <a:moveTo>
                  <a:pt x="1477804" y="272891"/>
                </a:moveTo>
                <a:cubicBezTo>
                  <a:pt x="1477804" y="273844"/>
                  <a:pt x="1477804" y="273844"/>
                  <a:pt x="1477804" y="272891"/>
                </a:cubicBezTo>
                <a:cubicBezTo>
                  <a:pt x="1477804" y="275749"/>
                  <a:pt x="1477804" y="278606"/>
                  <a:pt x="1477804" y="282416"/>
                </a:cubicBezTo>
                <a:cubicBezTo>
                  <a:pt x="1477804" y="286226"/>
                  <a:pt x="1476851" y="290989"/>
                  <a:pt x="1476851" y="294799"/>
                </a:cubicBezTo>
                <a:cubicBezTo>
                  <a:pt x="1476851" y="294799"/>
                  <a:pt x="1476851" y="295751"/>
                  <a:pt x="1475899" y="295751"/>
                </a:cubicBezTo>
                <a:cubicBezTo>
                  <a:pt x="1475899" y="290989"/>
                  <a:pt x="1474946" y="286226"/>
                  <a:pt x="1474946" y="282416"/>
                </a:cubicBezTo>
                <a:cubicBezTo>
                  <a:pt x="1475899" y="279559"/>
                  <a:pt x="1476851" y="276701"/>
                  <a:pt x="1477804" y="272891"/>
                </a:cubicBezTo>
                <a:close/>
                <a:moveTo>
                  <a:pt x="1461611" y="326231"/>
                </a:moveTo>
                <a:cubicBezTo>
                  <a:pt x="1461611" y="327184"/>
                  <a:pt x="1461611" y="327184"/>
                  <a:pt x="1461611" y="328136"/>
                </a:cubicBezTo>
                <a:cubicBezTo>
                  <a:pt x="1461611" y="329089"/>
                  <a:pt x="1460659" y="329089"/>
                  <a:pt x="1460659" y="330041"/>
                </a:cubicBezTo>
                <a:cubicBezTo>
                  <a:pt x="1460659" y="330041"/>
                  <a:pt x="1460659" y="330041"/>
                  <a:pt x="1460659" y="329089"/>
                </a:cubicBezTo>
                <a:cubicBezTo>
                  <a:pt x="1460659" y="328136"/>
                  <a:pt x="1460659" y="327184"/>
                  <a:pt x="1461611" y="326231"/>
                </a:cubicBezTo>
                <a:close/>
                <a:moveTo>
                  <a:pt x="1457801" y="309086"/>
                </a:moveTo>
                <a:cubicBezTo>
                  <a:pt x="1456849" y="310039"/>
                  <a:pt x="1456849" y="310039"/>
                  <a:pt x="1457801" y="309086"/>
                </a:cubicBezTo>
                <a:cubicBezTo>
                  <a:pt x="1456849" y="307181"/>
                  <a:pt x="1456849" y="305276"/>
                  <a:pt x="1455896" y="302419"/>
                </a:cubicBezTo>
                <a:cubicBezTo>
                  <a:pt x="1455896" y="305276"/>
                  <a:pt x="1456849" y="307181"/>
                  <a:pt x="1457801" y="309086"/>
                </a:cubicBezTo>
                <a:close/>
                <a:moveTo>
                  <a:pt x="1442561" y="328136"/>
                </a:moveTo>
                <a:cubicBezTo>
                  <a:pt x="1442561" y="324326"/>
                  <a:pt x="1442561" y="321469"/>
                  <a:pt x="1442561" y="318611"/>
                </a:cubicBezTo>
                <a:cubicBezTo>
                  <a:pt x="1443514" y="323374"/>
                  <a:pt x="1443514" y="329089"/>
                  <a:pt x="1444466" y="333851"/>
                </a:cubicBezTo>
                <a:cubicBezTo>
                  <a:pt x="1443514" y="332899"/>
                  <a:pt x="1443514" y="330994"/>
                  <a:pt x="1442561" y="330041"/>
                </a:cubicBezTo>
                <a:cubicBezTo>
                  <a:pt x="1442561" y="330041"/>
                  <a:pt x="1442561" y="329089"/>
                  <a:pt x="1442561" y="328136"/>
                </a:cubicBezTo>
                <a:close/>
                <a:moveTo>
                  <a:pt x="1415891" y="281464"/>
                </a:moveTo>
                <a:cubicBezTo>
                  <a:pt x="1415891" y="284321"/>
                  <a:pt x="1415891" y="286226"/>
                  <a:pt x="1415891" y="289084"/>
                </a:cubicBezTo>
                <a:cubicBezTo>
                  <a:pt x="1415891" y="289084"/>
                  <a:pt x="1415891" y="289084"/>
                  <a:pt x="1415891" y="289084"/>
                </a:cubicBezTo>
                <a:cubicBezTo>
                  <a:pt x="1414939" y="288131"/>
                  <a:pt x="1413986" y="287179"/>
                  <a:pt x="1413034" y="286226"/>
                </a:cubicBezTo>
                <a:cubicBezTo>
                  <a:pt x="1414939" y="284321"/>
                  <a:pt x="1415891" y="282416"/>
                  <a:pt x="1415891" y="281464"/>
                </a:cubicBezTo>
                <a:close/>
                <a:moveTo>
                  <a:pt x="1412081" y="290036"/>
                </a:moveTo>
                <a:cubicBezTo>
                  <a:pt x="1413034" y="290989"/>
                  <a:pt x="1413034" y="291941"/>
                  <a:pt x="1413986" y="292894"/>
                </a:cubicBezTo>
                <a:cubicBezTo>
                  <a:pt x="1414939" y="293846"/>
                  <a:pt x="1414939" y="294799"/>
                  <a:pt x="1415891" y="295751"/>
                </a:cubicBezTo>
                <a:cubicBezTo>
                  <a:pt x="1415891" y="297656"/>
                  <a:pt x="1415891" y="299561"/>
                  <a:pt x="1415891" y="300514"/>
                </a:cubicBezTo>
                <a:cubicBezTo>
                  <a:pt x="1413986" y="296704"/>
                  <a:pt x="1413034" y="293846"/>
                  <a:pt x="1412081" y="290036"/>
                </a:cubicBezTo>
                <a:cubicBezTo>
                  <a:pt x="1412081" y="290036"/>
                  <a:pt x="1412081" y="290036"/>
                  <a:pt x="1412081" y="290036"/>
                </a:cubicBezTo>
                <a:close/>
                <a:moveTo>
                  <a:pt x="1383506" y="364331"/>
                </a:moveTo>
                <a:cubicBezTo>
                  <a:pt x="1383506" y="362426"/>
                  <a:pt x="1383506" y="360521"/>
                  <a:pt x="1382554" y="358616"/>
                </a:cubicBezTo>
                <a:cubicBezTo>
                  <a:pt x="1382554" y="358616"/>
                  <a:pt x="1382554" y="357664"/>
                  <a:pt x="1382554" y="357664"/>
                </a:cubicBezTo>
                <a:cubicBezTo>
                  <a:pt x="1382554" y="358616"/>
                  <a:pt x="1383506" y="360521"/>
                  <a:pt x="1383506" y="362426"/>
                </a:cubicBezTo>
                <a:cubicBezTo>
                  <a:pt x="1384459" y="363379"/>
                  <a:pt x="1384459" y="363379"/>
                  <a:pt x="1383506" y="364331"/>
                </a:cubicBezTo>
                <a:close/>
                <a:moveTo>
                  <a:pt x="1386364" y="298609"/>
                </a:moveTo>
                <a:cubicBezTo>
                  <a:pt x="1386364" y="298609"/>
                  <a:pt x="1386364" y="298609"/>
                  <a:pt x="1386364" y="298609"/>
                </a:cubicBezTo>
                <a:cubicBezTo>
                  <a:pt x="1385411" y="296704"/>
                  <a:pt x="1385411" y="295751"/>
                  <a:pt x="1384459" y="293846"/>
                </a:cubicBezTo>
                <a:cubicBezTo>
                  <a:pt x="1385411" y="292894"/>
                  <a:pt x="1385411" y="291941"/>
                  <a:pt x="1386364" y="290989"/>
                </a:cubicBezTo>
                <a:cubicBezTo>
                  <a:pt x="1388269" y="289084"/>
                  <a:pt x="1389221" y="287179"/>
                  <a:pt x="1391126" y="286226"/>
                </a:cubicBezTo>
                <a:cubicBezTo>
                  <a:pt x="1389221" y="290036"/>
                  <a:pt x="1387316" y="293846"/>
                  <a:pt x="1386364" y="298609"/>
                </a:cubicBezTo>
                <a:close/>
                <a:moveTo>
                  <a:pt x="1383506" y="287179"/>
                </a:moveTo>
                <a:cubicBezTo>
                  <a:pt x="1383506" y="287179"/>
                  <a:pt x="1382554" y="288131"/>
                  <a:pt x="1382554" y="288131"/>
                </a:cubicBezTo>
                <a:cubicBezTo>
                  <a:pt x="1380649" y="283369"/>
                  <a:pt x="1378744" y="278606"/>
                  <a:pt x="1376839" y="274796"/>
                </a:cubicBezTo>
                <a:cubicBezTo>
                  <a:pt x="1379696" y="262414"/>
                  <a:pt x="1382554" y="251936"/>
                  <a:pt x="1384459" y="242411"/>
                </a:cubicBezTo>
                <a:cubicBezTo>
                  <a:pt x="1385411" y="250031"/>
                  <a:pt x="1387316" y="263366"/>
                  <a:pt x="1390174" y="281464"/>
                </a:cubicBezTo>
                <a:cubicBezTo>
                  <a:pt x="1388269" y="283369"/>
                  <a:pt x="1386364" y="285274"/>
                  <a:pt x="1383506" y="287179"/>
                </a:cubicBezTo>
                <a:close/>
                <a:moveTo>
                  <a:pt x="1391126" y="310991"/>
                </a:moveTo>
                <a:cubicBezTo>
                  <a:pt x="1392079" y="307181"/>
                  <a:pt x="1392079" y="303371"/>
                  <a:pt x="1393031" y="299561"/>
                </a:cubicBezTo>
                <a:cubicBezTo>
                  <a:pt x="1393031" y="299561"/>
                  <a:pt x="1393031" y="298609"/>
                  <a:pt x="1393031" y="298609"/>
                </a:cubicBezTo>
                <a:cubicBezTo>
                  <a:pt x="1393031" y="300514"/>
                  <a:pt x="1393984" y="303371"/>
                  <a:pt x="1393984" y="305276"/>
                </a:cubicBezTo>
                <a:cubicBezTo>
                  <a:pt x="1393984" y="308134"/>
                  <a:pt x="1392079" y="309086"/>
                  <a:pt x="1391126" y="310991"/>
                </a:cubicBezTo>
                <a:close/>
                <a:moveTo>
                  <a:pt x="1397794" y="278606"/>
                </a:moveTo>
                <a:cubicBezTo>
                  <a:pt x="1397794" y="278606"/>
                  <a:pt x="1397794" y="278606"/>
                  <a:pt x="1397794" y="278606"/>
                </a:cubicBezTo>
                <a:cubicBezTo>
                  <a:pt x="1397794" y="278606"/>
                  <a:pt x="1397794" y="279559"/>
                  <a:pt x="1397794" y="279559"/>
                </a:cubicBezTo>
                <a:cubicBezTo>
                  <a:pt x="1397794" y="279559"/>
                  <a:pt x="1397794" y="279559"/>
                  <a:pt x="1397794" y="278606"/>
                </a:cubicBezTo>
                <a:cubicBezTo>
                  <a:pt x="1397794" y="278606"/>
                  <a:pt x="1397794" y="278606"/>
                  <a:pt x="1397794" y="278606"/>
                </a:cubicBezTo>
                <a:close/>
                <a:moveTo>
                  <a:pt x="1397794" y="322421"/>
                </a:moveTo>
                <a:cubicBezTo>
                  <a:pt x="1398746" y="325279"/>
                  <a:pt x="1398746" y="328136"/>
                  <a:pt x="1399699" y="331946"/>
                </a:cubicBezTo>
                <a:cubicBezTo>
                  <a:pt x="1399699" y="332899"/>
                  <a:pt x="1399699" y="332899"/>
                  <a:pt x="1399699" y="333851"/>
                </a:cubicBezTo>
                <a:cubicBezTo>
                  <a:pt x="1398746" y="330994"/>
                  <a:pt x="1397794" y="328136"/>
                  <a:pt x="1396841" y="326231"/>
                </a:cubicBezTo>
                <a:cubicBezTo>
                  <a:pt x="1396841" y="324326"/>
                  <a:pt x="1396841" y="323374"/>
                  <a:pt x="1397794" y="322421"/>
                </a:cubicBezTo>
                <a:close/>
                <a:moveTo>
                  <a:pt x="1387316" y="231934"/>
                </a:moveTo>
                <a:cubicBezTo>
                  <a:pt x="1389221" y="242411"/>
                  <a:pt x="1392079" y="255746"/>
                  <a:pt x="1395889" y="270986"/>
                </a:cubicBezTo>
                <a:cubicBezTo>
                  <a:pt x="1395889" y="271939"/>
                  <a:pt x="1395889" y="271939"/>
                  <a:pt x="1394936" y="272891"/>
                </a:cubicBezTo>
                <a:cubicBezTo>
                  <a:pt x="1390174" y="257651"/>
                  <a:pt x="1386364" y="246221"/>
                  <a:pt x="1384459" y="240506"/>
                </a:cubicBezTo>
                <a:cubicBezTo>
                  <a:pt x="1386364" y="237649"/>
                  <a:pt x="1387316" y="234791"/>
                  <a:pt x="1387316" y="231934"/>
                </a:cubicBezTo>
                <a:close/>
                <a:moveTo>
                  <a:pt x="1380649" y="232886"/>
                </a:moveTo>
                <a:cubicBezTo>
                  <a:pt x="1382554" y="230029"/>
                  <a:pt x="1384459" y="227171"/>
                  <a:pt x="1386364" y="225266"/>
                </a:cubicBezTo>
                <a:cubicBezTo>
                  <a:pt x="1386364" y="225266"/>
                  <a:pt x="1386364" y="225266"/>
                  <a:pt x="1386364" y="225266"/>
                </a:cubicBezTo>
                <a:cubicBezTo>
                  <a:pt x="1382554" y="234791"/>
                  <a:pt x="1377791" y="247174"/>
                  <a:pt x="1372076" y="262414"/>
                </a:cubicBezTo>
                <a:cubicBezTo>
                  <a:pt x="1371124" y="260509"/>
                  <a:pt x="1371124" y="259556"/>
                  <a:pt x="1370171" y="257651"/>
                </a:cubicBezTo>
                <a:cubicBezTo>
                  <a:pt x="1369219" y="256699"/>
                  <a:pt x="1369219" y="255746"/>
                  <a:pt x="1369219" y="253841"/>
                </a:cubicBezTo>
                <a:cubicBezTo>
                  <a:pt x="1373029" y="245269"/>
                  <a:pt x="1376839" y="238601"/>
                  <a:pt x="1380649" y="232886"/>
                </a:cubicBezTo>
                <a:close/>
                <a:moveTo>
                  <a:pt x="1356836" y="300514"/>
                </a:moveTo>
                <a:cubicBezTo>
                  <a:pt x="1356836" y="301466"/>
                  <a:pt x="1356836" y="301466"/>
                  <a:pt x="1356836" y="302419"/>
                </a:cubicBezTo>
                <a:cubicBezTo>
                  <a:pt x="1356836" y="303371"/>
                  <a:pt x="1356836" y="303371"/>
                  <a:pt x="1355884" y="304324"/>
                </a:cubicBezTo>
                <a:cubicBezTo>
                  <a:pt x="1355884" y="302419"/>
                  <a:pt x="1355884" y="301466"/>
                  <a:pt x="1355884" y="299561"/>
                </a:cubicBezTo>
                <a:cubicBezTo>
                  <a:pt x="1355884" y="299561"/>
                  <a:pt x="1356836" y="299561"/>
                  <a:pt x="1356836" y="300514"/>
                </a:cubicBezTo>
                <a:close/>
                <a:moveTo>
                  <a:pt x="1339691" y="325279"/>
                </a:moveTo>
                <a:cubicBezTo>
                  <a:pt x="1339691" y="325279"/>
                  <a:pt x="1339691" y="324326"/>
                  <a:pt x="1339691" y="324326"/>
                </a:cubicBezTo>
                <a:cubicBezTo>
                  <a:pt x="1340644" y="322421"/>
                  <a:pt x="1341596" y="319564"/>
                  <a:pt x="1341596" y="317659"/>
                </a:cubicBezTo>
                <a:cubicBezTo>
                  <a:pt x="1341596" y="317659"/>
                  <a:pt x="1341596" y="317659"/>
                  <a:pt x="1341596" y="317659"/>
                </a:cubicBezTo>
                <a:cubicBezTo>
                  <a:pt x="1341596" y="322421"/>
                  <a:pt x="1341596" y="326231"/>
                  <a:pt x="1341596" y="330994"/>
                </a:cubicBezTo>
                <a:cubicBezTo>
                  <a:pt x="1341596" y="328136"/>
                  <a:pt x="1340644" y="326231"/>
                  <a:pt x="1339691" y="325279"/>
                </a:cubicBezTo>
                <a:close/>
                <a:moveTo>
                  <a:pt x="1340644" y="226219"/>
                </a:moveTo>
                <a:cubicBezTo>
                  <a:pt x="1340644" y="225266"/>
                  <a:pt x="1340644" y="225266"/>
                  <a:pt x="1340644" y="226219"/>
                </a:cubicBezTo>
                <a:cubicBezTo>
                  <a:pt x="1341596" y="229076"/>
                  <a:pt x="1343501" y="232886"/>
                  <a:pt x="1344454" y="237649"/>
                </a:cubicBezTo>
                <a:cubicBezTo>
                  <a:pt x="1344454" y="239554"/>
                  <a:pt x="1344454" y="240506"/>
                  <a:pt x="1344454" y="242411"/>
                </a:cubicBezTo>
                <a:cubicBezTo>
                  <a:pt x="1344454" y="249079"/>
                  <a:pt x="1343501" y="256699"/>
                  <a:pt x="1343501" y="264319"/>
                </a:cubicBezTo>
                <a:cubicBezTo>
                  <a:pt x="1343501" y="267176"/>
                  <a:pt x="1343501" y="270034"/>
                  <a:pt x="1343501" y="272891"/>
                </a:cubicBezTo>
                <a:cubicBezTo>
                  <a:pt x="1341596" y="271939"/>
                  <a:pt x="1340644" y="270034"/>
                  <a:pt x="1339691" y="269081"/>
                </a:cubicBezTo>
                <a:cubicBezTo>
                  <a:pt x="1338739" y="252889"/>
                  <a:pt x="1339691" y="238601"/>
                  <a:pt x="1340644" y="226219"/>
                </a:cubicBezTo>
                <a:close/>
                <a:moveTo>
                  <a:pt x="1337786" y="295751"/>
                </a:moveTo>
                <a:cubicBezTo>
                  <a:pt x="1337786" y="288131"/>
                  <a:pt x="1338739" y="279559"/>
                  <a:pt x="1338739" y="271939"/>
                </a:cubicBezTo>
                <a:cubicBezTo>
                  <a:pt x="1339691" y="272891"/>
                  <a:pt x="1341596" y="274796"/>
                  <a:pt x="1342549" y="276701"/>
                </a:cubicBezTo>
                <a:cubicBezTo>
                  <a:pt x="1342549" y="276701"/>
                  <a:pt x="1342549" y="276701"/>
                  <a:pt x="1342549" y="276701"/>
                </a:cubicBezTo>
                <a:cubicBezTo>
                  <a:pt x="1342549" y="279559"/>
                  <a:pt x="1342549" y="283369"/>
                  <a:pt x="1342549" y="286226"/>
                </a:cubicBezTo>
                <a:cubicBezTo>
                  <a:pt x="1340644" y="290036"/>
                  <a:pt x="1338739" y="292894"/>
                  <a:pt x="1337786" y="295751"/>
                </a:cubicBezTo>
                <a:cubicBezTo>
                  <a:pt x="1337786" y="296704"/>
                  <a:pt x="1337786" y="296704"/>
                  <a:pt x="1337786" y="296704"/>
                </a:cubicBezTo>
                <a:cubicBezTo>
                  <a:pt x="1337786" y="296704"/>
                  <a:pt x="1337786" y="295751"/>
                  <a:pt x="1337786" y="295751"/>
                </a:cubicBezTo>
                <a:close/>
                <a:moveTo>
                  <a:pt x="1314926" y="320516"/>
                </a:move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lose/>
                <a:moveTo>
                  <a:pt x="1311116" y="312896"/>
                </a:moveTo>
                <a:cubicBezTo>
                  <a:pt x="1311116" y="312896"/>
                  <a:pt x="1312069" y="313849"/>
                  <a:pt x="1311116" y="312896"/>
                </a:cubicBezTo>
                <a:cubicBezTo>
                  <a:pt x="1311116" y="313849"/>
                  <a:pt x="1311116" y="313849"/>
                  <a:pt x="1311116" y="314801"/>
                </a:cubicBezTo>
                <a:cubicBezTo>
                  <a:pt x="1311116" y="314801"/>
                  <a:pt x="1311116" y="314801"/>
                  <a:pt x="1311116" y="314801"/>
                </a:cubicBezTo>
                <a:cubicBezTo>
                  <a:pt x="1311116" y="313849"/>
                  <a:pt x="1311116" y="313849"/>
                  <a:pt x="1311116" y="312896"/>
                </a:cubicBezTo>
                <a:close/>
                <a:moveTo>
                  <a:pt x="1242536" y="344329"/>
                </a:moveTo>
                <a:cubicBezTo>
                  <a:pt x="1241584" y="341471"/>
                  <a:pt x="1239679" y="339566"/>
                  <a:pt x="1238726" y="336709"/>
                </a:cubicBezTo>
                <a:cubicBezTo>
                  <a:pt x="1238726" y="328136"/>
                  <a:pt x="1238726" y="318611"/>
                  <a:pt x="1238726" y="310991"/>
                </a:cubicBezTo>
                <a:cubicBezTo>
                  <a:pt x="1238726" y="309086"/>
                  <a:pt x="1238726" y="308134"/>
                  <a:pt x="1238726" y="307181"/>
                </a:cubicBezTo>
                <a:cubicBezTo>
                  <a:pt x="1240631" y="317659"/>
                  <a:pt x="1241584" y="328136"/>
                  <a:pt x="1244441" y="339566"/>
                </a:cubicBezTo>
                <a:cubicBezTo>
                  <a:pt x="1244441" y="339566"/>
                  <a:pt x="1244441" y="340519"/>
                  <a:pt x="1244441" y="340519"/>
                </a:cubicBezTo>
                <a:cubicBezTo>
                  <a:pt x="1243489" y="341471"/>
                  <a:pt x="1242536" y="343376"/>
                  <a:pt x="1242536" y="344329"/>
                </a:cubicBezTo>
                <a:close/>
                <a:moveTo>
                  <a:pt x="1279684" y="290989"/>
                </a:moveTo>
                <a:cubicBezTo>
                  <a:pt x="1279684" y="289084"/>
                  <a:pt x="1279684" y="286226"/>
                  <a:pt x="1279684" y="284321"/>
                </a:cubicBezTo>
                <a:cubicBezTo>
                  <a:pt x="1280636" y="285274"/>
                  <a:pt x="1280636" y="286226"/>
                  <a:pt x="1281589" y="287179"/>
                </a:cubicBezTo>
                <a:cubicBezTo>
                  <a:pt x="1280636" y="289084"/>
                  <a:pt x="1279684" y="290036"/>
                  <a:pt x="1279684" y="290989"/>
                </a:cubicBezTo>
                <a:close/>
                <a:moveTo>
                  <a:pt x="1298734" y="332899"/>
                </a:moveTo>
                <a:cubicBezTo>
                  <a:pt x="1298734" y="332899"/>
                  <a:pt x="1298734" y="332899"/>
                  <a:pt x="1298734" y="332899"/>
                </a:cubicBezTo>
                <a:cubicBezTo>
                  <a:pt x="1298734" y="331946"/>
                  <a:pt x="1298734" y="331946"/>
                  <a:pt x="1298734" y="330994"/>
                </a:cubicBezTo>
                <a:cubicBezTo>
                  <a:pt x="1298734" y="331946"/>
                  <a:pt x="1298734" y="332899"/>
                  <a:pt x="1298734" y="332899"/>
                </a:cubicBezTo>
                <a:close/>
                <a:moveTo>
                  <a:pt x="1295876" y="278606"/>
                </a:moveTo>
                <a:cubicBezTo>
                  <a:pt x="1298734" y="285274"/>
                  <a:pt x="1301591" y="291941"/>
                  <a:pt x="1305401" y="299561"/>
                </a:cubicBezTo>
                <a:cubicBezTo>
                  <a:pt x="1305401" y="299561"/>
                  <a:pt x="1305401" y="299561"/>
                  <a:pt x="1305401" y="300514"/>
                </a:cubicBezTo>
                <a:cubicBezTo>
                  <a:pt x="1305401" y="301466"/>
                  <a:pt x="1305401" y="302419"/>
                  <a:pt x="1304449" y="303371"/>
                </a:cubicBezTo>
                <a:cubicBezTo>
                  <a:pt x="1303496" y="300514"/>
                  <a:pt x="1301591" y="298609"/>
                  <a:pt x="1300639" y="295751"/>
                </a:cubicBezTo>
                <a:cubicBezTo>
                  <a:pt x="1298734" y="291941"/>
                  <a:pt x="1296829" y="288131"/>
                  <a:pt x="1293971" y="284321"/>
                </a:cubicBezTo>
                <a:cubicBezTo>
                  <a:pt x="1294924" y="282416"/>
                  <a:pt x="1295876" y="280511"/>
                  <a:pt x="1295876" y="278606"/>
                </a:cubicBezTo>
                <a:close/>
                <a:moveTo>
                  <a:pt x="1299686" y="328136"/>
                </a:moveTo>
                <a:cubicBezTo>
                  <a:pt x="1299686" y="329089"/>
                  <a:pt x="1299686" y="329089"/>
                  <a:pt x="1299686" y="330041"/>
                </a:cubicBezTo>
                <a:cubicBezTo>
                  <a:pt x="1299686" y="330041"/>
                  <a:pt x="1298734" y="330994"/>
                  <a:pt x="1298734" y="331946"/>
                </a:cubicBezTo>
                <a:cubicBezTo>
                  <a:pt x="1296829" y="329089"/>
                  <a:pt x="1294924" y="326231"/>
                  <a:pt x="1293019" y="324326"/>
                </a:cubicBezTo>
                <a:cubicBezTo>
                  <a:pt x="1292066" y="322421"/>
                  <a:pt x="1290161" y="320516"/>
                  <a:pt x="1289209" y="318611"/>
                </a:cubicBezTo>
                <a:cubicBezTo>
                  <a:pt x="1289209" y="318611"/>
                  <a:pt x="1289209" y="318611"/>
                  <a:pt x="1289209" y="318611"/>
                </a:cubicBezTo>
                <a:cubicBezTo>
                  <a:pt x="1289209" y="314801"/>
                  <a:pt x="1289209" y="311944"/>
                  <a:pt x="1289209" y="309086"/>
                </a:cubicBezTo>
                <a:cubicBezTo>
                  <a:pt x="1289209" y="308134"/>
                  <a:pt x="1290161" y="306229"/>
                  <a:pt x="1290161" y="305276"/>
                </a:cubicBezTo>
                <a:cubicBezTo>
                  <a:pt x="1293019" y="311944"/>
                  <a:pt x="1296829" y="319564"/>
                  <a:pt x="1299686" y="328136"/>
                </a:cubicBezTo>
                <a:close/>
                <a:moveTo>
                  <a:pt x="1289209" y="263366"/>
                </a:moveTo>
                <a:cubicBezTo>
                  <a:pt x="1288256" y="265271"/>
                  <a:pt x="1288256" y="266224"/>
                  <a:pt x="1287304" y="268129"/>
                </a:cubicBezTo>
                <a:cubicBezTo>
                  <a:pt x="1287304" y="265271"/>
                  <a:pt x="1287304" y="262414"/>
                  <a:pt x="1287304" y="259556"/>
                </a:cubicBezTo>
                <a:cubicBezTo>
                  <a:pt x="1287304" y="260509"/>
                  <a:pt x="1288256" y="262414"/>
                  <a:pt x="1289209" y="263366"/>
                </a:cubicBezTo>
                <a:close/>
                <a:moveTo>
                  <a:pt x="1276826" y="238601"/>
                </a:moveTo>
                <a:cubicBezTo>
                  <a:pt x="1277779" y="239554"/>
                  <a:pt x="1277779" y="240506"/>
                  <a:pt x="1278731" y="242411"/>
                </a:cubicBezTo>
                <a:cubicBezTo>
                  <a:pt x="1280636" y="246221"/>
                  <a:pt x="1283494" y="251936"/>
                  <a:pt x="1286351" y="257651"/>
                </a:cubicBezTo>
                <a:cubicBezTo>
                  <a:pt x="1286351" y="260509"/>
                  <a:pt x="1285399" y="263366"/>
                  <a:pt x="1285399" y="267176"/>
                </a:cubicBezTo>
                <a:cubicBezTo>
                  <a:pt x="1282541" y="263366"/>
                  <a:pt x="1280636" y="259556"/>
                  <a:pt x="1277779" y="255746"/>
                </a:cubicBezTo>
                <a:cubicBezTo>
                  <a:pt x="1277779" y="250031"/>
                  <a:pt x="1276826" y="245269"/>
                  <a:pt x="1276826" y="242411"/>
                </a:cubicBezTo>
                <a:cubicBezTo>
                  <a:pt x="1276826" y="241459"/>
                  <a:pt x="1276826" y="239554"/>
                  <a:pt x="1276826" y="238601"/>
                </a:cubicBezTo>
                <a:close/>
                <a:moveTo>
                  <a:pt x="1273016" y="271939"/>
                </a:moveTo>
                <a:cubicBezTo>
                  <a:pt x="1273016" y="271939"/>
                  <a:pt x="1273969" y="272891"/>
                  <a:pt x="1273969" y="272891"/>
                </a:cubicBezTo>
                <a:cubicBezTo>
                  <a:pt x="1273969" y="278606"/>
                  <a:pt x="1273016" y="284321"/>
                  <a:pt x="1273016" y="291941"/>
                </a:cubicBezTo>
                <a:cubicBezTo>
                  <a:pt x="1272064" y="290989"/>
                  <a:pt x="1272064" y="289084"/>
                  <a:pt x="1271111" y="288131"/>
                </a:cubicBezTo>
                <a:cubicBezTo>
                  <a:pt x="1271111" y="282416"/>
                  <a:pt x="1272064" y="276701"/>
                  <a:pt x="1273016" y="271939"/>
                </a:cubicBezTo>
                <a:close/>
                <a:moveTo>
                  <a:pt x="1240631" y="229076"/>
                </a:moveTo>
                <a:cubicBezTo>
                  <a:pt x="1241584" y="226219"/>
                  <a:pt x="1243489" y="223361"/>
                  <a:pt x="1244441" y="220504"/>
                </a:cubicBezTo>
                <a:cubicBezTo>
                  <a:pt x="1247299" y="226219"/>
                  <a:pt x="1251109" y="230981"/>
                  <a:pt x="1253966" y="237649"/>
                </a:cubicBezTo>
                <a:cubicBezTo>
                  <a:pt x="1257776" y="244316"/>
                  <a:pt x="1260634" y="250031"/>
                  <a:pt x="1264444" y="257651"/>
                </a:cubicBezTo>
                <a:cubicBezTo>
                  <a:pt x="1265396" y="259556"/>
                  <a:pt x="1267301" y="262414"/>
                  <a:pt x="1268254" y="264319"/>
                </a:cubicBezTo>
                <a:cubicBezTo>
                  <a:pt x="1266349" y="270986"/>
                  <a:pt x="1264444" y="277654"/>
                  <a:pt x="1262539" y="286226"/>
                </a:cubicBezTo>
                <a:cubicBezTo>
                  <a:pt x="1259681" y="283369"/>
                  <a:pt x="1257776" y="280511"/>
                  <a:pt x="1254919" y="277654"/>
                </a:cubicBezTo>
                <a:cubicBezTo>
                  <a:pt x="1250156" y="268129"/>
                  <a:pt x="1246346" y="259556"/>
                  <a:pt x="1241584" y="251936"/>
                </a:cubicBezTo>
                <a:cubicBezTo>
                  <a:pt x="1239679" y="249079"/>
                  <a:pt x="1237774" y="246221"/>
                  <a:pt x="1235869" y="243364"/>
                </a:cubicBezTo>
                <a:cubicBezTo>
                  <a:pt x="1235869" y="243364"/>
                  <a:pt x="1235869" y="242411"/>
                  <a:pt x="1235869" y="242411"/>
                </a:cubicBezTo>
                <a:cubicBezTo>
                  <a:pt x="1237774" y="236696"/>
                  <a:pt x="1239679" y="232886"/>
                  <a:pt x="1240631" y="229076"/>
                </a:cubicBezTo>
                <a:close/>
                <a:moveTo>
                  <a:pt x="1228249" y="304324"/>
                </a:moveTo>
                <a:cubicBezTo>
                  <a:pt x="1228249" y="298609"/>
                  <a:pt x="1227296" y="292894"/>
                  <a:pt x="1227296" y="288131"/>
                </a:cubicBezTo>
                <a:lnTo>
                  <a:pt x="1227296" y="281464"/>
                </a:lnTo>
                <a:cubicBezTo>
                  <a:pt x="1227296" y="280511"/>
                  <a:pt x="1228249" y="280511"/>
                  <a:pt x="1228249" y="279559"/>
                </a:cubicBezTo>
                <a:cubicBezTo>
                  <a:pt x="1228249" y="279559"/>
                  <a:pt x="1228249" y="278606"/>
                  <a:pt x="1228249" y="278606"/>
                </a:cubicBezTo>
                <a:cubicBezTo>
                  <a:pt x="1228249" y="278606"/>
                  <a:pt x="1229201" y="279559"/>
                  <a:pt x="1229201" y="279559"/>
                </a:cubicBezTo>
                <a:cubicBezTo>
                  <a:pt x="1230154" y="280511"/>
                  <a:pt x="1230154" y="282416"/>
                  <a:pt x="1231106" y="284321"/>
                </a:cubicBezTo>
                <a:cubicBezTo>
                  <a:pt x="1230154" y="290036"/>
                  <a:pt x="1229201" y="296704"/>
                  <a:pt x="1228249" y="304324"/>
                </a:cubicBezTo>
                <a:close/>
                <a:moveTo>
                  <a:pt x="1232059" y="280511"/>
                </a:moveTo>
                <a:cubicBezTo>
                  <a:pt x="1232059" y="279559"/>
                  <a:pt x="1232059" y="279559"/>
                  <a:pt x="1232059" y="278606"/>
                </a:cubicBezTo>
                <a:cubicBezTo>
                  <a:pt x="1232059" y="277654"/>
                  <a:pt x="1231106" y="276701"/>
                  <a:pt x="1230154" y="275749"/>
                </a:cubicBezTo>
                <a:cubicBezTo>
                  <a:pt x="1229201" y="275749"/>
                  <a:pt x="1228249" y="274796"/>
                  <a:pt x="1227296" y="275749"/>
                </a:cubicBezTo>
                <a:cubicBezTo>
                  <a:pt x="1227296" y="275749"/>
                  <a:pt x="1227296" y="275749"/>
                  <a:pt x="1226344" y="275749"/>
                </a:cubicBezTo>
                <a:lnTo>
                  <a:pt x="1226344" y="269081"/>
                </a:lnTo>
                <a:cubicBezTo>
                  <a:pt x="1227296" y="270034"/>
                  <a:pt x="1228249" y="270986"/>
                  <a:pt x="1230154" y="272891"/>
                </a:cubicBezTo>
                <a:cubicBezTo>
                  <a:pt x="1231106" y="273844"/>
                  <a:pt x="1232059" y="274796"/>
                  <a:pt x="1233011" y="276701"/>
                </a:cubicBezTo>
                <a:cubicBezTo>
                  <a:pt x="1232059" y="278606"/>
                  <a:pt x="1232059" y="279559"/>
                  <a:pt x="1232059" y="280511"/>
                </a:cubicBezTo>
                <a:close/>
                <a:moveTo>
                  <a:pt x="1230154" y="221456"/>
                </a:moveTo>
                <a:cubicBezTo>
                  <a:pt x="1232059" y="225266"/>
                  <a:pt x="1233011" y="229076"/>
                  <a:pt x="1233964" y="233839"/>
                </a:cubicBezTo>
                <a:cubicBezTo>
                  <a:pt x="1233964" y="233839"/>
                  <a:pt x="1233964" y="233839"/>
                  <a:pt x="1233964" y="233839"/>
                </a:cubicBezTo>
                <a:cubicBezTo>
                  <a:pt x="1233964" y="232886"/>
                  <a:pt x="1233011" y="230981"/>
                  <a:pt x="1233011" y="230029"/>
                </a:cubicBezTo>
                <a:cubicBezTo>
                  <a:pt x="1231106" y="226219"/>
                  <a:pt x="1230154" y="223361"/>
                  <a:pt x="1230154" y="221456"/>
                </a:cubicBezTo>
                <a:cubicBezTo>
                  <a:pt x="1229201" y="220504"/>
                  <a:pt x="1229201" y="220504"/>
                  <a:pt x="1230154" y="221456"/>
                </a:cubicBezTo>
                <a:close/>
                <a:moveTo>
                  <a:pt x="1229201" y="257651"/>
                </a:moveTo>
                <a:cubicBezTo>
                  <a:pt x="1229201" y="257651"/>
                  <a:pt x="1229201" y="257651"/>
                  <a:pt x="1229201" y="257651"/>
                </a:cubicBezTo>
                <a:cubicBezTo>
                  <a:pt x="1229201" y="258604"/>
                  <a:pt x="1230154" y="258604"/>
                  <a:pt x="1230154" y="259556"/>
                </a:cubicBezTo>
                <a:cubicBezTo>
                  <a:pt x="1230154" y="260509"/>
                  <a:pt x="1230154" y="261461"/>
                  <a:pt x="1230154" y="262414"/>
                </a:cubicBezTo>
                <a:cubicBezTo>
                  <a:pt x="1231106" y="266224"/>
                  <a:pt x="1231106" y="270986"/>
                  <a:pt x="1232059" y="274796"/>
                </a:cubicBezTo>
                <a:cubicBezTo>
                  <a:pt x="1232059" y="274796"/>
                  <a:pt x="1232059" y="274796"/>
                  <a:pt x="1232059" y="274796"/>
                </a:cubicBezTo>
                <a:cubicBezTo>
                  <a:pt x="1231106" y="273844"/>
                  <a:pt x="1230154" y="272891"/>
                  <a:pt x="1229201" y="272891"/>
                </a:cubicBezTo>
                <a:cubicBezTo>
                  <a:pt x="1227296" y="270986"/>
                  <a:pt x="1225391" y="270034"/>
                  <a:pt x="1225391" y="269081"/>
                </a:cubicBezTo>
                <a:lnTo>
                  <a:pt x="1225391" y="265271"/>
                </a:lnTo>
                <a:cubicBezTo>
                  <a:pt x="1227296" y="263366"/>
                  <a:pt x="1228249" y="260509"/>
                  <a:pt x="1229201" y="257651"/>
                </a:cubicBezTo>
                <a:close/>
                <a:moveTo>
                  <a:pt x="1226344" y="235744"/>
                </a:moveTo>
                <a:cubicBezTo>
                  <a:pt x="1227296" y="238601"/>
                  <a:pt x="1227296" y="241459"/>
                  <a:pt x="1228249" y="244316"/>
                </a:cubicBezTo>
                <a:cubicBezTo>
                  <a:pt x="1228249" y="245269"/>
                  <a:pt x="1227296" y="246221"/>
                  <a:pt x="1227296" y="246221"/>
                </a:cubicBezTo>
                <a:cubicBezTo>
                  <a:pt x="1226344" y="245269"/>
                  <a:pt x="1226344" y="245269"/>
                  <a:pt x="1225391" y="244316"/>
                </a:cubicBezTo>
                <a:lnTo>
                  <a:pt x="1225391" y="231934"/>
                </a:lnTo>
                <a:cubicBezTo>
                  <a:pt x="1225391" y="233839"/>
                  <a:pt x="1225391" y="234791"/>
                  <a:pt x="1226344" y="235744"/>
                </a:cubicBezTo>
                <a:close/>
                <a:moveTo>
                  <a:pt x="1197769" y="293846"/>
                </a:moveTo>
                <a:cubicBezTo>
                  <a:pt x="1197769" y="292894"/>
                  <a:pt x="1198721" y="290989"/>
                  <a:pt x="1198721" y="290036"/>
                </a:cubicBezTo>
                <a:cubicBezTo>
                  <a:pt x="1198721" y="290989"/>
                  <a:pt x="1198721" y="290989"/>
                  <a:pt x="1198721" y="291941"/>
                </a:cubicBezTo>
                <a:cubicBezTo>
                  <a:pt x="1198721" y="293846"/>
                  <a:pt x="1199674" y="296704"/>
                  <a:pt x="1199674" y="299561"/>
                </a:cubicBezTo>
                <a:cubicBezTo>
                  <a:pt x="1198721" y="301466"/>
                  <a:pt x="1197769" y="304324"/>
                  <a:pt x="1196816" y="307181"/>
                </a:cubicBezTo>
                <a:cubicBezTo>
                  <a:pt x="1195864" y="304324"/>
                  <a:pt x="1195864" y="301466"/>
                  <a:pt x="1194911" y="299561"/>
                </a:cubicBezTo>
                <a:cubicBezTo>
                  <a:pt x="1195864" y="297656"/>
                  <a:pt x="1196816" y="295751"/>
                  <a:pt x="1197769" y="293846"/>
                </a:cubicBezTo>
                <a:close/>
                <a:moveTo>
                  <a:pt x="1196816" y="459581"/>
                </a:moveTo>
                <a:lnTo>
                  <a:pt x="1196816" y="459581"/>
                </a:lnTo>
                <a:cubicBezTo>
                  <a:pt x="1195864" y="458629"/>
                  <a:pt x="1195864" y="457676"/>
                  <a:pt x="1195864" y="455771"/>
                </a:cubicBezTo>
                <a:cubicBezTo>
                  <a:pt x="1195864" y="456724"/>
                  <a:pt x="1195864" y="457676"/>
                  <a:pt x="1196816" y="459581"/>
                </a:cubicBezTo>
                <a:close/>
                <a:moveTo>
                  <a:pt x="1190149" y="324326"/>
                </a:moveTo>
                <a:cubicBezTo>
                  <a:pt x="1190149" y="325279"/>
                  <a:pt x="1190149" y="325279"/>
                  <a:pt x="1190149" y="324326"/>
                </a:cubicBezTo>
                <a:cubicBezTo>
                  <a:pt x="1190149" y="323374"/>
                  <a:pt x="1190149" y="321469"/>
                  <a:pt x="1189196" y="320516"/>
                </a:cubicBezTo>
                <a:cubicBezTo>
                  <a:pt x="1190149" y="322421"/>
                  <a:pt x="1190149" y="323374"/>
                  <a:pt x="1190149" y="324326"/>
                </a:cubicBezTo>
                <a:close/>
                <a:moveTo>
                  <a:pt x="1170146" y="270986"/>
                </a:moveTo>
                <a:cubicBezTo>
                  <a:pt x="1170146" y="270034"/>
                  <a:pt x="1170146" y="269081"/>
                  <a:pt x="1170146" y="268129"/>
                </a:cubicBezTo>
                <a:cubicBezTo>
                  <a:pt x="1170146" y="267176"/>
                  <a:pt x="1170146" y="265271"/>
                  <a:pt x="1170146" y="264319"/>
                </a:cubicBezTo>
                <a:cubicBezTo>
                  <a:pt x="1171099" y="253841"/>
                  <a:pt x="1172051" y="244316"/>
                  <a:pt x="1172051" y="235744"/>
                </a:cubicBezTo>
                <a:cubicBezTo>
                  <a:pt x="1173004" y="238601"/>
                  <a:pt x="1173956" y="241459"/>
                  <a:pt x="1174909" y="245269"/>
                </a:cubicBezTo>
                <a:cubicBezTo>
                  <a:pt x="1174909" y="249079"/>
                  <a:pt x="1175861" y="253841"/>
                  <a:pt x="1176814" y="260509"/>
                </a:cubicBezTo>
                <a:cubicBezTo>
                  <a:pt x="1177766" y="267176"/>
                  <a:pt x="1177766" y="275749"/>
                  <a:pt x="1177766" y="285274"/>
                </a:cubicBezTo>
                <a:cubicBezTo>
                  <a:pt x="1178719" y="291941"/>
                  <a:pt x="1177766" y="300514"/>
                  <a:pt x="1177766" y="308134"/>
                </a:cubicBezTo>
                <a:cubicBezTo>
                  <a:pt x="1177766" y="307181"/>
                  <a:pt x="1176814" y="306229"/>
                  <a:pt x="1176814" y="305276"/>
                </a:cubicBezTo>
                <a:cubicBezTo>
                  <a:pt x="1173956" y="298609"/>
                  <a:pt x="1171099" y="292894"/>
                  <a:pt x="1168241" y="287179"/>
                </a:cubicBezTo>
                <a:cubicBezTo>
                  <a:pt x="1169194" y="282416"/>
                  <a:pt x="1170146" y="275749"/>
                  <a:pt x="1170146" y="270986"/>
                </a:cubicBezTo>
                <a:close/>
                <a:moveTo>
                  <a:pt x="1170146" y="309086"/>
                </a:moveTo>
                <a:cubicBezTo>
                  <a:pt x="1171099" y="312896"/>
                  <a:pt x="1173004" y="317659"/>
                  <a:pt x="1173956" y="321469"/>
                </a:cubicBezTo>
                <a:cubicBezTo>
                  <a:pt x="1173004" y="323374"/>
                  <a:pt x="1173004" y="325279"/>
                  <a:pt x="1172051" y="327184"/>
                </a:cubicBezTo>
                <a:cubicBezTo>
                  <a:pt x="1171099" y="325279"/>
                  <a:pt x="1171099" y="324326"/>
                  <a:pt x="1170146" y="322421"/>
                </a:cubicBezTo>
                <a:cubicBezTo>
                  <a:pt x="1170146" y="321469"/>
                  <a:pt x="1170146" y="319564"/>
                  <a:pt x="1170146" y="318611"/>
                </a:cubicBezTo>
                <a:cubicBezTo>
                  <a:pt x="1169194" y="313849"/>
                  <a:pt x="1169194" y="308134"/>
                  <a:pt x="1168241" y="303371"/>
                </a:cubicBezTo>
                <a:cubicBezTo>
                  <a:pt x="1168241" y="305276"/>
                  <a:pt x="1169194" y="307181"/>
                  <a:pt x="1170146" y="309086"/>
                </a:cubicBezTo>
                <a:close/>
                <a:moveTo>
                  <a:pt x="1164431" y="236696"/>
                </a:moveTo>
                <a:cubicBezTo>
                  <a:pt x="1163479" y="242411"/>
                  <a:pt x="1162526" y="248126"/>
                  <a:pt x="1161574" y="253841"/>
                </a:cubicBezTo>
                <a:cubicBezTo>
                  <a:pt x="1161574" y="252889"/>
                  <a:pt x="1161574" y="252889"/>
                  <a:pt x="1161574" y="251936"/>
                </a:cubicBezTo>
                <a:cubicBezTo>
                  <a:pt x="1161574" y="251936"/>
                  <a:pt x="1161574" y="250984"/>
                  <a:pt x="1161574" y="250984"/>
                </a:cubicBezTo>
                <a:cubicBezTo>
                  <a:pt x="1162526" y="245269"/>
                  <a:pt x="1163479" y="240506"/>
                  <a:pt x="1164431" y="236696"/>
                </a:cubicBezTo>
                <a:close/>
                <a:moveTo>
                  <a:pt x="1140619" y="290036"/>
                </a:moveTo>
                <a:cubicBezTo>
                  <a:pt x="1140619" y="290989"/>
                  <a:pt x="1139666" y="290989"/>
                  <a:pt x="1139666" y="291941"/>
                </a:cubicBezTo>
                <a:cubicBezTo>
                  <a:pt x="1138714" y="289084"/>
                  <a:pt x="1138714" y="286226"/>
                  <a:pt x="1137761" y="283369"/>
                </a:cubicBezTo>
                <a:cubicBezTo>
                  <a:pt x="1138714" y="286226"/>
                  <a:pt x="1139666" y="288131"/>
                  <a:pt x="1140619" y="290036"/>
                </a:cubicBezTo>
                <a:close/>
                <a:moveTo>
                  <a:pt x="1114901" y="339566"/>
                </a:moveTo>
                <a:cubicBezTo>
                  <a:pt x="1115854" y="331946"/>
                  <a:pt x="1116806" y="323374"/>
                  <a:pt x="1117759" y="315754"/>
                </a:cubicBezTo>
                <a:cubicBezTo>
                  <a:pt x="1118711" y="318611"/>
                  <a:pt x="1118711" y="321469"/>
                  <a:pt x="1119664" y="325279"/>
                </a:cubicBezTo>
                <a:cubicBezTo>
                  <a:pt x="1120616" y="328136"/>
                  <a:pt x="1120616" y="331946"/>
                  <a:pt x="1121569" y="334804"/>
                </a:cubicBezTo>
                <a:cubicBezTo>
                  <a:pt x="1121569" y="336709"/>
                  <a:pt x="1120616" y="338614"/>
                  <a:pt x="1120616" y="341471"/>
                </a:cubicBezTo>
                <a:cubicBezTo>
                  <a:pt x="1120616" y="341471"/>
                  <a:pt x="1120616" y="341471"/>
                  <a:pt x="1120616" y="342424"/>
                </a:cubicBezTo>
                <a:cubicBezTo>
                  <a:pt x="1119664" y="344329"/>
                  <a:pt x="1118711" y="346234"/>
                  <a:pt x="1118711" y="348139"/>
                </a:cubicBezTo>
                <a:cubicBezTo>
                  <a:pt x="1117759" y="345281"/>
                  <a:pt x="1115854" y="343376"/>
                  <a:pt x="1114901" y="341471"/>
                </a:cubicBezTo>
                <a:cubicBezTo>
                  <a:pt x="1114901" y="340519"/>
                  <a:pt x="1114901" y="339566"/>
                  <a:pt x="1114901" y="339566"/>
                </a:cubicBezTo>
                <a:close/>
                <a:moveTo>
                  <a:pt x="1111091" y="219551"/>
                </a:moveTo>
                <a:cubicBezTo>
                  <a:pt x="1111091" y="220504"/>
                  <a:pt x="1112044" y="221456"/>
                  <a:pt x="1112044" y="222409"/>
                </a:cubicBezTo>
                <a:cubicBezTo>
                  <a:pt x="1112044" y="225266"/>
                  <a:pt x="1112996" y="228124"/>
                  <a:pt x="1112996" y="230029"/>
                </a:cubicBezTo>
                <a:cubicBezTo>
                  <a:pt x="1112996" y="230029"/>
                  <a:pt x="1112996" y="230029"/>
                  <a:pt x="1112996" y="230029"/>
                </a:cubicBezTo>
                <a:cubicBezTo>
                  <a:pt x="1112996" y="226219"/>
                  <a:pt x="1112044" y="223361"/>
                  <a:pt x="1111091" y="219551"/>
                </a:cubicBezTo>
                <a:cubicBezTo>
                  <a:pt x="1111091" y="220504"/>
                  <a:pt x="1111091" y="219551"/>
                  <a:pt x="1111091" y="219551"/>
                </a:cubicBezTo>
                <a:close/>
                <a:moveTo>
                  <a:pt x="1110139" y="217646"/>
                </a:moveTo>
                <a:cubicBezTo>
                  <a:pt x="1110139" y="217646"/>
                  <a:pt x="1110139" y="217646"/>
                  <a:pt x="1110139" y="217646"/>
                </a:cubicBezTo>
                <a:cubicBezTo>
                  <a:pt x="1110139" y="217646"/>
                  <a:pt x="1109186" y="216694"/>
                  <a:pt x="1109186" y="215741"/>
                </a:cubicBezTo>
                <a:cubicBezTo>
                  <a:pt x="1110139" y="216694"/>
                  <a:pt x="1110139" y="216694"/>
                  <a:pt x="1110139" y="217646"/>
                </a:cubicBezTo>
                <a:close/>
                <a:moveTo>
                  <a:pt x="1101566" y="236696"/>
                </a:moveTo>
                <a:cubicBezTo>
                  <a:pt x="1104424" y="248126"/>
                  <a:pt x="1107281" y="262414"/>
                  <a:pt x="1111091" y="278606"/>
                </a:cubicBezTo>
                <a:cubicBezTo>
                  <a:pt x="1110139" y="283369"/>
                  <a:pt x="1109186" y="289084"/>
                  <a:pt x="1109186" y="293846"/>
                </a:cubicBezTo>
                <a:cubicBezTo>
                  <a:pt x="1108234" y="298609"/>
                  <a:pt x="1107281" y="304324"/>
                  <a:pt x="1106329" y="309086"/>
                </a:cubicBezTo>
                <a:cubicBezTo>
                  <a:pt x="1106329" y="309086"/>
                  <a:pt x="1106329" y="309086"/>
                  <a:pt x="1106329" y="308134"/>
                </a:cubicBezTo>
                <a:cubicBezTo>
                  <a:pt x="1105376" y="300514"/>
                  <a:pt x="1105376" y="295751"/>
                  <a:pt x="1105376" y="295751"/>
                </a:cubicBezTo>
                <a:cubicBezTo>
                  <a:pt x="1105376" y="295751"/>
                  <a:pt x="1105376" y="297656"/>
                  <a:pt x="1105376" y="300514"/>
                </a:cubicBezTo>
                <a:cubicBezTo>
                  <a:pt x="1103471" y="290989"/>
                  <a:pt x="1101566" y="282416"/>
                  <a:pt x="1099661" y="272891"/>
                </a:cubicBezTo>
                <a:cubicBezTo>
                  <a:pt x="1097756" y="265271"/>
                  <a:pt x="1096804" y="256699"/>
                  <a:pt x="1094899" y="249079"/>
                </a:cubicBezTo>
                <a:cubicBezTo>
                  <a:pt x="1096804" y="244316"/>
                  <a:pt x="1098709" y="240506"/>
                  <a:pt x="1101566" y="236696"/>
                </a:cubicBezTo>
                <a:close/>
                <a:moveTo>
                  <a:pt x="1027271" y="325279"/>
                </a:moveTo>
                <a:cubicBezTo>
                  <a:pt x="1028224" y="319564"/>
                  <a:pt x="1029176" y="314801"/>
                  <a:pt x="1030129" y="310991"/>
                </a:cubicBezTo>
                <a:cubicBezTo>
                  <a:pt x="1031081" y="306229"/>
                  <a:pt x="1032986" y="301466"/>
                  <a:pt x="1034891" y="297656"/>
                </a:cubicBezTo>
                <a:cubicBezTo>
                  <a:pt x="1035844" y="293846"/>
                  <a:pt x="1037749" y="290989"/>
                  <a:pt x="1039654" y="288131"/>
                </a:cubicBezTo>
                <a:cubicBezTo>
                  <a:pt x="1040606" y="291941"/>
                  <a:pt x="1041559" y="295751"/>
                  <a:pt x="1042511" y="299561"/>
                </a:cubicBezTo>
                <a:cubicBezTo>
                  <a:pt x="1041559" y="301466"/>
                  <a:pt x="1040606" y="303371"/>
                  <a:pt x="1039654" y="305276"/>
                </a:cubicBezTo>
                <a:cubicBezTo>
                  <a:pt x="1034891" y="313849"/>
                  <a:pt x="1031081" y="322421"/>
                  <a:pt x="1028224" y="330994"/>
                </a:cubicBezTo>
                <a:cubicBezTo>
                  <a:pt x="1028224" y="329089"/>
                  <a:pt x="1028224" y="327184"/>
                  <a:pt x="1027271" y="325279"/>
                </a:cubicBezTo>
                <a:close/>
                <a:moveTo>
                  <a:pt x="1040606" y="374809"/>
                </a:moveTo>
                <a:cubicBezTo>
                  <a:pt x="1040606" y="373856"/>
                  <a:pt x="1039654" y="371951"/>
                  <a:pt x="1039654" y="370999"/>
                </a:cubicBezTo>
                <a:cubicBezTo>
                  <a:pt x="1041559" y="366236"/>
                  <a:pt x="1043464" y="360521"/>
                  <a:pt x="1045369" y="355759"/>
                </a:cubicBezTo>
                <a:cubicBezTo>
                  <a:pt x="1046321" y="358616"/>
                  <a:pt x="1047274" y="361474"/>
                  <a:pt x="1047274" y="364331"/>
                </a:cubicBezTo>
                <a:cubicBezTo>
                  <a:pt x="1047274" y="371951"/>
                  <a:pt x="1047274" y="378619"/>
                  <a:pt x="1048226" y="386239"/>
                </a:cubicBezTo>
                <a:cubicBezTo>
                  <a:pt x="1046321" y="385286"/>
                  <a:pt x="1045369" y="384334"/>
                  <a:pt x="1044416" y="384334"/>
                </a:cubicBezTo>
                <a:cubicBezTo>
                  <a:pt x="1042511" y="381476"/>
                  <a:pt x="1041559" y="377666"/>
                  <a:pt x="1040606" y="374809"/>
                </a:cubicBezTo>
                <a:close/>
                <a:moveTo>
                  <a:pt x="1046321" y="389096"/>
                </a:moveTo>
                <a:cubicBezTo>
                  <a:pt x="1047274" y="390049"/>
                  <a:pt x="1047274" y="390049"/>
                  <a:pt x="1048226" y="391001"/>
                </a:cubicBezTo>
                <a:cubicBezTo>
                  <a:pt x="1048226" y="391954"/>
                  <a:pt x="1048226" y="391954"/>
                  <a:pt x="1048226" y="392906"/>
                </a:cubicBezTo>
                <a:cubicBezTo>
                  <a:pt x="1047274" y="391954"/>
                  <a:pt x="1046321" y="390049"/>
                  <a:pt x="1046321" y="389096"/>
                </a:cubicBezTo>
                <a:close/>
                <a:moveTo>
                  <a:pt x="1056799" y="292894"/>
                </a:moveTo>
                <a:cubicBezTo>
                  <a:pt x="1057751" y="289084"/>
                  <a:pt x="1059656" y="286226"/>
                  <a:pt x="1061561" y="282416"/>
                </a:cubicBezTo>
                <a:cubicBezTo>
                  <a:pt x="1063466" y="278606"/>
                  <a:pt x="1064419" y="274796"/>
                  <a:pt x="1066324" y="271939"/>
                </a:cubicBezTo>
                <a:cubicBezTo>
                  <a:pt x="1066324" y="272891"/>
                  <a:pt x="1066324" y="272891"/>
                  <a:pt x="1066324" y="273844"/>
                </a:cubicBezTo>
                <a:cubicBezTo>
                  <a:pt x="1066324" y="275749"/>
                  <a:pt x="1067276" y="276701"/>
                  <a:pt x="1067276" y="278606"/>
                </a:cubicBezTo>
                <a:cubicBezTo>
                  <a:pt x="1066324" y="280511"/>
                  <a:pt x="1064419" y="282416"/>
                  <a:pt x="1063466" y="285274"/>
                </a:cubicBezTo>
                <a:cubicBezTo>
                  <a:pt x="1061561" y="288131"/>
                  <a:pt x="1059656" y="291941"/>
                  <a:pt x="1057751" y="295751"/>
                </a:cubicBezTo>
                <a:cubicBezTo>
                  <a:pt x="1057751" y="294799"/>
                  <a:pt x="1056799" y="293846"/>
                  <a:pt x="1056799" y="292894"/>
                </a:cubicBezTo>
                <a:close/>
                <a:moveTo>
                  <a:pt x="1059656" y="360521"/>
                </a:moveTo>
                <a:cubicBezTo>
                  <a:pt x="1059656" y="360521"/>
                  <a:pt x="1059656" y="359569"/>
                  <a:pt x="1059656" y="360521"/>
                </a:cubicBezTo>
                <a:cubicBezTo>
                  <a:pt x="1059656" y="359569"/>
                  <a:pt x="1059656" y="360521"/>
                  <a:pt x="1059656" y="360521"/>
                </a:cubicBezTo>
                <a:cubicBezTo>
                  <a:pt x="1059656" y="360521"/>
                  <a:pt x="1059656" y="360521"/>
                  <a:pt x="1059656" y="360521"/>
                </a:cubicBezTo>
                <a:close/>
                <a:moveTo>
                  <a:pt x="1064419" y="383381"/>
                </a:moveTo>
                <a:cubicBezTo>
                  <a:pt x="1063466" y="381476"/>
                  <a:pt x="1063466" y="380524"/>
                  <a:pt x="1062514" y="379571"/>
                </a:cubicBezTo>
                <a:cubicBezTo>
                  <a:pt x="1062514" y="377666"/>
                  <a:pt x="1062514" y="376714"/>
                  <a:pt x="1063466" y="374809"/>
                </a:cubicBezTo>
                <a:cubicBezTo>
                  <a:pt x="1063466" y="375761"/>
                  <a:pt x="1064419" y="377666"/>
                  <a:pt x="1064419" y="378619"/>
                </a:cubicBezTo>
                <a:cubicBezTo>
                  <a:pt x="1064419" y="379571"/>
                  <a:pt x="1064419" y="379571"/>
                  <a:pt x="1064419" y="380524"/>
                </a:cubicBezTo>
                <a:cubicBezTo>
                  <a:pt x="1064419" y="382429"/>
                  <a:pt x="1065371" y="384334"/>
                  <a:pt x="1065371" y="386239"/>
                </a:cubicBezTo>
                <a:cubicBezTo>
                  <a:pt x="1065371" y="385286"/>
                  <a:pt x="1065371" y="384334"/>
                  <a:pt x="1064419" y="383381"/>
                </a:cubicBezTo>
                <a:close/>
                <a:moveTo>
                  <a:pt x="1069181" y="330994"/>
                </a:moveTo>
                <a:cubicBezTo>
                  <a:pt x="1067276" y="325279"/>
                  <a:pt x="1065371" y="318611"/>
                  <a:pt x="1063466" y="312896"/>
                </a:cubicBezTo>
                <a:cubicBezTo>
                  <a:pt x="1065371" y="309086"/>
                  <a:pt x="1067276" y="304324"/>
                  <a:pt x="1069181" y="300514"/>
                </a:cubicBezTo>
                <a:cubicBezTo>
                  <a:pt x="1070134" y="308134"/>
                  <a:pt x="1069181" y="316706"/>
                  <a:pt x="1070134" y="326231"/>
                </a:cubicBezTo>
                <a:cubicBezTo>
                  <a:pt x="1069181" y="328136"/>
                  <a:pt x="1069181" y="329089"/>
                  <a:pt x="1069181" y="330994"/>
                </a:cubicBezTo>
                <a:close/>
                <a:moveTo>
                  <a:pt x="1077754" y="262414"/>
                </a:moveTo>
                <a:cubicBezTo>
                  <a:pt x="1076801" y="263366"/>
                  <a:pt x="1076801" y="264319"/>
                  <a:pt x="1075849" y="264319"/>
                </a:cubicBezTo>
                <a:cubicBezTo>
                  <a:pt x="1074896" y="261461"/>
                  <a:pt x="1074896" y="259556"/>
                  <a:pt x="1073944" y="256699"/>
                </a:cubicBezTo>
                <a:lnTo>
                  <a:pt x="1074896" y="256699"/>
                </a:lnTo>
                <a:lnTo>
                  <a:pt x="1075849" y="256699"/>
                </a:lnTo>
                <a:cubicBezTo>
                  <a:pt x="1076801" y="259556"/>
                  <a:pt x="1077754" y="260509"/>
                  <a:pt x="1077754" y="262414"/>
                </a:cubicBezTo>
                <a:close/>
                <a:moveTo>
                  <a:pt x="1045369" y="175736"/>
                </a:moveTo>
                <a:cubicBezTo>
                  <a:pt x="1048226" y="168116"/>
                  <a:pt x="1052036" y="160496"/>
                  <a:pt x="1054894" y="153829"/>
                </a:cubicBezTo>
                <a:cubicBezTo>
                  <a:pt x="1054894" y="154781"/>
                  <a:pt x="1054894" y="154781"/>
                  <a:pt x="1055846" y="155734"/>
                </a:cubicBezTo>
                <a:cubicBezTo>
                  <a:pt x="1056799" y="160496"/>
                  <a:pt x="1058704" y="166211"/>
                  <a:pt x="1059656" y="171926"/>
                </a:cubicBezTo>
                <a:cubicBezTo>
                  <a:pt x="1061561" y="178594"/>
                  <a:pt x="1063466" y="186214"/>
                  <a:pt x="1064419" y="193834"/>
                </a:cubicBezTo>
                <a:cubicBezTo>
                  <a:pt x="1066324" y="201454"/>
                  <a:pt x="1067276" y="208121"/>
                  <a:pt x="1069181" y="215741"/>
                </a:cubicBezTo>
                <a:cubicBezTo>
                  <a:pt x="1072039" y="228124"/>
                  <a:pt x="1073944" y="241459"/>
                  <a:pt x="1076801" y="253841"/>
                </a:cubicBezTo>
                <a:cubicBezTo>
                  <a:pt x="1075849" y="253841"/>
                  <a:pt x="1074896" y="252889"/>
                  <a:pt x="1074896" y="252889"/>
                </a:cubicBezTo>
                <a:cubicBezTo>
                  <a:pt x="1070134" y="230981"/>
                  <a:pt x="1067276" y="216694"/>
                  <a:pt x="1067276" y="216694"/>
                </a:cubicBezTo>
                <a:cubicBezTo>
                  <a:pt x="1067276" y="216694"/>
                  <a:pt x="1067276" y="232886"/>
                  <a:pt x="1068229" y="257651"/>
                </a:cubicBezTo>
                <a:cubicBezTo>
                  <a:pt x="1068229" y="258604"/>
                  <a:pt x="1067276" y="258604"/>
                  <a:pt x="1067276" y="259556"/>
                </a:cubicBezTo>
                <a:cubicBezTo>
                  <a:pt x="1065371" y="255746"/>
                  <a:pt x="1065371" y="252889"/>
                  <a:pt x="1065371" y="252889"/>
                </a:cubicBezTo>
                <a:cubicBezTo>
                  <a:pt x="1065371" y="252889"/>
                  <a:pt x="1065371" y="255746"/>
                  <a:pt x="1066324" y="261461"/>
                </a:cubicBezTo>
                <a:cubicBezTo>
                  <a:pt x="1062514" y="267176"/>
                  <a:pt x="1058704" y="272891"/>
                  <a:pt x="1055846" y="278606"/>
                </a:cubicBezTo>
                <a:cubicBezTo>
                  <a:pt x="1055846" y="279559"/>
                  <a:pt x="1054894" y="279559"/>
                  <a:pt x="1054894" y="280511"/>
                </a:cubicBezTo>
                <a:cubicBezTo>
                  <a:pt x="1054894" y="279559"/>
                  <a:pt x="1053941" y="278606"/>
                  <a:pt x="1053941" y="277654"/>
                </a:cubicBezTo>
                <a:cubicBezTo>
                  <a:pt x="1050131" y="266224"/>
                  <a:pt x="1046321" y="254794"/>
                  <a:pt x="1043464" y="245269"/>
                </a:cubicBezTo>
                <a:cubicBezTo>
                  <a:pt x="1040606" y="235744"/>
                  <a:pt x="1037749" y="227171"/>
                  <a:pt x="1035844" y="220504"/>
                </a:cubicBezTo>
                <a:cubicBezTo>
                  <a:pt x="1033939" y="215741"/>
                  <a:pt x="1032986" y="211931"/>
                  <a:pt x="1032034" y="209074"/>
                </a:cubicBezTo>
                <a:cubicBezTo>
                  <a:pt x="1034891" y="196691"/>
                  <a:pt x="1040606" y="186214"/>
                  <a:pt x="1045369" y="175736"/>
                </a:cubicBezTo>
                <a:close/>
                <a:moveTo>
                  <a:pt x="1019651" y="267176"/>
                </a:moveTo>
                <a:cubicBezTo>
                  <a:pt x="1020604" y="251936"/>
                  <a:pt x="1022509" y="236696"/>
                  <a:pt x="1023461" y="221456"/>
                </a:cubicBezTo>
                <a:cubicBezTo>
                  <a:pt x="1023461" y="220504"/>
                  <a:pt x="1024414" y="219551"/>
                  <a:pt x="1024414" y="218599"/>
                </a:cubicBezTo>
                <a:cubicBezTo>
                  <a:pt x="1026319" y="229076"/>
                  <a:pt x="1028224" y="241459"/>
                  <a:pt x="1032034" y="253841"/>
                </a:cubicBezTo>
                <a:cubicBezTo>
                  <a:pt x="1033939" y="263366"/>
                  <a:pt x="1036796" y="272891"/>
                  <a:pt x="1038701" y="283369"/>
                </a:cubicBezTo>
                <a:cubicBezTo>
                  <a:pt x="1038701" y="283369"/>
                  <a:pt x="1038701" y="284321"/>
                  <a:pt x="1037749" y="284321"/>
                </a:cubicBezTo>
                <a:cubicBezTo>
                  <a:pt x="1035844" y="287179"/>
                  <a:pt x="1032986" y="290036"/>
                  <a:pt x="1031081" y="294799"/>
                </a:cubicBezTo>
                <a:cubicBezTo>
                  <a:pt x="1029176" y="298609"/>
                  <a:pt x="1027271" y="302419"/>
                  <a:pt x="1025366" y="306229"/>
                </a:cubicBezTo>
                <a:cubicBezTo>
                  <a:pt x="1024414" y="297656"/>
                  <a:pt x="1024414" y="290036"/>
                  <a:pt x="1023461" y="284321"/>
                </a:cubicBezTo>
                <a:cubicBezTo>
                  <a:pt x="1022509" y="274796"/>
                  <a:pt x="1022509" y="269081"/>
                  <a:pt x="1022509" y="269081"/>
                </a:cubicBezTo>
                <a:cubicBezTo>
                  <a:pt x="1022509" y="269081"/>
                  <a:pt x="1021556" y="274796"/>
                  <a:pt x="1019651" y="284321"/>
                </a:cubicBezTo>
                <a:cubicBezTo>
                  <a:pt x="1018699" y="291941"/>
                  <a:pt x="1016794" y="302419"/>
                  <a:pt x="1015841" y="314801"/>
                </a:cubicBezTo>
                <a:cubicBezTo>
                  <a:pt x="1015841" y="314801"/>
                  <a:pt x="1015841" y="315754"/>
                  <a:pt x="1015841" y="315754"/>
                </a:cubicBezTo>
                <a:cubicBezTo>
                  <a:pt x="1015841" y="315754"/>
                  <a:pt x="1015841" y="315754"/>
                  <a:pt x="1015841" y="315754"/>
                </a:cubicBezTo>
                <a:cubicBezTo>
                  <a:pt x="1020604" y="276701"/>
                  <a:pt x="1022509" y="251936"/>
                  <a:pt x="1022509" y="251936"/>
                </a:cubicBezTo>
                <a:cubicBezTo>
                  <a:pt x="1022509" y="251936"/>
                  <a:pt x="1021556" y="257651"/>
                  <a:pt x="1019651" y="267176"/>
                </a:cubicBezTo>
                <a:close/>
                <a:moveTo>
                  <a:pt x="1011079" y="364331"/>
                </a:moveTo>
                <a:cubicBezTo>
                  <a:pt x="1011079" y="361474"/>
                  <a:pt x="1012031" y="358616"/>
                  <a:pt x="1012031" y="355759"/>
                </a:cubicBezTo>
                <a:cubicBezTo>
                  <a:pt x="1012984" y="350996"/>
                  <a:pt x="1012984" y="347186"/>
                  <a:pt x="1013936" y="342424"/>
                </a:cubicBezTo>
                <a:cubicBezTo>
                  <a:pt x="1013936" y="342424"/>
                  <a:pt x="1013936" y="342424"/>
                  <a:pt x="1013936" y="342424"/>
                </a:cubicBezTo>
                <a:cubicBezTo>
                  <a:pt x="1012984" y="349091"/>
                  <a:pt x="1012984" y="356711"/>
                  <a:pt x="1012031" y="364331"/>
                </a:cubicBezTo>
                <a:cubicBezTo>
                  <a:pt x="1012031" y="365284"/>
                  <a:pt x="1011079" y="365284"/>
                  <a:pt x="1011079" y="366236"/>
                </a:cubicBezTo>
                <a:cubicBezTo>
                  <a:pt x="1011079" y="366236"/>
                  <a:pt x="1011079" y="366236"/>
                  <a:pt x="1011079" y="366236"/>
                </a:cubicBezTo>
                <a:cubicBezTo>
                  <a:pt x="1011079" y="366236"/>
                  <a:pt x="1011079" y="365284"/>
                  <a:pt x="1011079" y="364331"/>
                </a:cubicBezTo>
                <a:close/>
                <a:moveTo>
                  <a:pt x="1004411" y="257651"/>
                </a:moveTo>
                <a:cubicBezTo>
                  <a:pt x="1003459" y="265271"/>
                  <a:pt x="1002506" y="273844"/>
                  <a:pt x="1001554" y="281464"/>
                </a:cubicBezTo>
                <a:cubicBezTo>
                  <a:pt x="999649" y="277654"/>
                  <a:pt x="997744" y="273844"/>
                  <a:pt x="996791" y="271939"/>
                </a:cubicBezTo>
                <a:cubicBezTo>
                  <a:pt x="999649" y="268129"/>
                  <a:pt x="1001554" y="262414"/>
                  <a:pt x="1004411" y="257651"/>
                </a:cubicBezTo>
                <a:close/>
                <a:moveTo>
                  <a:pt x="991076" y="283369"/>
                </a:moveTo>
                <a:cubicBezTo>
                  <a:pt x="992981" y="280511"/>
                  <a:pt x="994886" y="276701"/>
                  <a:pt x="995839" y="273844"/>
                </a:cubicBezTo>
                <a:cubicBezTo>
                  <a:pt x="996791" y="277654"/>
                  <a:pt x="997744" y="283369"/>
                  <a:pt x="999649" y="291941"/>
                </a:cubicBezTo>
                <a:cubicBezTo>
                  <a:pt x="998696" y="303371"/>
                  <a:pt x="996791" y="314801"/>
                  <a:pt x="995839" y="326231"/>
                </a:cubicBezTo>
                <a:cubicBezTo>
                  <a:pt x="994886" y="328136"/>
                  <a:pt x="994886" y="329089"/>
                  <a:pt x="993934" y="330994"/>
                </a:cubicBezTo>
                <a:cubicBezTo>
                  <a:pt x="992981" y="324326"/>
                  <a:pt x="992981" y="320516"/>
                  <a:pt x="992981" y="320516"/>
                </a:cubicBezTo>
                <a:cubicBezTo>
                  <a:pt x="992981" y="320516"/>
                  <a:pt x="992029" y="327184"/>
                  <a:pt x="991076" y="338614"/>
                </a:cubicBezTo>
                <a:cubicBezTo>
                  <a:pt x="991076" y="339566"/>
                  <a:pt x="990124" y="340519"/>
                  <a:pt x="990124" y="341471"/>
                </a:cubicBezTo>
                <a:cubicBezTo>
                  <a:pt x="987266" y="349091"/>
                  <a:pt x="984409" y="356711"/>
                  <a:pt x="981551" y="365284"/>
                </a:cubicBezTo>
                <a:cubicBezTo>
                  <a:pt x="981551" y="364331"/>
                  <a:pt x="981551" y="363379"/>
                  <a:pt x="980599" y="363379"/>
                </a:cubicBezTo>
                <a:cubicBezTo>
                  <a:pt x="979646" y="351949"/>
                  <a:pt x="978694" y="341471"/>
                  <a:pt x="977741" y="331946"/>
                </a:cubicBezTo>
                <a:cubicBezTo>
                  <a:pt x="976789" y="325279"/>
                  <a:pt x="976789" y="318611"/>
                  <a:pt x="975836" y="311944"/>
                </a:cubicBezTo>
                <a:cubicBezTo>
                  <a:pt x="980599" y="301466"/>
                  <a:pt x="986314" y="291941"/>
                  <a:pt x="991076" y="283369"/>
                </a:cubicBezTo>
                <a:close/>
                <a:moveTo>
                  <a:pt x="960596" y="298609"/>
                </a:moveTo>
                <a:cubicBezTo>
                  <a:pt x="963454" y="291941"/>
                  <a:pt x="965359" y="286226"/>
                  <a:pt x="968216" y="280511"/>
                </a:cubicBezTo>
                <a:cubicBezTo>
                  <a:pt x="968216" y="284321"/>
                  <a:pt x="967264" y="289084"/>
                  <a:pt x="967264" y="294799"/>
                </a:cubicBezTo>
                <a:cubicBezTo>
                  <a:pt x="965359" y="297656"/>
                  <a:pt x="963454" y="301466"/>
                  <a:pt x="961549" y="304324"/>
                </a:cubicBezTo>
                <a:cubicBezTo>
                  <a:pt x="961549" y="304324"/>
                  <a:pt x="961549" y="304324"/>
                  <a:pt x="961549" y="303371"/>
                </a:cubicBezTo>
                <a:cubicBezTo>
                  <a:pt x="961549" y="302419"/>
                  <a:pt x="960596" y="302419"/>
                  <a:pt x="960596" y="301466"/>
                </a:cubicBezTo>
                <a:cubicBezTo>
                  <a:pt x="960596" y="299561"/>
                  <a:pt x="960596" y="299561"/>
                  <a:pt x="960596" y="298609"/>
                </a:cubicBezTo>
                <a:close/>
                <a:moveTo>
                  <a:pt x="939641" y="258604"/>
                </a:moveTo>
                <a:cubicBezTo>
                  <a:pt x="939641" y="258604"/>
                  <a:pt x="939641" y="258604"/>
                  <a:pt x="939641" y="258604"/>
                </a:cubicBezTo>
                <a:cubicBezTo>
                  <a:pt x="941546" y="253841"/>
                  <a:pt x="942499" y="250031"/>
                  <a:pt x="943451" y="246221"/>
                </a:cubicBezTo>
                <a:cubicBezTo>
                  <a:pt x="943451" y="248126"/>
                  <a:pt x="943451" y="250031"/>
                  <a:pt x="943451" y="251936"/>
                </a:cubicBezTo>
                <a:cubicBezTo>
                  <a:pt x="942499" y="253841"/>
                  <a:pt x="941546" y="256699"/>
                  <a:pt x="939641" y="258604"/>
                </a:cubicBezTo>
                <a:lnTo>
                  <a:pt x="939641" y="258604"/>
                </a:lnTo>
                <a:close/>
                <a:moveTo>
                  <a:pt x="944404" y="280511"/>
                </a:moveTo>
                <a:lnTo>
                  <a:pt x="943451" y="273844"/>
                </a:lnTo>
                <a:cubicBezTo>
                  <a:pt x="943451" y="272891"/>
                  <a:pt x="944404" y="271939"/>
                  <a:pt x="944404" y="270986"/>
                </a:cubicBezTo>
                <a:cubicBezTo>
                  <a:pt x="944404" y="270986"/>
                  <a:pt x="944404" y="271939"/>
                  <a:pt x="944404" y="271939"/>
                </a:cubicBezTo>
                <a:cubicBezTo>
                  <a:pt x="944404" y="272891"/>
                  <a:pt x="944404" y="274796"/>
                  <a:pt x="944404" y="275749"/>
                </a:cubicBezTo>
                <a:cubicBezTo>
                  <a:pt x="945356" y="277654"/>
                  <a:pt x="945356" y="279559"/>
                  <a:pt x="944404" y="280511"/>
                </a:cubicBezTo>
                <a:close/>
                <a:moveTo>
                  <a:pt x="944404" y="270986"/>
                </a:moveTo>
                <a:cubicBezTo>
                  <a:pt x="944404" y="270986"/>
                  <a:pt x="944404" y="270986"/>
                  <a:pt x="944404" y="270986"/>
                </a:cubicBezTo>
                <a:cubicBezTo>
                  <a:pt x="945356" y="270986"/>
                  <a:pt x="945356" y="270986"/>
                  <a:pt x="944404" y="270986"/>
                </a:cubicBezTo>
                <a:cubicBezTo>
                  <a:pt x="945356" y="270986"/>
                  <a:pt x="944404" y="270986"/>
                  <a:pt x="944404" y="270986"/>
                </a:cubicBezTo>
                <a:close/>
                <a:moveTo>
                  <a:pt x="933926" y="227171"/>
                </a:moveTo>
                <a:cubicBezTo>
                  <a:pt x="946309" y="185261"/>
                  <a:pt x="954881" y="153829"/>
                  <a:pt x="958691" y="138589"/>
                </a:cubicBezTo>
                <a:cubicBezTo>
                  <a:pt x="958691" y="141446"/>
                  <a:pt x="958691" y="143351"/>
                  <a:pt x="958691" y="146209"/>
                </a:cubicBezTo>
                <a:cubicBezTo>
                  <a:pt x="957739" y="159544"/>
                  <a:pt x="956786" y="179546"/>
                  <a:pt x="953929" y="203359"/>
                </a:cubicBezTo>
                <a:cubicBezTo>
                  <a:pt x="952976" y="215741"/>
                  <a:pt x="951071" y="228124"/>
                  <a:pt x="950119" y="242411"/>
                </a:cubicBezTo>
                <a:cubicBezTo>
                  <a:pt x="949166" y="243364"/>
                  <a:pt x="948214" y="245269"/>
                  <a:pt x="948214" y="246221"/>
                </a:cubicBezTo>
                <a:cubicBezTo>
                  <a:pt x="947261" y="244316"/>
                  <a:pt x="947261" y="241459"/>
                  <a:pt x="947261" y="240506"/>
                </a:cubicBezTo>
                <a:cubicBezTo>
                  <a:pt x="948214" y="235744"/>
                  <a:pt x="949166" y="233839"/>
                  <a:pt x="949166" y="233839"/>
                </a:cubicBezTo>
                <a:cubicBezTo>
                  <a:pt x="949166" y="233839"/>
                  <a:pt x="948214" y="235744"/>
                  <a:pt x="946309" y="238601"/>
                </a:cubicBezTo>
                <a:cubicBezTo>
                  <a:pt x="945356" y="232886"/>
                  <a:pt x="944404" y="230029"/>
                  <a:pt x="944404" y="230029"/>
                </a:cubicBezTo>
                <a:cubicBezTo>
                  <a:pt x="944404" y="230029"/>
                  <a:pt x="944404" y="233839"/>
                  <a:pt x="944404" y="241459"/>
                </a:cubicBezTo>
                <a:cubicBezTo>
                  <a:pt x="943451" y="244316"/>
                  <a:pt x="941546" y="248126"/>
                  <a:pt x="939641" y="251936"/>
                </a:cubicBezTo>
                <a:lnTo>
                  <a:pt x="938689" y="248126"/>
                </a:lnTo>
                <a:lnTo>
                  <a:pt x="936784" y="241459"/>
                </a:lnTo>
                <a:cubicBezTo>
                  <a:pt x="941546" y="226219"/>
                  <a:pt x="943451" y="217646"/>
                  <a:pt x="943451" y="217646"/>
                </a:cubicBezTo>
                <a:cubicBezTo>
                  <a:pt x="943451" y="217646"/>
                  <a:pt x="940594" y="224314"/>
                  <a:pt x="934879" y="235744"/>
                </a:cubicBezTo>
                <a:lnTo>
                  <a:pt x="932974" y="230029"/>
                </a:lnTo>
                <a:cubicBezTo>
                  <a:pt x="932974" y="230029"/>
                  <a:pt x="932974" y="228124"/>
                  <a:pt x="933926" y="227171"/>
                </a:cubicBezTo>
                <a:close/>
                <a:moveTo>
                  <a:pt x="921544" y="452914"/>
                </a:moveTo>
                <a:cubicBezTo>
                  <a:pt x="921544" y="452914"/>
                  <a:pt x="920591" y="451961"/>
                  <a:pt x="920591" y="451961"/>
                </a:cubicBezTo>
                <a:cubicBezTo>
                  <a:pt x="920591" y="447199"/>
                  <a:pt x="920591" y="443389"/>
                  <a:pt x="919639" y="438626"/>
                </a:cubicBezTo>
                <a:cubicBezTo>
                  <a:pt x="920591" y="443389"/>
                  <a:pt x="921544" y="448151"/>
                  <a:pt x="921544" y="452914"/>
                </a:cubicBezTo>
                <a:close/>
                <a:moveTo>
                  <a:pt x="912019" y="210979"/>
                </a:moveTo>
                <a:lnTo>
                  <a:pt x="915829" y="227171"/>
                </a:lnTo>
                <a:cubicBezTo>
                  <a:pt x="915829" y="228124"/>
                  <a:pt x="915829" y="229076"/>
                  <a:pt x="914876" y="230029"/>
                </a:cubicBezTo>
                <a:cubicBezTo>
                  <a:pt x="913924" y="231934"/>
                  <a:pt x="913924" y="234791"/>
                  <a:pt x="912971" y="236696"/>
                </a:cubicBezTo>
                <a:cubicBezTo>
                  <a:pt x="912971" y="235744"/>
                  <a:pt x="912019" y="233839"/>
                  <a:pt x="912019" y="232886"/>
                </a:cubicBezTo>
                <a:cubicBezTo>
                  <a:pt x="912019" y="231934"/>
                  <a:pt x="912019" y="230029"/>
                  <a:pt x="912019" y="228124"/>
                </a:cubicBezTo>
                <a:cubicBezTo>
                  <a:pt x="912019" y="222409"/>
                  <a:pt x="911066" y="216694"/>
                  <a:pt x="911066" y="210979"/>
                </a:cubicBezTo>
                <a:cubicBezTo>
                  <a:pt x="911066" y="209074"/>
                  <a:pt x="911066" y="206216"/>
                  <a:pt x="911066" y="204311"/>
                </a:cubicBezTo>
                <a:lnTo>
                  <a:pt x="912019" y="210979"/>
                </a:lnTo>
                <a:close/>
                <a:moveTo>
                  <a:pt x="833914" y="333851"/>
                </a:moveTo>
                <a:cubicBezTo>
                  <a:pt x="833914" y="332899"/>
                  <a:pt x="833914" y="332899"/>
                  <a:pt x="834866" y="331946"/>
                </a:cubicBezTo>
                <a:cubicBezTo>
                  <a:pt x="834866" y="333851"/>
                  <a:pt x="834866" y="335756"/>
                  <a:pt x="834866" y="337661"/>
                </a:cubicBezTo>
                <a:cubicBezTo>
                  <a:pt x="834866" y="336709"/>
                  <a:pt x="833914" y="334804"/>
                  <a:pt x="833914" y="333851"/>
                </a:cubicBezTo>
                <a:close/>
                <a:moveTo>
                  <a:pt x="847249" y="304324"/>
                </a:moveTo>
                <a:cubicBezTo>
                  <a:pt x="847249" y="303371"/>
                  <a:pt x="847249" y="302419"/>
                  <a:pt x="846296" y="301466"/>
                </a:cubicBezTo>
                <a:cubicBezTo>
                  <a:pt x="846296" y="300514"/>
                  <a:pt x="846296" y="300514"/>
                  <a:pt x="846296" y="299561"/>
                </a:cubicBezTo>
                <a:cubicBezTo>
                  <a:pt x="848201" y="294799"/>
                  <a:pt x="849154" y="290989"/>
                  <a:pt x="851059" y="286226"/>
                </a:cubicBezTo>
                <a:cubicBezTo>
                  <a:pt x="850106" y="292894"/>
                  <a:pt x="848201" y="298609"/>
                  <a:pt x="847249" y="304324"/>
                </a:cubicBezTo>
                <a:close/>
                <a:moveTo>
                  <a:pt x="880586" y="300514"/>
                </a:moveTo>
                <a:cubicBezTo>
                  <a:pt x="878681" y="306229"/>
                  <a:pt x="877729" y="312896"/>
                  <a:pt x="876776" y="319564"/>
                </a:cubicBezTo>
                <a:cubicBezTo>
                  <a:pt x="874871" y="326231"/>
                  <a:pt x="873919" y="334804"/>
                  <a:pt x="872966" y="343376"/>
                </a:cubicBezTo>
                <a:cubicBezTo>
                  <a:pt x="872014" y="346234"/>
                  <a:pt x="870109" y="348139"/>
                  <a:pt x="869156" y="350996"/>
                </a:cubicBezTo>
                <a:cubicBezTo>
                  <a:pt x="869156" y="350996"/>
                  <a:pt x="868204" y="350044"/>
                  <a:pt x="868204" y="349091"/>
                </a:cubicBezTo>
                <a:cubicBezTo>
                  <a:pt x="868204" y="349091"/>
                  <a:pt x="868204" y="348139"/>
                  <a:pt x="867251" y="348139"/>
                </a:cubicBezTo>
                <a:cubicBezTo>
                  <a:pt x="867251" y="344329"/>
                  <a:pt x="867251" y="339566"/>
                  <a:pt x="867251" y="335756"/>
                </a:cubicBezTo>
                <a:cubicBezTo>
                  <a:pt x="867251" y="323374"/>
                  <a:pt x="867251" y="311944"/>
                  <a:pt x="866299" y="301466"/>
                </a:cubicBezTo>
                <a:cubicBezTo>
                  <a:pt x="866299" y="290989"/>
                  <a:pt x="864394" y="281464"/>
                  <a:pt x="863441" y="272891"/>
                </a:cubicBezTo>
                <a:cubicBezTo>
                  <a:pt x="862489" y="267176"/>
                  <a:pt x="862489" y="262414"/>
                  <a:pt x="861536" y="257651"/>
                </a:cubicBezTo>
                <a:cubicBezTo>
                  <a:pt x="861536" y="256699"/>
                  <a:pt x="861536" y="256699"/>
                  <a:pt x="862489" y="255746"/>
                </a:cubicBezTo>
                <a:cubicBezTo>
                  <a:pt x="862489" y="255746"/>
                  <a:pt x="862489" y="255746"/>
                  <a:pt x="862489" y="255746"/>
                </a:cubicBezTo>
                <a:cubicBezTo>
                  <a:pt x="867251" y="265271"/>
                  <a:pt x="871061" y="274796"/>
                  <a:pt x="876776" y="286226"/>
                </a:cubicBezTo>
                <a:cubicBezTo>
                  <a:pt x="878681" y="290036"/>
                  <a:pt x="880586" y="293846"/>
                  <a:pt x="881539" y="296704"/>
                </a:cubicBezTo>
                <a:cubicBezTo>
                  <a:pt x="881539" y="298609"/>
                  <a:pt x="881539" y="299561"/>
                  <a:pt x="880586" y="300514"/>
                </a:cubicBezTo>
                <a:close/>
                <a:moveTo>
                  <a:pt x="885349" y="318611"/>
                </a:moveTo>
                <a:cubicBezTo>
                  <a:pt x="885349" y="318611"/>
                  <a:pt x="885349" y="319564"/>
                  <a:pt x="884396" y="319564"/>
                </a:cubicBezTo>
                <a:cubicBezTo>
                  <a:pt x="884396" y="319564"/>
                  <a:pt x="884396" y="320516"/>
                  <a:pt x="883444" y="320516"/>
                </a:cubicBezTo>
                <a:cubicBezTo>
                  <a:pt x="883444" y="313849"/>
                  <a:pt x="883444" y="308134"/>
                  <a:pt x="884396" y="303371"/>
                </a:cubicBezTo>
                <a:cubicBezTo>
                  <a:pt x="885349" y="305276"/>
                  <a:pt x="886301" y="308134"/>
                  <a:pt x="887254" y="310039"/>
                </a:cubicBezTo>
                <a:cubicBezTo>
                  <a:pt x="887254" y="312896"/>
                  <a:pt x="886301" y="315754"/>
                  <a:pt x="885349" y="318611"/>
                </a:cubicBezTo>
                <a:close/>
                <a:moveTo>
                  <a:pt x="900589" y="246221"/>
                </a:moveTo>
                <a:cubicBezTo>
                  <a:pt x="900589" y="247174"/>
                  <a:pt x="899636" y="247174"/>
                  <a:pt x="900589" y="246221"/>
                </a:cubicBezTo>
                <a:cubicBezTo>
                  <a:pt x="899636" y="239554"/>
                  <a:pt x="898684" y="234791"/>
                  <a:pt x="898684" y="234791"/>
                </a:cubicBezTo>
                <a:cubicBezTo>
                  <a:pt x="898684" y="234791"/>
                  <a:pt x="898684" y="241459"/>
                  <a:pt x="897731" y="252889"/>
                </a:cubicBezTo>
                <a:cubicBezTo>
                  <a:pt x="897731" y="252889"/>
                  <a:pt x="897731" y="252889"/>
                  <a:pt x="897731" y="253841"/>
                </a:cubicBezTo>
                <a:cubicBezTo>
                  <a:pt x="895826" y="251936"/>
                  <a:pt x="894874" y="250031"/>
                  <a:pt x="894874" y="250031"/>
                </a:cubicBezTo>
                <a:cubicBezTo>
                  <a:pt x="894874" y="250031"/>
                  <a:pt x="895826" y="251936"/>
                  <a:pt x="897731" y="254794"/>
                </a:cubicBezTo>
                <a:cubicBezTo>
                  <a:pt x="897731" y="255746"/>
                  <a:pt x="897731" y="256699"/>
                  <a:pt x="897731" y="257651"/>
                </a:cubicBezTo>
                <a:cubicBezTo>
                  <a:pt x="897731" y="259556"/>
                  <a:pt x="897731" y="262414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5271"/>
                  <a:pt x="896779" y="265271"/>
                </a:cubicBezTo>
                <a:cubicBezTo>
                  <a:pt x="896779" y="267176"/>
                  <a:pt x="896779" y="269081"/>
                  <a:pt x="896779" y="270986"/>
                </a:cubicBezTo>
                <a:cubicBezTo>
                  <a:pt x="896779" y="271939"/>
                  <a:pt x="896779" y="271939"/>
                  <a:pt x="896779" y="272891"/>
                </a:cubicBezTo>
                <a:cubicBezTo>
                  <a:pt x="896779" y="276701"/>
                  <a:pt x="895826" y="280511"/>
                  <a:pt x="895826" y="285274"/>
                </a:cubicBezTo>
                <a:cubicBezTo>
                  <a:pt x="895826" y="286226"/>
                  <a:pt x="895826" y="286226"/>
                  <a:pt x="895826" y="287179"/>
                </a:cubicBezTo>
                <a:cubicBezTo>
                  <a:pt x="893921" y="284321"/>
                  <a:pt x="892969" y="281464"/>
                  <a:pt x="891064" y="279559"/>
                </a:cubicBezTo>
                <a:cubicBezTo>
                  <a:pt x="885349" y="269081"/>
                  <a:pt x="879634" y="259556"/>
                  <a:pt x="873919" y="250984"/>
                </a:cubicBezTo>
                <a:cubicBezTo>
                  <a:pt x="872014" y="248126"/>
                  <a:pt x="871061" y="245269"/>
                  <a:pt x="869156" y="243364"/>
                </a:cubicBezTo>
                <a:cubicBezTo>
                  <a:pt x="869156" y="243364"/>
                  <a:pt x="869156" y="243364"/>
                  <a:pt x="869156" y="242411"/>
                </a:cubicBezTo>
                <a:cubicBezTo>
                  <a:pt x="872966" y="232886"/>
                  <a:pt x="875824" y="223361"/>
                  <a:pt x="878681" y="215741"/>
                </a:cubicBezTo>
                <a:cubicBezTo>
                  <a:pt x="881539" y="210979"/>
                  <a:pt x="884396" y="205264"/>
                  <a:pt x="887254" y="200501"/>
                </a:cubicBezTo>
                <a:lnTo>
                  <a:pt x="895826" y="223361"/>
                </a:lnTo>
                <a:lnTo>
                  <a:pt x="901541" y="240506"/>
                </a:lnTo>
                <a:cubicBezTo>
                  <a:pt x="900589" y="242411"/>
                  <a:pt x="900589" y="244316"/>
                  <a:pt x="900589" y="246221"/>
                </a:cubicBezTo>
                <a:close/>
                <a:moveTo>
                  <a:pt x="891064" y="190976"/>
                </a:moveTo>
                <a:cubicBezTo>
                  <a:pt x="892016" y="190024"/>
                  <a:pt x="892969" y="188119"/>
                  <a:pt x="892969" y="187166"/>
                </a:cubicBezTo>
                <a:cubicBezTo>
                  <a:pt x="892969" y="189071"/>
                  <a:pt x="894874" y="194786"/>
                  <a:pt x="896779" y="202406"/>
                </a:cubicBezTo>
                <a:cubicBezTo>
                  <a:pt x="895826" y="199549"/>
                  <a:pt x="893921" y="195739"/>
                  <a:pt x="891064" y="190976"/>
                </a:cubicBezTo>
                <a:close/>
                <a:moveTo>
                  <a:pt x="904399" y="181451"/>
                </a:moveTo>
                <a:cubicBezTo>
                  <a:pt x="904399" y="182404"/>
                  <a:pt x="904399" y="182404"/>
                  <a:pt x="904399" y="183356"/>
                </a:cubicBezTo>
                <a:cubicBezTo>
                  <a:pt x="904399" y="190976"/>
                  <a:pt x="903446" y="200501"/>
                  <a:pt x="903446" y="210979"/>
                </a:cubicBezTo>
                <a:cubicBezTo>
                  <a:pt x="903446" y="210979"/>
                  <a:pt x="903446" y="210026"/>
                  <a:pt x="903446" y="210026"/>
                </a:cubicBezTo>
                <a:cubicBezTo>
                  <a:pt x="898684" y="197644"/>
                  <a:pt x="894874" y="190024"/>
                  <a:pt x="894874" y="188119"/>
                </a:cubicBezTo>
                <a:cubicBezTo>
                  <a:pt x="897731" y="183356"/>
                  <a:pt x="900589" y="178594"/>
                  <a:pt x="903446" y="173831"/>
                </a:cubicBezTo>
                <a:lnTo>
                  <a:pt x="904399" y="181451"/>
                </a:lnTo>
                <a:close/>
                <a:moveTo>
                  <a:pt x="888206" y="137636"/>
                </a:moveTo>
                <a:cubicBezTo>
                  <a:pt x="889159" y="135731"/>
                  <a:pt x="890111" y="134779"/>
                  <a:pt x="890111" y="132874"/>
                </a:cubicBezTo>
                <a:lnTo>
                  <a:pt x="898684" y="161449"/>
                </a:lnTo>
                <a:cubicBezTo>
                  <a:pt x="896779" y="163354"/>
                  <a:pt x="894874" y="166211"/>
                  <a:pt x="893921" y="168116"/>
                </a:cubicBezTo>
                <a:cubicBezTo>
                  <a:pt x="891064" y="171926"/>
                  <a:pt x="888206" y="175736"/>
                  <a:pt x="885349" y="180499"/>
                </a:cubicBezTo>
                <a:cubicBezTo>
                  <a:pt x="881539" y="174784"/>
                  <a:pt x="878681" y="169069"/>
                  <a:pt x="874871" y="163354"/>
                </a:cubicBezTo>
                <a:cubicBezTo>
                  <a:pt x="879634" y="154781"/>
                  <a:pt x="883444" y="146209"/>
                  <a:pt x="888206" y="137636"/>
                </a:cubicBezTo>
                <a:close/>
                <a:moveTo>
                  <a:pt x="872966" y="169069"/>
                </a:moveTo>
                <a:lnTo>
                  <a:pt x="881539" y="188119"/>
                </a:lnTo>
                <a:cubicBezTo>
                  <a:pt x="880586" y="189071"/>
                  <a:pt x="879634" y="190976"/>
                  <a:pt x="878681" y="191929"/>
                </a:cubicBezTo>
                <a:cubicBezTo>
                  <a:pt x="871061" y="202406"/>
                  <a:pt x="864394" y="213836"/>
                  <a:pt x="856774" y="226219"/>
                </a:cubicBezTo>
                <a:cubicBezTo>
                  <a:pt x="854869" y="223361"/>
                  <a:pt x="852964" y="220504"/>
                  <a:pt x="851059" y="217646"/>
                </a:cubicBezTo>
                <a:cubicBezTo>
                  <a:pt x="858679" y="199549"/>
                  <a:pt x="865346" y="183356"/>
                  <a:pt x="872966" y="169069"/>
                </a:cubicBezTo>
                <a:close/>
                <a:moveTo>
                  <a:pt x="847249" y="225266"/>
                </a:moveTo>
                <a:cubicBezTo>
                  <a:pt x="847249" y="224314"/>
                  <a:pt x="848201" y="223361"/>
                  <a:pt x="848201" y="223361"/>
                </a:cubicBezTo>
                <a:cubicBezTo>
                  <a:pt x="849154" y="226219"/>
                  <a:pt x="851059" y="229076"/>
                  <a:pt x="852011" y="232886"/>
                </a:cubicBezTo>
                <a:cubicBezTo>
                  <a:pt x="850106" y="236696"/>
                  <a:pt x="848201" y="239554"/>
                  <a:pt x="845344" y="243364"/>
                </a:cubicBezTo>
                <a:cubicBezTo>
                  <a:pt x="842486" y="248126"/>
                  <a:pt x="839629" y="252889"/>
                  <a:pt x="837724" y="256699"/>
                </a:cubicBezTo>
                <a:cubicBezTo>
                  <a:pt x="837724" y="254794"/>
                  <a:pt x="836771" y="252889"/>
                  <a:pt x="836771" y="250984"/>
                </a:cubicBezTo>
                <a:cubicBezTo>
                  <a:pt x="839629" y="242411"/>
                  <a:pt x="843439" y="233839"/>
                  <a:pt x="847249" y="225266"/>
                </a:cubicBezTo>
                <a:close/>
                <a:moveTo>
                  <a:pt x="835819" y="195739"/>
                </a:moveTo>
                <a:cubicBezTo>
                  <a:pt x="835819" y="194786"/>
                  <a:pt x="835819" y="194786"/>
                  <a:pt x="835819" y="195739"/>
                </a:cubicBezTo>
                <a:cubicBezTo>
                  <a:pt x="836771" y="196691"/>
                  <a:pt x="838676" y="200501"/>
                  <a:pt x="840581" y="206216"/>
                </a:cubicBezTo>
                <a:cubicBezTo>
                  <a:pt x="838676" y="210979"/>
                  <a:pt x="835819" y="214789"/>
                  <a:pt x="833914" y="219551"/>
                </a:cubicBezTo>
                <a:cubicBezTo>
                  <a:pt x="833914" y="220504"/>
                  <a:pt x="832961" y="220504"/>
                  <a:pt x="832961" y="221456"/>
                </a:cubicBezTo>
                <a:cubicBezTo>
                  <a:pt x="833914" y="211931"/>
                  <a:pt x="834866" y="203359"/>
                  <a:pt x="835819" y="195739"/>
                </a:cubicBezTo>
                <a:close/>
                <a:moveTo>
                  <a:pt x="826294" y="274796"/>
                </a:moveTo>
                <a:cubicBezTo>
                  <a:pt x="827246" y="273844"/>
                  <a:pt x="827246" y="271939"/>
                  <a:pt x="828199" y="270986"/>
                </a:cubicBezTo>
                <a:cubicBezTo>
                  <a:pt x="828199" y="271939"/>
                  <a:pt x="828199" y="272891"/>
                  <a:pt x="828199" y="272891"/>
                </a:cubicBezTo>
                <a:cubicBezTo>
                  <a:pt x="827246" y="273844"/>
                  <a:pt x="826294" y="275749"/>
                  <a:pt x="826294" y="276701"/>
                </a:cubicBezTo>
                <a:cubicBezTo>
                  <a:pt x="826294" y="275749"/>
                  <a:pt x="826294" y="274796"/>
                  <a:pt x="826294" y="274796"/>
                </a:cubicBezTo>
                <a:close/>
                <a:moveTo>
                  <a:pt x="812006" y="448151"/>
                </a:move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lose/>
                <a:moveTo>
                  <a:pt x="785336" y="330041"/>
                </a:moveTo>
                <a:cubicBezTo>
                  <a:pt x="784384" y="329089"/>
                  <a:pt x="783431" y="327184"/>
                  <a:pt x="782479" y="325279"/>
                </a:cubicBezTo>
                <a:cubicBezTo>
                  <a:pt x="782479" y="321469"/>
                  <a:pt x="782479" y="318611"/>
                  <a:pt x="782479" y="315754"/>
                </a:cubicBezTo>
                <a:cubicBezTo>
                  <a:pt x="783431" y="319564"/>
                  <a:pt x="785336" y="322421"/>
                  <a:pt x="786289" y="326231"/>
                </a:cubicBezTo>
                <a:cubicBezTo>
                  <a:pt x="786289" y="328136"/>
                  <a:pt x="785336" y="329089"/>
                  <a:pt x="785336" y="330041"/>
                </a:cubicBezTo>
                <a:close/>
                <a:moveTo>
                  <a:pt x="797719" y="271939"/>
                </a:moveTo>
                <a:cubicBezTo>
                  <a:pt x="799624" y="276701"/>
                  <a:pt x="801529" y="281464"/>
                  <a:pt x="803434" y="286226"/>
                </a:cubicBezTo>
                <a:cubicBezTo>
                  <a:pt x="803434" y="287179"/>
                  <a:pt x="802481" y="288131"/>
                  <a:pt x="802481" y="288131"/>
                </a:cubicBezTo>
                <a:cubicBezTo>
                  <a:pt x="799624" y="295751"/>
                  <a:pt x="796766" y="302419"/>
                  <a:pt x="792956" y="310039"/>
                </a:cubicBezTo>
                <a:cubicBezTo>
                  <a:pt x="792956" y="310039"/>
                  <a:pt x="792956" y="310039"/>
                  <a:pt x="792956" y="309086"/>
                </a:cubicBezTo>
                <a:cubicBezTo>
                  <a:pt x="791051" y="305276"/>
                  <a:pt x="789146" y="300514"/>
                  <a:pt x="787241" y="296704"/>
                </a:cubicBezTo>
                <a:cubicBezTo>
                  <a:pt x="790099" y="285274"/>
                  <a:pt x="792956" y="274796"/>
                  <a:pt x="795814" y="266224"/>
                </a:cubicBezTo>
                <a:cubicBezTo>
                  <a:pt x="796766" y="269081"/>
                  <a:pt x="796766" y="270034"/>
                  <a:pt x="797719" y="271939"/>
                </a:cubicBezTo>
                <a:close/>
                <a:moveTo>
                  <a:pt x="790099" y="253841"/>
                </a:moveTo>
                <a:cubicBezTo>
                  <a:pt x="791051" y="255746"/>
                  <a:pt x="792004" y="258604"/>
                  <a:pt x="793909" y="261461"/>
                </a:cubicBezTo>
                <a:cubicBezTo>
                  <a:pt x="793909" y="261461"/>
                  <a:pt x="793909" y="261461"/>
                  <a:pt x="793909" y="262414"/>
                </a:cubicBezTo>
                <a:cubicBezTo>
                  <a:pt x="791051" y="269081"/>
                  <a:pt x="788194" y="276701"/>
                  <a:pt x="784384" y="286226"/>
                </a:cubicBezTo>
                <a:cubicBezTo>
                  <a:pt x="784384" y="282416"/>
                  <a:pt x="784384" y="277654"/>
                  <a:pt x="785336" y="273844"/>
                </a:cubicBezTo>
                <a:cubicBezTo>
                  <a:pt x="786289" y="267176"/>
                  <a:pt x="788194" y="260509"/>
                  <a:pt x="790099" y="253841"/>
                </a:cubicBezTo>
                <a:close/>
                <a:moveTo>
                  <a:pt x="773906" y="236696"/>
                </a:moveTo>
                <a:cubicBezTo>
                  <a:pt x="774859" y="229076"/>
                  <a:pt x="775811" y="221456"/>
                  <a:pt x="776764" y="213836"/>
                </a:cubicBezTo>
                <a:cubicBezTo>
                  <a:pt x="778669" y="218599"/>
                  <a:pt x="781526" y="223361"/>
                  <a:pt x="783431" y="229076"/>
                </a:cubicBezTo>
                <a:cubicBezTo>
                  <a:pt x="782479" y="230981"/>
                  <a:pt x="781526" y="233839"/>
                  <a:pt x="780574" y="235744"/>
                </a:cubicBezTo>
                <a:cubicBezTo>
                  <a:pt x="778669" y="233839"/>
                  <a:pt x="777716" y="231934"/>
                  <a:pt x="777716" y="231934"/>
                </a:cubicBezTo>
                <a:cubicBezTo>
                  <a:pt x="777716" y="231934"/>
                  <a:pt x="778669" y="233839"/>
                  <a:pt x="780574" y="236696"/>
                </a:cubicBezTo>
                <a:cubicBezTo>
                  <a:pt x="778669" y="242411"/>
                  <a:pt x="775811" y="249079"/>
                  <a:pt x="773906" y="255746"/>
                </a:cubicBezTo>
                <a:cubicBezTo>
                  <a:pt x="773906" y="249079"/>
                  <a:pt x="773906" y="242411"/>
                  <a:pt x="773906" y="236696"/>
                </a:cubicBezTo>
                <a:close/>
                <a:moveTo>
                  <a:pt x="724376" y="219551"/>
                </a:moveTo>
                <a:cubicBezTo>
                  <a:pt x="725329" y="212884"/>
                  <a:pt x="726281" y="207169"/>
                  <a:pt x="726281" y="203359"/>
                </a:cubicBezTo>
                <a:cubicBezTo>
                  <a:pt x="726281" y="210026"/>
                  <a:pt x="726281" y="218599"/>
                  <a:pt x="726281" y="229076"/>
                </a:cubicBezTo>
                <a:cubicBezTo>
                  <a:pt x="725329" y="226219"/>
                  <a:pt x="724376" y="224314"/>
                  <a:pt x="723424" y="223361"/>
                </a:cubicBezTo>
                <a:cubicBezTo>
                  <a:pt x="723424" y="222409"/>
                  <a:pt x="723424" y="220504"/>
                  <a:pt x="724376" y="219551"/>
                </a:cubicBezTo>
                <a:close/>
                <a:moveTo>
                  <a:pt x="723424" y="224314"/>
                </a:moveTo>
                <a:cubicBezTo>
                  <a:pt x="723424" y="226219"/>
                  <a:pt x="724376" y="230029"/>
                  <a:pt x="724376" y="235744"/>
                </a:cubicBezTo>
                <a:cubicBezTo>
                  <a:pt x="725329" y="239554"/>
                  <a:pt x="725329" y="245269"/>
                  <a:pt x="726281" y="250984"/>
                </a:cubicBezTo>
                <a:cubicBezTo>
                  <a:pt x="726281" y="250984"/>
                  <a:pt x="726281" y="250984"/>
                  <a:pt x="726281" y="251936"/>
                </a:cubicBezTo>
                <a:cubicBezTo>
                  <a:pt x="726281" y="259556"/>
                  <a:pt x="726281" y="268129"/>
                  <a:pt x="727234" y="276701"/>
                </a:cubicBezTo>
                <a:cubicBezTo>
                  <a:pt x="727234" y="280511"/>
                  <a:pt x="727234" y="284321"/>
                  <a:pt x="727234" y="288131"/>
                </a:cubicBezTo>
                <a:cubicBezTo>
                  <a:pt x="726281" y="286226"/>
                  <a:pt x="726281" y="285274"/>
                  <a:pt x="725329" y="284321"/>
                </a:cubicBezTo>
                <a:cubicBezTo>
                  <a:pt x="722471" y="275749"/>
                  <a:pt x="720566" y="268129"/>
                  <a:pt x="717709" y="260509"/>
                </a:cubicBezTo>
                <a:cubicBezTo>
                  <a:pt x="719614" y="246221"/>
                  <a:pt x="721519" y="233839"/>
                  <a:pt x="723424" y="224314"/>
                </a:cubicBezTo>
                <a:close/>
                <a:moveTo>
                  <a:pt x="710089" y="308134"/>
                </a:moveTo>
                <a:cubicBezTo>
                  <a:pt x="710089" y="311944"/>
                  <a:pt x="711041" y="315754"/>
                  <a:pt x="711041" y="320516"/>
                </a:cubicBezTo>
                <a:cubicBezTo>
                  <a:pt x="712946" y="336709"/>
                  <a:pt x="714851" y="354806"/>
                  <a:pt x="717709" y="373856"/>
                </a:cubicBezTo>
                <a:cubicBezTo>
                  <a:pt x="715804" y="378619"/>
                  <a:pt x="712946" y="384334"/>
                  <a:pt x="711041" y="389096"/>
                </a:cubicBezTo>
                <a:cubicBezTo>
                  <a:pt x="710089" y="387191"/>
                  <a:pt x="710089" y="385286"/>
                  <a:pt x="709136" y="383381"/>
                </a:cubicBezTo>
                <a:cubicBezTo>
                  <a:pt x="710089" y="379571"/>
                  <a:pt x="710089" y="375761"/>
                  <a:pt x="711041" y="372904"/>
                </a:cubicBezTo>
                <a:cubicBezTo>
                  <a:pt x="712946" y="359569"/>
                  <a:pt x="713899" y="352901"/>
                  <a:pt x="713899" y="352901"/>
                </a:cubicBezTo>
                <a:cubicBezTo>
                  <a:pt x="713899" y="352901"/>
                  <a:pt x="711994" y="360521"/>
                  <a:pt x="707231" y="372904"/>
                </a:cubicBezTo>
                <a:cubicBezTo>
                  <a:pt x="707231" y="373856"/>
                  <a:pt x="706279" y="374809"/>
                  <a:pt x="706279" y="374809"/>
                </a:cubicBezTo>
                <a:cubicBezTo>
                  <a:pt x="704374" y="369094"/>
                  <a:pt x="702469" y="363379"/>
                  <a:pt x="701516" y="357664"/>
                </a:cubicBezTo>
                <a:cubicBezTo>
                  <a:pt x="701516" y="357664"/>
                  <a:pt x="701516" y="357664"/>
                  <a:pt x="701516" y="357664"/>
                </a:cubicBezTo>
                <a:cubicBezTo>
                  <a:pt x="704374" y="339566"/>
                  <a:pt x="707231" y="323374"/>
                  <a:pt x="710089" y="308134"/>
                </a:cubicBezTo>
                <a:close/>
                <a:moveTo>
                  <a:pt x="676751" y="253841"/>
                </a:moveTo>
                <a:cubicBezTo>
                  <a:pt x="676751" y="250984"/>
                  <a:pt x="676751" y="249079"/>
                  <a:pt x="676751" y="246221"/>
                </a:cubicBezTo>
                <a:cubicBezTo>
                  <a:pt x="677704" y="237649"/>
                  <a:pt x="678656" y="229076"/>
                  <a:pt x="679609" y="220504"/>
                </a:cubicBezTo>
                <a:cubicBezTo>
                  <a:pt x="680561" y="206216"/>
                  <a:pt x="681514" y="192881"/>
                  <a:pt x="682466" y="181451"/>
                </a:cubicBezTo>
                <a:cubicBezTo>
                  <a:pt x="682466" y="180499"/>
                  <a:pt x="682466" y="179546"/>
                  <a:pt x="682466" y="178594"/>
                </a:cubicBezTo>
                <a:cubicBezTo>
                  <a:pt x="687229" y="193834"/>
                  <a:pt x="691039" y="211931"/>
                  <a:pt x="696754" y="231934"/>
                </a:cubicBezTo>
                <a:cubicBezTo>
                  <a:pt x="699611" y="243364"/>
                  <a:pt x="702469" y="254794"/>
                  <a:pt x="705326" y="267176"/>
                </a:cubicBezTo>
                <a:cubicBezTo>
                  <a:pt x="704374" y="269081"/>
                  <a:pt x="704374" y="271939"/>
                  <a:pt x="703421" y="273844"/>
                </a:cubicBezTo>
                <a:cubicBezTo>
                  <a:pt x="700564" y="284321"/>
                  <a:pt x="697706" y="295751"/>
                  <a:pt x="694849" y="307181"/>
                </a:cubicBezTo>
                <a:cubicBezTo>
                  <a:pt x="693896" y="309086"/>
                  <a:pt x="693896" y="311944"/>
                  <a:pt x="692944" y="313849"/>
                </a:cubicBezTo>
                <a:cubicBezTo>
                  <a:pt x="691991" y="316706"/>
                  <a:pt x="691039" y="319564"/>
                  <a:pt x="690086" y="322421"/>
                </a:cubicBezTo>
                <a:cubicBezTo>
                  <a:pt x="684371" y="305276"/>
                  <a:pt x="679609" y="290036"/>
                  <a:pt x="673894" y="274796"/>
                </a:cubicBezTo>
                <a:cubicBezTo>
                  <a:pt x="675799" y="268129"/>
                  <a:pt x="676751" y="260509"/>
                  <a:pt x="676751" y="253841"/>
                </a:cubicBezTo>
                <a:close/>
                <a:moveTo>
                  <a:pt x="668179" y="331946"/>
                </a:moveTo>
                <a:cubicBezTo>
                  <a:pt x="668179" y="330994"/>
                  <a:pt x="668179" y="330994"/>
                  <a:pt x="668179" y="330041"/>
                </a:cubicBezTo>
                <a:cubicBezTo>
                  <a:pt x="668179" y="331946"/>
                  <a:pt x="669131" y="332899"/>
                  <a:pt x="669131" y="334804"/>
                </a:cubicBezTo>
                <a:cubicBezTo>
                  <a:pt x="670084" y="338614"/>
                  <a:pt x="671036" y="342424"/>
                  <a:pt x="671989" y="346234"/>
                </a:cubicBezTo>
                <a:cubicBezTo>
                  <a:pt x="672941" y="350044"/>
                  <a:pt x="673894" y="354806"/>
                  <a:pt x="674846" y="359569"/>
                </a:cubicBezTo>
                <a:cubicBezTo>
                  <a:pt x="675799" y="363379"/>
                  <a:pt x="676751" y="367189"/>
                  <a:pt x="676751" y="370999"/>
                </a:cubicBezTo>
                <a:cubicBezTo>
                  <a:pt x="676751" y="371951"/>
                  <a:pt x="675799" y="372904"/>
                  <a:pt x="675799" y="373856"/>
                </a:cubicBezTo>
                <a:cubicBezTo>
                  <a:pt x="675799" y="374809"/>
                  <a:pt x="674846" y="375761"/>
                  <a:pt x="674846" y="377666"/>
                </a:cubicBezTo>
                <a:cubicBezTo>
                  <a:pt x="672941" y="374809"/>
                  <a:pt x="671989" y="370999"/>
                  <a:pt x="670084" y="368141"/>
                </a:cubicBezTo>
                <a:cubicBezTo>
                  <a:pt x="668179" y="364331"/>
                  <a:pt x="666274" y="361474"/>
                  <a:pt x="664369" y="358616"/>
                </a:cubicBezTo>
                <a:cubicBezTo>
                  <a:pt x="665321" y="349091"/>
                  <a:pt x="667226" y="340519"/>
                  <a:pt x="668179" y="331946"/>
                </a:cubicBezTo>
                <a:close/>
                <a:moveTo>
                  <a:pt x="656749" y="266224"/>
                </a:moveTo>
                <a:cubicBezTo>
                  <a:pt x="656749" y="266224"/>
                  <a:pt x="656749" y="267176"/>
                  <a:pt x="656749" y="267176"/>
                </a:cubicBezTo>
                <a:cubicBezTo>
                  <a:pt x="656749" y="268129"/>
                  <a:pt x="656749" y="269081"/>
                  <a:pt x="656749" y="269081"/>
                </a:cubicBezTo>
                <a:cubicBezTo>
                  <a:pt x="656749" y="268129"/>
                  <a:pt x="656749" y="267176"/>
                  <a:pt x="656749" y="266224"/>
                </a:cubicBezTo>
                <a:close/>
                <a:moveTo>
                  <a:pt x="608171" y="318611"/>
                </a:moveTo>
                <a:cubicBezTo>
                  <a:pt x="609124" y="305276"/>
                  <a:pt x="611029" y="291941"/>
                  <a:pt x="611981" y="279559"/>
                </a:cubicBezTo>
                <a:cubicBezTo>
                  <a:pt x="612934" y="282416"/>
                  <a:pt x="612934" y="285274"/>
                  <a:pt x="613886" y="288131"/>
                </a:cubicBezTo>
                <a:cubicBezTo>
                  <a:pt x="614839" y="301466"/>
                  <a:pt x="615791" y="314801"/>
                  <a:pt x="615791" y="327184"/>
                </a:cubicBezTo>
                <a:cubicBezTo>
                  <a:pt x="615791" y="329089"/>
                  <a:pt x="615791" y="330041"/>
                  <a:pt x="615791" y="331946"/>
                </a:cubicBezTo>
                <a:cubicBezTo>
                  <a:pt x="615791" y="333851"/>
                  <a:pt x="615791" y="335756"/>
                  <a:pt x="615791" y="337661"/>
                </a:cubicBezTo>
                <a:cubicBezTo>
                  <a:pt x="614839" y="336709"/>
                  <a:pt x="613886" y="334804"/>
                  <a:pt x="613886" y="333851"/>
                </a:cubicBezTo>
                <a:cubicBezTo>
                  <a:pt x="611981" y="330041"/>
                  <a:pt x="609124" y="325279"/>
                  <a:pt x="607219" y="321469"/>
                </a:cubicBezTo>
                <a:cubicBezTo>
                  <a:pt x="608171" y="320516"/>
                  <a:pt x="608171" y="319564"/>
                  <a:pt x="608171" y="318611"/>
                </a:cubicBezTo>
                <a:close/>
                <a:moveTo>
                  <a:pt x="606266" y="341471"/>
                </a:moveTo>
                <a:cubicBezTo>
                  <a:pt x="609124" y="349091"/>
                  <a:pt x="612934" y="356711"/>
                  <a:pt x="615791" y="364331"/>
                </a:cubicBezTo>
                <a:cubicBezTo>
                  <a:pt x="615791" y="364331"/>
                  <a:pt x="615791" y="365284"/>
                  <a:pt x="615791" y="365284"/>
                </a:cubicBezTo>
                <a:cubicBezTo>
                  <a:pt x="614839" y="368141"/>
                  <a:pt x="612934" y="371951"/>
                  <a:pt x="611029" y="375761"/>
                </a:cubicBezTo>
                <a:cubicBezTo>
                  <a:pt x="610076" y="371951"/>
                  <a:pt x="609124" y="367189"/>
                  <a:pt x="608171" y="363379"/>
                </a:cubicBezTo>
                <a:cubicBezTo>
                  <a:pt x="607219" y="358616"/>
                  <a:pt x="606266" y="354806"/>
                  <a:pt x="605314" y="350996"/>
                </a:cubicBezTo>
                <a:cubicBezTo>
                  <a:pt x="605314" y="348139"/>
                  <a:pt x="605314" y="344329"/>
                  <a:pt x="606266" y="341471"/>
                </a:cubicBezTo>
                <a:close/>
                <a:moveTo>
                  <a:pt x="606266" y="424339"/>
                </a:moveTo>
                <a:cubicBezTo>
                  <a:pt x="607219" y="427196"/>
                  <a:pt x="608171" y="430054"/>
                  <a:pt x="609124" y="433864"/>
                </a:cubicBezTo>
                <a:cubicBezTo>
                  <a:pt x="608171" y="434816"/>
                  <a:pt x="608171" y="435769"/>
                  <a:pt x="607219" y="436721"/>
                </a:cubicBezTo>
                <a:lnTo>
                  <a:pt x="601504" y="435769"/>
                </a:lnTo>
                <a:cubicBezTo>
                  <a:pt x="604361" y="432911"/>
                  <a:pt x="605314" y="428149"/>
                  <a:pt x="606266" y="424339"/>
                </a:cubicBezTo>
                <a:close/>
                <a:moveTo>
                  <a:pt x="599599" y="401479"/>
                </a:moveTo>
                <a:cubicBezTo>
                  <a:pt x="599599" y="402431"/>
                  <a:pt x="599599" y="402431"/>
                  <a:pt x="599599" y="401479"/>
                </a:cubicBezTo>
                <a:cubicBezTo>
                  <a:pt x="599599" y="402431"/>
                  <a:pt x="599599" y="403384"/>
                  <a:pt x="599599" y="403384"/>
                </a:cubicBezTo>
                <a:cubicBezTo>
                  <a:pt x="599599" y="403384"/>
                  <a:pt x="599599" y="402431"/>
                  <a:pt x="599599" y="401479"/>
                </a:cubicBezTo>
                <a:close/>
                <a:moveTo>
                  <a:pt x="587216" y="300514"/>
                </a:moveTo>
                <a:cubicBezTo>
                  <a:pt x="588169" y="303371"/>
                  <a:pt x="590074" y="307181"/>
                  <a:pt x="591979" y="310039"/>
                </a:cubicBezTo>
                <a:cubicBezTo>
                  <a:pt x="591979" y="311944"/>
                  <a:pt x="591026" y="314801"/>
                  <a:pt x="591026" y="316706"/>
                </a:cubicBezTo>
                <a:cubicBezTo>
                  <a:pt x="591026" y="316706"/>
                  <a:pt x="591026" y="316706"/>
                  <a:pt x="591026" y="316706"/>
                </a:cubicBezTo>
                <a:cubicBezTo>
                  <a:pt x="591026" y="317659"/>
                  <a:pt x="590074" y="318611"/>
                  <a:pt x="590074" y="319564"/>
                </a:cubicBezTo>
                <a:cubicBezTo>
                  <a:pt x="589121" y="316706"/>
                  <a:pt x="588169" y="313849"/>
                  <a:pt x="587216" y="311944"/>
                </a:cubicBezTo>
                <a:cubicBezTo>
                  <a:pt x="587216" y="308134"/>
                  <a:pt x="587216" y="303371"/>
                  <a:pt x="586264" y="299561"/>
                </a:cubicBezTo>
                <a:cubicBezTo>
                  <a:pt x="586264" y="299561"/>
                  <a:pt x="586264" y="299561"/>
                  <a:pt x="587216" y="300514"/>
                </a:cubicBezTo>
                <a:close/>
                <a:moveTo>
                  <a:pt x="553879" y="257651"/>
                </a:moveTo>
                <a:cubicBezTo>
                  <a:pt x="554831" y="249079"/>
                  <a:pt x="554831" y="241459"/>
                  <a:pt x="555784" y="233839"/>
                </a:cubicBezTo>
                <a:cubicBezTo>
                  <a:pt x="556736" y="238601"/>
                  <a:pt x="557689" y="243364"/>
                  <a:pt x="558641" y="249079"/>
                </a:cubicBezTo>
                <a:cubicBezTo>
                  <a:pt x="557689" y="247174"/>
                  <a:pt x="556736" y="247174"/>
                  <a:pt x="556736" y="247174"/>
                </a:cubicBezTo>
                <a:cubicBezTo>
                  <a:pt x="556736" y="247174"/>
                  <a:pt x="557689" y="248126"/>
                  <a:pt x="558641" y="250984"/>
                </a:cubicBezTo>
                <a:cubicBezTo>
                  <a:pt x="561499" y="264319"/>
                  <a:pt x="565309" y="280511"/>
                  <a:pt x="570071" y="297656"/>
                </a:cubicBezTo>
                <a:cubicBezTo>
                  <a:pt x="570071" y="299561"/>
                  <a:pt x="571024" y="301466"/>
                  <a:pt x="571976" y="303371"/>
                </a:cubicBezTo>
                <a:cubicBezTo>
                  <a:pt x="571024" y="306229"/>
                  <a:pt x="570071" y="310039"/>
                  <a:pt x="569119" y="312896"/>
                </a:cubicBezTo>
                <a:cubicBezTo>
                  <a:pt x="567214" y="307181"/>
                  <a:pt x="566261" y="301466"/>
                  <a:pt x="564356" y="295751"/>
                </a:cubicBezTo>
                <a:cubicBezTo>
                  <a:pt x="560546" y="285274"/>
                  <a:pt x="557689" y="274796"/>
                  <a:pt x="553879" y="266224"/>
                </a:cubicBezTo>
                <a:cubicBezTo>
                  <a:pt x="553879" y="263366"/>
                  <a:pt x="553879" y="260509"/>
                  <a:pt x="553879" y="257651"/>
                </a:cubicBezTo>
                <a:close/>
                <a:moveTo>
                  <a:pt x="551974" y="295751"/>
                </a:moveTo>
                <a:cubicBezTo>
                  <a:pt x="551974" y="294799"/>
                  <a:pt x="551974" y="294799"/>
                  <a:pt x="551974" y="295751"/>
                </a:cubicBezTo>
                <a:cubicBezTo>
                  <a:pt x="551974" y="295751"/>
                  <a:pt x="552926" y="297656"/>
                  <a:pt x="552926" y="298609"/>
                </a:cubicBezTo>
                <a:cubicBezTo>
                  <a:pt x="554831" y="304324"/>
                  <a:pt x="555784" y="310991"/>
                  <a:pt x="556736" y="317659"/>
                </a:cubicBezTo>
                <a:cubicBezTo>
                  <a:pt x="556736" y="318611"/>
                  <a:pt x="556736" y="319564"/>
                  <a:pt x="557689" y="321469"/>
                </a:cubicBezTo>
                <a:cubicBezTo>
                  <a:pt x="557689" y="321469"/>
                  <a:pt x="557689" y="321469"/>
                  <a:pt x="557689" y="322421"/>
                </a:cubicBezTo>
                <a:cubicBezTo>
                  <a:pt x="557689" y="323374"/>
                  <a:pt x="557689" y="324326"/>
                  <a:pt x="557689" y="326231"/>
                </a:cubicBezTo>
                <a:cubicBezTo>
                  <a:pt x="555784" y="319564"/>
                  <a:pt x="553879" y="312896"/>
                  <a:pt x="552926" y="306229"/>
                </a:cubicBezTo>
                <a:cubicBezTo>
                  <a:pt x="551974" y="301466"/>
                  <a:pt x="551974" y="298609"/>
                  <a:pt x="551974" y="295751"/>
                </a:cubicBezTo>
                <a:close/>
                <a:moveTo>
                  <a:pt x="529114" y="290036"/>
                </a:moveTo>
                <a:cubicBezTo>
                  <a:pt x="529114" y="290036"/>
                  <a:pt x="529114" y="290989"/>
                  <a:pt x="529114" y="290036"/>
                </a:cubicBezTo>
                <a:cubicBezTo>
                  <a:pt x="529114" y="290989"/>
                  <a:pt x="529114" y="290989"/>
                  <a:pt x="529114" y="290036"/>
                </a:cubicBezTo>
                <a:cubicBezTo>
                  <a:pt x="529114" y="290989"/>
                  <a:pt x="529114" y="290036"/>
                  <a:pt x="529114" y="290036"/>
                </a:cubicBezTo>
                <a:close/>
                <a:moveTo>
                  <a:pt x="522446" y="336709"/>
                </a:moveTo>
                <a:cubicBezTo>
                  <a:pt x="522446" y="333851"/>
                  <a:pt x="523399" y="331946"/>
                  <a:pt x="523399" y="329089"/>
                </a:cubicBezTo>
                <a:cubicBezTo>
                  <a:pt x="524351" y="331946"/>
                  <a:pt x="525304" y="333851"/>
                  <a:pt x="526256" y="336709"/>
                </a:cubicBezTo>
                <a:cubicBezTo>
                  <a:pt x="528161" y="341471"/>
                  <a:pt x="530066" y="346234"/>
                  <a:pt x="531019" y="350996"/>
                </a:cubicBezTo>
                <a:cubicBezTo>
                  <a:pt x="531019" y="358616"/>
                  <a:pt x="531019" y="366236"/>
                  <a:pt x="531971" y="374809"/>
                </a:cubicBezTo>
                <a:cubicBezTo>
                  <a:pt x="531971" y="384334"/>
                  <a:pt x="532924" y="393859"/>
                  <a:pt x="533876" y="403384"/>
                </a:cubicBezTo>
                <a:cubicBezTo>
                  <a:pt x="530066" y="397669"/>
                  <a:pt x="528161" y="394811"/>
                  <a:pt x="528161" y="394811"/>
                </a:cubicBezTo>
                <a:cubicBezTo>
                  <a:pt x="528161" y="394811"/>
                  <a:pt x="530066" y="400526"/>
                  <a:pt x="532924" y="410051"/>
                </a:cubicBezTo>
                <a:cubicBezTo>
                  <a:pt x="533876" y="411956"/>
                  <a:pt x="534829" y="414814"/>
                  <a:pt x="534829" y="417671"/>
                </a:cubicBezTo>
                <a:cubicBezTo>
                  <a:pt x="534829" y="421481"/>
                  <a:pt x="535781" y="426244"/>
                  <a:pt x="535781" y="430054"/>
                </a:cubicBezTo>
                <a:lnTo>
                  <a:pt x="523399" y="428149"/>
                </a:lnTo>
                <a:cubicBezTo>
                  <a:pt x="523399" y="428149"/>
                  <a:pt x="522446" y="427196"/>
                  <a:pt x="522446" y="427196"/>
                </a:cubicBezTo>
                <a:cubicBezTo>
                  <a:pt x="522446" y="426244"/>
                  <a:pt x="522446" y="424339"/>
                  <a:pt x="522446" y="423386"/>
                </a:cubicBezTo>
                <a:cubicBezTo>
                  <a:pt x="525304" y="414814"/>
                  <a:pt x="527209" y="410051"/>
                  <a:pt x="527209" y="410051"/>
                </a:cubicBezTo>
                <a:cubicBezTo>
                  <a:pt x="527209" y="410051"/>
                  <a:pt x="525304" y="412909"/>
                  <a:pt x="522446" y="418624"/>
                </a:cubicBezTo>
                <a:cubicBezTo>
                  <a:pt x="522446" y="413861"/>
                  <a:pt x="521494" y="409099"/>
                  <a:pt x="521494" y="405289"/>
                </a:cubicBezTo>
                <a:cubicBezTo>
                  <a:pt x="520541" y="392906"/>
                  <a:pt x="518636" y="380524"/>
                  <a:pt x="517684" y="369094"/>
                </a:cubicBezTo>
                <a:cubicBezTo>
                  <a:pt x="519589" y="356711"/>
                  <a:pt x="520541" y="347186"/>
                  <a:pt x="522446" y="336709"/>
                </a:cubicBezTo>
                <a:close/>
                <a:moveTo>
                  <a:pt x="512921" y="271939"/>
                </a:moveTo>
                <a:cubicBezTo>
                  <a:pt x="511969" y="276701"/>
                  <a:pt x="511016" y="281464"/>
                  <a:pt x="509111" y="287179"/>
                </a:cubicBezTo>
                <a:cubicBezTo>
                  <a:pt x="509111" y="287179"/>
                  <a:pt x="509111" y="287179"/>
                  <a:pt x="509111" y="288131"/>
                </a:cubicBezTo>
                <a:cubicBezTo>
                  <a:pt x="508159" y="284321"/>
                  <a:pt x="508159" y="279559"/>
                  <a:pt x="507206" y="275749"/>
                </a:cubicBezTo>
                <a:cubicBezTo>
                  <a:pt x="507206" y="270986"/>
                  <a:pt x="508159" y="267176"/>
                  <a:pt x="508159" y="262414"/>
                </a:cubicBezTo>
                <a:lnTo>
                  <a:pt x="509111" y="262414"/>
                </a:lnTo>
                <a:cubicBezTo>
                  <a:pt x="511016" y="265271"/>
                  <a:pt x="511969" y="268129"/>
                  <a:pt x="512921" y="271939"/>
                </a:cubicBezTo>
                <a:close/>
                <a:moveTo>
                  <a:pt x="497681" y="207169"/>
                </a:moveTo>
                <a:cubicBezTo>
                  <a:pt x="500539" y="217646"/>
                  <a:pt x="503396" y="230981"/>
                  <a:pt x="506254" y="245269"/>
                </a:cubicBezTo>
                <a:cubicBezTo>
                  <a:pt x="507206" y="249079"/>
                  <a:pt x="508159" y="252889"/>
                  <a:pt x="509111" y="256699"/>
                </a:cubicBezTo>
                <a:cubicBezTo>
                  <a:pt x="508159" y="256699"/>
                  <a:pt x="507206" y="256699"/>
                  <a:pt x="506254" y="256699"/>
                </a:cubicBezTo>
                <a:lnTo>
                  <a:pt x="505301" y="256699"/>
                </a:lnTo>
                <a:cubicBezTo>
                  <a:pt x="505301" y="256699"/>
                  <a:pt x="505301" y="256699"/>
                  <a:pt x="505301" y="256699"/>
                </a:cubicBezTo>
                <a:cubicBezTo>
                  <a:pt x="502444" y="238601"/>
                  <a:pt x="499586" y="220504"/>
                  <a:pt x="497681" y="207169"/>
                </a:cubicBezTo>
                <a:cubicBezTo>
                  <a:pt x="496729" y="207169"/>
                  <a:pt x="496729" y="207169"/>
                  <a:pt x="497681" y="207169"/>
                </a:cubicBezTo>
                <a:close/>
                <a:moveTo>
                  <a:pt x="487204" y="419576"/>
                </a:moveTo>
                <a:cubicBezTo>
                  <a:pt x="487204" y="420529"/>
                  <a:pt x="486251" y="421481"/>
                  <a:pt x="486251" y="422434"/>
                </a:cubicBezTo>
                <a:lnTo>
                  <a:pt x="483394" y="422434"/>
                </a:lnTo>
                <a:cubicBezTo>
                  <a:pt x="483394" y="421481"/>
                  <a:pt x="483394" y="419576"/>
                  <a:pt x="483394" y="418624"/>
                </a:cubicBezTo>
                <a:cubicBezTo>
                  <a:pt x="483394" y="412909"/>
                  <a:pt x="482441" y="407194"/>
                  <a:pt x="481489" y="401479"/>
                </a:cubicBezTo>
                <a:cubicBezTo>
                  <a:pt x="483394" y="407194"/>
                  <a:pt x="485299" y="413861"/>
                  <a:pt x="487204" y="419576"/>
                </a:cubicBezTo>
                <a:close/>
                <a:moveTo>
                  <a:pt x="437674" y="390049"/>
                </a:moveTo>
                <a:cubicBezTo>
                  <a:pt x="437674" y="390049"/>
                  <a:pt x="437674" y="390049"/>
                  <a:pt x="437674" y="390049"/>
                </a:cubicBezTo>
                <a:cubicBezTo>
                  <a:pt x="437674" y="389096"/>
                  <a:pt x="437674" y="389096"/>
                  <a:pt x="437674" y="388144"/>
                </a:cubicBezTo>
                <a:cubicBezTo>
                  <a:pt x="437674" y="388144"/>
                  <a:pt x="437674" y="388144"/>
                  <a:pt x="437674" y="388144"/>
                </a:cubicBezTo>
                <a:cubicBezTo>
                  <a:pt x="437674" y="389096"/>
                  <a:pt x="437674" y="390049"/>
                  <a:pt x="437674" y="390049"/>
                </a:cubicBezTo>
                <a:cubicBezTo>
                  <a:pt x="437674" y="391001"/>
                  <a:pt x="437674" y="390049"/>
                  <a:pt x="437674" y="390049"/>
                </a:cubicBezTo>
                <a:close/>
                <a:moveTo>
                  <a:pt x="448151" y="362426"/>
                </a:moveTo>
                <a:cubicBezTo>
                  <a:pt x="447199" y="360521"/>
                  <a:pt x="446246" y="358616"/>
                  <a:pt x="446246" y="356711"/>
                </a:cubicBezTo>
                <a:cubicBezTo>
                  <a:pt x="447199" y="353854"/>
                  <a:pt x="448151" y="350044"/>
                  <a:pt x="449104" y="347186"/>
                </a:cubicBezTo>
                <a:cubicBezTo>
                  <a:pt x="448151" y="351949"/>
                  <a:pt x="448151" y="357664"/>
                  <a:pt x="448151" y="362426"/>
                </a:cubicBezTo>
                <a:close/>
                <a:moveTo>
                  <a:pt x="436721" y="227171"/>
                </a:moveTo>
                <a:cubicBezTo>
                  <a:pt x="437674" y="233839"/>
                  <a:pt x="439579" y="239554"/>
                  <a:pt x="440531" y="246221"/>
                </a:cubicBezTo>
                <a:cubicBezTo>
                  <a:pt x="438626" y="242411"/>
                  <a:pt x="436721" y="238601"/>
                  <a:pt x="434816" y="234791"/>
                </a:cubicBezTo>
                <a:cubicBezTo>
                  <a:pt x="435769" y="231934"/>
                  <a:pt x="435769" y="230029"/>
                  <a:pt x="436721" y="227171"/>
                </a:cubicBezTo>
                <a:close/>
                <a:moveTo>
                  <a:pt x="428149" y="280511"/>
                </a:moveTo>
                <a:cubicBezTo>
                  <a:pt x="430054" y="270986"/>
                  <a:pt x="431006" y="262414"/>
                  <a:pt x="431959" y="253841"/>
                </a:cubicBezTo>
                <a:cubicBezTo>
                  <a:pt x="431959" y="255746"/>
                  <a:pt x="432911" y="256699"/>
                  <a:pt x="432911" y="258604"/>
                </a:cubicBezTo>
                <a:cubicBezTo>
                  <a:pt x="434816" y="266224"/>
                  <a:pt x="436721" y="274796"/>
                  <a:pt x="438626" y="284321"/>
                </a:cubicBezTo>
                <a:cubicBezTo>
                  <a:pt x="438626" y="286226"/>
                  <a:pt x="439579" y="288131"/>
                  <a:pt x="439579" y="290036"/>
                </a:cubicBezTo>
                <a:cubicBezTo>
                  <a:pt x="434816" y="284321"/>
                  <a:pt x="432911" y="281464"/>
                  <a:pt x="432911" y="281464"/>
                </a:cubicBezTo>
                <a:cubicBezTo>
                  <a:pt x="432911" y="281464"/>
                  <a:pt x="435769" y="287179"/>
                  <a:pt x="439579" y="295751"/>
                </a:cubicBezTo>
                <a:cubicBezTo>
                  <a:pt x="440531" y="296704"/>
                  <a:pt x="440531" y="298609"/>
                  <a:pt x="441484" y="299561"/>
                </a:cubicBezTo>
                <a:cubicBezTo>
                  <a:pt x="442436" y="303371"/>
                  <a:pt x="443389" y="308134"/>
                  <a:pt x="443389" y="312896"/>
                </a:cubicBezTo>
                <a:cubicBezTo>
                  <a:pt x="444341" y="317659"/>
                  <a:pt x="445294" y="323374"/>
                  <a:pt x="446246" y="328136"/>
                </a:cubicBezTo>
                <a:cubicBezTo>
                  <a:pt x="446246" y="330994"/>
                  <a:pt x="447199" y="332899"/>
                  <a:pt x="447199" y="335756"/>
                </a:cubicBezTo>
                <a:cubicBezTo>
                  <a:pt x="446246" y="337661"/>
                  <a:pt x="445294" y="339566"/>
                  <a:pt x="445294" y="341471"/>
                </a:cubicBezTo>
                <a:cubicBezTo>
                  <a:pt x="444341" y="344329"/>
                  <a:pt x="443389" y="346234"/>
                  <a:pt x="442436" y="349091"/>
                </a:cubicBezTo>
                <a:cubicBezTo>
                  <a:pt x="439579" y="342424"/>
                  <a:pt x="437674" y="336709"/>
                  <a:pt x="434816" y="331946"/>
                </a:cubicBezTo>
                <a:cubicBezTo>
                  <a:pt x="434816" y="322421"/>
                  <a:pt x="434816" y="317659"/>
                  <a:pt x="434816" y="317659"/>
                </a:cubicBezTo>
                <a:cubicBezTo>
                  <a:pt x="434816" y="317659"/>
                  <a:pt x="433864" y="321469"/>
                  <a:pt x="432911" y="328136"/>
                </a:cubicBezTo>
                <a:cubicBezTo>
                  <a:pt x="430054" y="319564"/>
                  <a:pt x="426244" y="310991"/>
                  <a:pt x="423386" y="303371"/>
                </a:cubicBezTo>
                <a:cubicBezTo>
                  <a:pt x="426244" y="295751"/>
                  <a:pt x="427196" y="288131"/>
                  <a:pt x="428149" y="280511"/>
                </a:cubicBezTo>
                <a:close/>
                <a:moveTo>
                  <a:pt x="418624" y="345281"/>
                </a:moveTo>
                <a:cubicBezTo>
                  <a:pt x="419576" y="337661"/>
                  <a:pt x="420529" y="330041"/>
                  <a:pt x="422434" y="322421"/>
                </a:cubicBezTo>
                <a:cubicBezTo>
                  <a:pt x="424339" y="328136"/>
                  <a:pt x="425291" y="333851"/>
                  <a:pt x="427196" y="339566"/>
                </a:cubicBezTo>
                <a:cubicBezTo>
                  <a:pt x="428149" y="343376"/>
                  <a:pt x="429101" y="347186"/>
                  <a:pt x="430054" y="350996"/>
                </a:cubicBezTo>
                <a:cubicBezTo>
                  <a:pt x="429101" y="354806"/>
                  <a:pt x="429101" y="358616"/>
                  <a:pt x="428149" y="362426"/>
                </a:cubicBezTo>
                <a:cubicBezTo>
                  <a:pt x="427196" y="360521"/>
                  <a:pt x="426244" y="358616"/>
                  <a:pt x="426244" y="356711"/>
                </a:cubicBezTo>
                <a:cubicBezTo>
                  <a:pt x="423386" y="349091"/>
                  <a:pt x="420529" y="344329"/>
                  <a:pt x="420529" y="344329"/>
                </a:cubicBezTo>
                <a:cubicBezTo>
                  <a:pt x="420529" y="344329"/>
                  <a:pt x="420529" y="349091"/>
                  <a:pt x="422434" y="357664"/>
                </a:cubicBezTo>
                <a:cubicBezTo>
                  <a:pt x="423386" y="361474"/>
                  <a:pt x="423386" y="367189"/>
                  <a:pt x="424339" y="372904"/>
                </a:cubicBezTo>
                <a:cubicBezTo>
                  <a:pt x="424339" y="374809"/>
                  <a:pt x="425291" y="375761"/>
                  <a:pt x="425291" y="377666"/>
                </a:cubicBezTo>
                <a:cubicBezTo>
                  <a:pt x="425291" y="376714"/>
                  <a:pt x="424339" y="375761"/>
                  <a:pt x="424339" y="375761"/>
                </a:cubicBezTo>
                <a:cubicBezTo>
                  <a:pt x="424339" y="375761"/>
                  <a:pt x="424339" y="374809"/>
                  <a:pt x="424339" y="374809"/>
                </a:cubicBezTo>
                <a:cubicBezTo>
                  <a:pt x="422434" y="367189"/>
                  <a:pt x="420529" y="359569"/>
                  <a:pt x="418624" y="351949"/>
                </a:cubicBezTo>
                <a:cubicBezTo>
                  <a:pt x="417671" y="349091"/>
                  <a:pt x="418624" y="347186"/>
                  <a:pt x="418624" y="345281"/>
                </a:cubicBezTo>
                <a:close/>
                <a:moveTo>
                  <a:pt x="406241" y="261461"/>
                </a:moveTo>
                <a:cubicBezTo>
                  <a:pt x="408146" y="267176"/>
                  <a:pt x="410051" y="275749"/>
                  <a:pt x="411956" y="285274"/>
                </a:cubicBezTo>
                <a:cubicBezTo>
                  <a:pt x="410051" y="292894"/>
                  <a:pt x="409099" y="301466"/>
                  <a:pt x="407194" y="310039"/>
                </a:cubicBezTo>
                <a:cubicBezTo>
                  <a:pt x="406241" y="307181"/>
                  <a:pt x="406241" y="304324"/>
                  <a:pt x="405289" y="302419"/>
                </a:cubicBezTo>
                <a:cubicBezTo>
                  <a:pt x="406241" y="288131"/>
                  <a:pt x="406241" y="273844"/>
                  <a:pt x="406241" y="261461"/>
                </a:cubicBezTo>
                <a:close/>
                <a:moveTo>
                  <a:pt x="382429" y="290036"/>
                </a:moveTo>
                <a:cubicBezTo>
                  <a:pt x="382429" y="290989"/>
                  <a:pt x="382429" y="292894"/>
                  <a:pt x="381476" y="293846"/>
                </a:cubicBezTo>
                <a:cubicBezTo>
                  <a:pt x="381476" y="290989"/>
                  <a:pt x="381476" y="288131"/>
                  <a:pt x="381476" y="285274"/>
                </a:cubicBezTo>
                <a:cubicBezTo>
                  <a:pt x="381476" y="287179"/>
                  <a:pt x="382429" y="288131"/>
                  <a:pt x="382429" y="290036"/>
                </a:cubicBezTo>
                <a:close/>
                <a:moveTo>
                  <a:pt x="361474" y="394811"/>
                </a:moveTo>
                <a:cubicBezTo>
                  <a:pt x="361474" y="397669"/>
                  <a:pt x="361474" y="401479"/>
                  <a:pt x="361474" y="404336"/>
                </a:cubicBezTo>
                <a:cubicBezTo>
                  <a:pt x="361474" y="405289"/>
                  <a:pt x="361474" y="406241"/>
                  <a:pt x="361474" y="407194"/>
                </a:cubicBezTo>
                <a:cubicBezTo>
                  <a:pt x="359569" y="399574"/>
                  <a:pt x="357664" y="391001"/>
                  <a:pt x="354806" y="383381"/>
                </a:cubicBezTo>
                <a:cubicBezTo>
                  <a:pt x="354806" y="383381"/>
                  <a:pt x="354806" y="383381"/>
                  <a:pt x="354806" y="382429"/>
                </a:cubicBezTo>
                <a:cubicBezTo>
                  <a:pt x="353854" y="379571"/>
                  <a:pt x="353854" y="376714"/>
                  <a:pt x="352901" y="373856"/>
                </a:cubicBezTo>
                <a:cubicBezTo>
                  <a:pt x="355759" y="381476"/>
                  <a:pt x="358616" y="388144"/>
                  <a:pt x="361474" y="394811"/>
                </a:cubicBezTo>
                <a:close/>
                <a:moveTo>
                  <a:pt x="347186" y="307181"/>
                </a:moveTo>
                <a:cubicBezTo>
                  <a:pt x="348139" y="309086"/>
                  <a:pt x="348139" y="310039"/>
                  <a:pt x="349091" y="311944"/>
                </a:cubicBezTo>
                <a:cubicBezTo>
                  <a:pt x="348139" y="310991"/>
                  <a:pt x="348139" y="310039"/>
                  <a:pt x="347186" y="309086"/>
                </a:cubicBezTo>
                <a:cubicBezTo>
                  <a:pt x="346234" y="309086"/>
                  <a:pt x="346234" y="308134"/>
                  <a:pt x="347186" y="307181"/>
                </a:cubicBezTo>
                <a:close/>
                <a:moveTo>
                  <a:pt x="347186" y="429101"/>
                </a:moveTo>
                <a:cubicBezTo>
                  <a:pt x="347186" y="430054"/>
                  <a:pt x="348139" y="431959"/>
                  <a:pt x="348139" y="432911"/>
                </a:cubicBezTo>
                <a:lnTo>
                  <a:pt x="346234" y="432911"/>
                </a:lnTo>
                <a:cubicBezTo>
                  <a:pt x="346234" y="431006"/>
                  <a:pt x="346234" y="430054"/>
                  <a:pt x="347186" y="429101"/>
                </a:cubicBezTo>
                <a:close/>
                <a:moveTo>
                  <a:pt x="310991" y="439579"/>
                </a:moveTo>
                <a:cubicBezTo>
                  <a:pt x="310991" y="434816"/>
                  <a:pt x="310991" y="429101"/>
                  <a:pt x="311944" y="424339"/>
                </a:cubicBezTo>
                <a:cubicBezTo>
                  <a:pt x="313849" y="429101"/>
                  <a:pt x="315754" y="433864"/>
                  <a:pt x="317659" y="438626"/>
                </a:cubicBezTo>
                <a:lnTo>
                  <a:pt x="310991" y="439579"/>
                </a:lnTo>
                <a:close/>
                <a:moveTo>
                  <a:pt x="302419" y="230981"/>
                </a:moveTo>
                <a:cubicBezTo>
                  <a:pt x="303371" y="232886"/>
                  <a:pt x="303371" y="235744"/>
                  <a:pt x="304324" y="237649"/>
                </a:cubicBezTo>
                <a:cubicBezTo>
                  <a:pt x="305276" y="242411"/>
                  <a:pt x="306229" y="247174"/>
                  <a:pt x="307181" y="252889"/>
                </a:cubicBezTo>
                <a:cubicBezTo>
                  <a:pt x="303371" y="247174"/>
                  <a:pt x="300514" y="244316"/>
                  <a:pt x="300514" y="244316"/>
                </a:cubicBezTo>
                <a:cubicBezTo>
                  <a:pt x="300514" y="238601"/>
                  <a:pt x="301466" y="234791"/>
                  <a:pt x="302419" y="230981"/>
                </a:cubicBezTo>
                <a:close/>
                <a:moveTo>
                  <a:pt x="295751" y="269081"/>
                </a:moveTo>
                <a:cubicBezTo>
                  <a:pt x="296704" y="264319"/>
                  <a:pt x="297656" y="262414"/>
                  <a:pt x="297656" y="262414"/>
                </a:cubicBezTo>
                <a:cubicBezTo>
                  <a:pt x="297656" y="262414"/>
                  <a:pt x="296704" y="263366"/>
                  <a:pt x="295751" y="265271"/>
                </a:cubicBezTo>
                <a:cubicBezTo>
                  <a:pt x="296704" y="260509"/>
                  <a:pt x="296704" y="256699"/>
                  <a:pt x="297656" y="251936"/>
                </a:cubicBezTo>
                <a:cubicBezTo>
                  <a:pt x="298609" y="249079"/>
                  <a:pt x="298609" y="246221"/>
                  <a:pt x="299561" y="243364"/>
                </a:cubicBezTo>
                <a:cubicBezTo>
                  <a:pt x="299561" y="244316"/>
                  <a:pt x="300514" y="245269"/>
                  <a:pt x="301466" y="247174"/>
                </a:cubicBezTo>
                <a:cubicBezTo>
                  <a:pt x="304324" y="254794"/>
                  <a:pt x="307181" y="262414"/>
                  <a:pt x="310039" y="270986"/>
                </a:cubicBezTo>
                <a:cubicBezTo>
                  <a:pt x="312896" y="285274"/>
                  <a:pt x="315754" y="298609"/>
                  <a:pt x="319564" y="312896"/>
                </a:cubicBezTo>
                <a:cubicBezTo>
                  <a:pt x="322421" y="328136"/>
                  <a:pt x="326231" y="343376"/>
                  <a:pt x="330041" y="358616"/>
                </a:cubicBezTo>
                <a:cubicBezTo>
                  <a:pt x="330041" y="359569"/>
                  <a:pt x="330041" y="360521"/>
                  <a:pt x="330041" y="362426"/>
                </a:cubicBezTo>
                <a:cubicBezTo>
                  <a:pt x="329089" y="375761"/>
                  <a:pt x="328136" y="390049"/>
                  <a:pt x="327184" y="404336"/>
                </a:cubicBezTo>
                <a:cubicBezTo>
                  <a:pt x="327184" y="404336"/>
                  <a:pt x="327184" y="404336"/>
                  <a:pt x="327184" y="404336"/>
                </a:cubicBezTo>
                <a:cubicBezTo>
                  <a:pt x="325279" y="400526"/>
                  <a:pt x="323374" y="396716"/>
                  <a:pt x="321469" y="392906"/>
                </a:cubicBezTo>
                <a:cubicBezTo>
                  <a:pt x="317659" y="382429"/>
                  <a:pt x="313849" y="371951"/>
                  <a:pt x="310991" y="362426"/>
                </a:cubicBezTo>
                <a:cubicBezTo>
                  <a:pt x="306229" y="347186"/>
                  <a:pt x="301466" y="332899"/>
                  <a:pt x="296704" y="318611"/>
                </a:cubicBezTo>
                <a:cubicBezTo>
                  <a:pt x="294799" y="312896"/>
                  <a:pt x="293846" y="308134"/>
                  <a:pt x="291941" y="302419"/>
                </a:cubicBezTo>
                <a:cubicBezTo>
                  <a:pt x="292894" y="290989"/>
                  <a:pt x="294799" y="279559"/>
                  <a:pt x="295751" y="269081"/>
                </a:cubicBezTo>
                <a:close/>
                <a:moveTo>
                  <a:pt x="283369" y="378619"/>
                </a:moveTo>
                <a:cubicBezTo>
                  <a:pt x="283369" y="373856"/>
                  <a:pt x="284321" y="369094"/>
                  <a:pt x="284321" y="365284"/>
                </a:cubicBezTo>
                <a:cubicBezTo>
                  <a:pt x="284321" y="364331"/>
                  <a:pt x="284321" y="363379"/>
                  <a:pt x="285274" y="363379"/>
                </a:cubicBezTo>
                <a:cubicBezTo>
                  <a:pt x="289084" y="370999"/>
                  <a:pt x="291941" y="378619"/>
                  <a:pt x="295751" y="387191"/>
                </a:cubicBezTo>
                <a:cubicBezTo>
                  <a:pt x="297656" y="391954"/>
                  <a:pt x="300514" y="395764"/>
                  <a:pt x="302419" y="400526"/>
                </a:cubicBezTo>
                <a:cubicBezTo>
                  <a:pt x="302419" y="401479"/>
                  <a:pt x="303371" y="403384"/>
                  <a:pt x="303371" y="404336"/>
                </a:cubicBezTo>
                <a:cubicBezTo>
                  <a:pt x="302419" y="407194"/>
                  <a:pt x="302419" y="410051"/>
                  <a:pt x="301466" y="412909"/>
                </a:cubicBezTo>
                <a:cubicBezTo>
                  <a:pt x="299561" y="422434"/>
                  <a:pt x="297656" y="432911"/>
                  <a:pt x="295751" y="442436"/>
                </a:cubicBezTo>
                <a:lnTo>
                  <a:pt x="283369" y="444341"/>
                </a:lnTo>
                <a:cubicBezTo>
                  <a:pt x="282416" y="441484"/>
                  <a:pt x="282416" y="438626"/>
                  <a:pt x="281464" y="435769"/>
                </a:cubicBezTo>
                <a:cubicBezTo>
                  <a:pt x="281464" y="425291"/>
                  <a:pt x="281464" y="415766"/>
                  <a:pt x="281464" y="407194"/>
                </a:cubicBezTo>
                <a:cubicBezTo>
                  <a:pt x="281464" y="397669"/>
                  <a:pt x="282416" y="388144"/>
                  <a:pt x="283369" y="378619"/>
                </a:cubicBezTo>
                <a:close/>
                <a:moveTo>
                  <a:pt x="237649" y="415766"/>
                </a:moveTo>
                <a:cubicBezTo>
                  <a:pt x="234791" y="409099"/>
                  <a:pt x="230981" y="402431"/>
                  <a:pt x="228124" y="395764"/>
                </a:cubicBezTo>
                <a:cubicBezTo>
                  <a:pt x="228124" y="391954"/>
                  <a:pt x="229076" y="387191"/>
                  <a:pt x="229076" y="383381"/>
                </a:cubicBezTo>
                <a:cubicBezTo>
                  <a:pt x="232886" y="391001"/>
                  <a:pt x="235744" y="398621"/>
                  <a:pt x="239554" y="406241"/>
                </a:cubicBezTo>
                <a:cubicBezTo>
                  <a:pt x="239554" y="410051"/>
                  <a:pt x="238601" y="412909"/>
                  <a:pt x="237649" y="415766"/>
                </a:cubicBezTo>
                <a:close/>
                <a:moveTo>
                  <a:pt x="247174" y="431006"/>
                </a:moveTo>
                <a:cubicBezTo>
                  <a:pt x="247174" y="429101"/>
                  <a:pt x="247174" y="427196"/>
                  <a:pt x="248126" y="425291"/>
                </a:cubicBezTo>
                <a:cubicBezTo>
                  <a:pt x="248126" y="425291"/>
                  <a:pt x="248126" y="425291"/>
                  <a:pt x="248126" y="425291"/>
                </a:cubicBezTo>
                <a:cubicBezTo>
                  <a:pt x="248126" y="427196"/>
                  <a:pt x="247174" y="429101"/>
                  <a:pt x="247174" y="431006"/>
                </a:cubicBezTo>
                <a:close/>
                <a:moveTo>
                  <a:pt x="264319" y="204311"/>
                </a:moveTo>
                <a:cubicBezTo>
                  <a:pt x="267176" y="195739"/>
                  <a:pt x="269081" y="189071"/>
                  <a:pt x="270986" y="185261"/>
                </a:cubicBezTo>
                <a:cubicBezTo>
                  <a:pt x="269081" y="194786"/>
                  <a:pt x="268129" y="204311"/>
                  <a:pt x="267176" y="214789"/>
                </a:cubicBezTo>
                <a:cubicBezTo>
                  <a:pt x="267176" y="212884"/>
                  <a:pt x="266224" y="211931"/>
                  <a:pt x="266224" y="210026"/>
                </a:cubicBezTo>
                <a:cubicBezTo>
                  <a:pt x="264319" y="207169"/>
                  <a:pt x="264319" y="206216"/>
                  <a:pt x="264319" y="204311"/>
                </a:cubicBezTo>
                <a:cubicBezTo>
                  <a:pt x="264319" y="204311"/>
                  <a:pt x="264319" y="204311"/>
                  <a:pt x="264319" y="204311"/>
                </a:cubicBezTo>
                <a:close/>
                <a:moveTo>
                  <a:pt x="254794" y="235744"/>
                </a:moveTo>
                <a:cubicBezTo>
                  <a:pt x="256699" y="230029"/>
                  <a:pt x="257651" y="225266"/>
                  <a:pt x="258604" y="220504"/>
                </a:cubicBezTo>
                <a:cubicBezTo>
                  <a:pt x="259556" y="227171"/>
                  <a:pt x="260509" y="234791"/>
                  <a:pt x="261461" y="242411"/>
                </a:cubicBezTo>
                <a:cubicBezTo>
                  <a:pt x="261461" y="243364"/>
                  <a:pt x="261461" y="244316"/>
                  <a:pt x="262414" y="245269"/>
                </a:cubicBezTo>
                <a:cubicBezTo>
                  <a:pt x="261461" y="253841"/>
                  <a:pt x="260509" y="261461"/>
                  <a:pt x="260509" y="270034"/>
                </a:cubicBezTo>
                <a:cubicBezTo>
                  <a:pt x="259556" y="268129"/>
                  <a:pt x="258604" y="266224"/>
                  <a:pt x="257651" y="264319"/>
                </a:cubicBezTo>
                <a:cubicBezTo>
                  <a:pt x="254794" y="258604"/>
                  <a:pt x="252889" y="253841"/>
                  <a:pt x="250984" y="249079"/>
                </a:cubicBezTo>
                <a:cubicBezTo>
                  <a:pt x="252889" y="245269"/>
                  <a:pt x="253841" y="239554"/>
                  <a:pt x="254794" y="235744"/>
                </a:cubicBezTo>
                <a:close/>
                <a:moveTo>
                  <a:pt x="245269" y="276701"/>
                </a:moveTo>
                <a:cubicBezTo>
                  <a:pt x="246221" y="270986"/>
                  <a:pt x="248126" y="265271"/>
                  <a:pt x="249079" y="260509"/>
                </a:cubicBezTo>
                <a:cubicBezTo>
                  <a:pt x="250031" y="262414"/>
                  <a:pt x="250031" y="265271"/>
                  <a:pt x="250984" y="268129"/>
                </a:cubicBezTo>
                <a:cubicBezTo>
                  <a:pt x="252889" y="275749"/>
                  <a:pt x="255746" y="284321"/>
                  <a:pt x="258604" y="292894"/>
                </a:cubicBezTo>
                <a:cubicBezTo>
                  <a:pt x="258604" y="293846"/>
                  <a:pt x="259556" y="294799"/>
                  <a:pt x="259556" y="294799"/>
                </a:cubicBezTo>
                <a:cubicBezTo>
                  <a:pt x="259556" y="295751"/>
                  <a:pt x="259556" y="296704"/>
                  <a:pt x="259556" y="297656"/>
                </a:cubicBezTo>
                <a:cubicBezTo>
                  <a:pt x="258604" y="310039"/>
                  <a:pt x="258604" y="321469"/>
                  <a:pt x="257651" y="333851"/>
                </a:cubicBezTo>
                <a:cubicBezTo>
                  <a:pt x="255746" y="325279"/>
                  <a:pt x="253841" y="317659"/>
                  <a:pt x="250984" y="309086"/>
                </a:cubicBezTo>
                <a:cubicBezTo>
                  <a:pt x="252889" y="304324"/>
                  <a:pt x="253841" y="301466"/>
                  <a:pt x="253841" y="301466"/>
                </a:cubicBezTo>
                <a:cubicBezTo>
                  <a:pt x="253841" y="301466"/>
                  <a:pt x="252889" y="303371"/>
                  <a:pt x="250984" y="307181"/>
                </a:cubicBezTo>
                <a:cubicBezTo>
                  <a:pt x="249079" y="299561"/>
                  <a:pt x="247174" y="291941"/>
                  <a:pt x="244316" y="284321"/>
                </a:cubicBezTo>
                <a:cubicBezTo>
                  <a:pt x="244316" y="281464"/>
                  <a:pt x="245269" y="279559"/>
                  <a:pt x="245269" y="276701"/>
                </a:cubicBezTo>
                <a:close/>
                <a:moveTo>
                  <a:pt x="236696" y="325279"/>
                </a:moveTo>
                <a:cubicBezTo>
                  <a:pt x="236696" y="324326"/>
                  <a:pt x="236696" y="323374"/>
                  <a:pt x="237649" y="322421"/>
                </a:cubicBezTo>
                <a:cubicBezTo>
                  <a:pt x="237649" y="324326"/>
                  <a:pt x="238601" y="327184"/>
                  <a:pt x="238601" y="329089"/>
                </a:cubicBezTo>
                <a:cubicBezTo>
                  <a:pt x="237649" y="330994"/>
                  <a:pt x="236696" y="332899"/>
                  <a:pt x="235744" y="335756"/>
                </a:cubicBezTo>
                <a:cubicBezTo>
                  <a:pt x="235744" y="332899"/>
                  <a:pt x="235744" y="329089"/>
                  <a:pt x="236696" y="325279"/>
                </a:cubicBezTo>
                <a:close/>
                <a:moveTo>
                  <a:pt x="234791" y="353854"/>
                </a:moveTo>
                <a:cubicBezTo>
                  <a:pt x="236696" y="348139"/>
                  <a:pt x="238601" y="342424"/>
                  <a:pt x="240506" y="337661"/>
                </a:cubicBezTo>
                <a:cubicBezTo>
                  <a:pt x="240506" y="339566"/>
                  <a:pt x="241459" y="340519"/>
                  <a:pt x="241459" y="342424"/>
                </a:cubicBezTo>
                <a:cubicBezTo>
                  <a:pt x="243364" y="352901"/>
                  <a:pt x="246221" y="362426"/>
                  <a:pt x="248126" y="372904"/>
                </a:cubicBezTo>
                <a:cubicBezTo>
                  <a:pt x="248126" y="374809"/>
                  <a:pt x="247174" y="376714"/>
                  <a:pt x="247174" y="378619"/>
                </a:cubicBezTo>
                <a:cubicBezTo>
                  <a:pt x="245269" y="375761"/>
                  <a:pt x="243364" y="371951"/>
                  <a:pt x="242411" y="369094"/>
                </a:cubicBezTo>
                <a:cubicBezTo>
                  <a:pt x="239554" y="364331"/>
                  <a:pt x="236696" y="359569"/>
                  <a:pt x="234791" y="353854"/>
                </a:cubicBezTo>
                <a:cubicBezTo>
                  <a:pt x="234791" y="354806"/>
                  <a:pt x="234791" y="353854"/>
                  <a:pt x="234791" y="353854"/>
                </a:cubicBezTo>
                <a:close/>
                <a:moveTo>
                  <a:pt x="222409" y="297656"/>
                </a:moveTo>
                <a:cubicBezTo>
                  <a:pt x="224314" y="290036"/>
                  <a:pt x="226219" y="283369"/>
                  <a:pt x="227171" y="278606"/>
                </a:cubicBezTo>
                <a:cubicBezTo>
                  <a:pt x="227171" y="280511"/>
                  <a:pt x="228124" y="282416"/>
                  <a:pt x="228124" y="284321"/>
                </a:cubicBezTo>
                <a:cubicBezTo>
                  <a:pt x="229076" y="286226"/>
                  <a:pt x="229076" y="288131"/>
                  <a:pt x="230029" y="290989"/>
                </a:cubicBezTo>
                <a:cubicBezTo>
                  <a:pt x="227171" y="301466"/>
                  <a:pt x="225266" y="312896"/>
                  <a:pt x="222409" y="324326"/>
                </a:cubicBezTo>
                <a:cubicBezTo>
                  <a:pt x="222409" y="326231"/>
                  <a:pt x="221456" y="328136"/>
                  <a:pt x="221456" y="330041"/>
                </a:cubicBezTo>
                <a:cubicBezTo>
                  <a:pt x="221456" y="330041"/>
                  <a:pt x="221456" y="329089"/>
                  <a:pt x="220504" y="329089"/>
                </a:cubicBezTo>
                <a:cubicBezTo>
                  <a:pt x="219551" y="323374"/>
                  <a:pt x="219551" y="317659"/>
                  <a:pt x="218599" y="312896"/>
                </a:cubicBezTo>
                <a:cubicBezTo>
                  <a:pt x="220504" y="306229"/>
                  <a:pt x="221456" y="301466"/>
                  <a:pt x="222409" y="297656"/>
                </a:cubicBezTo>
                <a:close/>
                <a:moveTo>
                  <a:pt x="169069" y="411956"/>
                </a:moveTo>
                <a:cubicBezTo>
                  <a:pt x="169069" y="411956"/>
                  <a:pt x="169069" y="412909"/>
                  <a:pt x="169069" y="412909"/>
                </a:cubicBezTo>
                <a:cubicBezTo>
                  <a:pt x="168116" y="407194"/>
                  <a:pt x="167164" y="401479"/>
                  <a:pt x="165259" y="396716"/>
                </a:cubicBezTo>
                <a:cubicBezTo>
                  <a:pt x="165259" y="389096"/>
                  <a:pt x="164306" y="382429"/>
                  <a:pt x="164306" y="375761"/>
                </a:cubicBezTo>
                <a:cubicBezTo>
                  <a:pt x="163354" y="365284"/>
                  <a:pt x="162401" y="354806"/>
                  <a:pt x="161449" y="345281"/>
                </a:cubicBezTo>
                <a:cubicBezTo>
                  <a:pt x="160496" y="336709"/>
                  <a:pt x="159544" y="329089"/>
                  <a:pt x="158591" y="321469"/>
                </a:cubicBezTo>
                <a:cubicBezTo>
                  <a:pt x="158591" y="322421"/>
                  <a:pt x="159544" y="322421"/>
                  <a:pt x="159544" y="323374"/>
                </a:cubicBezTo>
                <a:cubicBezTo>
                  <a:pt x="160496" y="325279"/>
                  <a:pt x="161449" y="326231"/>
                  <a:pt x="162401" y="328136"/>
                </a:cubicBezTo>
                <a:cubicBezTo>
                  <a:pt x="163354" y="342424"/>
                  <a:pt x="165259" y="359569"/>
                  <a:pt x="167164" y="376714"/>
                </a:cubicBezTo>
                <a:cubicBezTo>
                  <a:pt x="168116" y="385286"/>
                  <a:pt x="169069" y="393859"/>
                  <a:pt x="170021" y="402431"/>
                </a:cubicBezTo>
                <a:cubicBezTo>
                  <a:pt x="170021" y="405289"/>
                  <a:pt x="169069" y="408146"/>
                  <a:pt x="169069" y="411956"/>
                </a:cubicBezTo>
                <a:close/>
                <a:moveTo>
                  <a:pt x="209074" y="350044"/>
                </a:moveTo>
                <a:cubicBezTo>
                  <a:pt x="209074" y="352901"/>
                  <a:pt x="209074" y="356711"/>
                  <a:pt x="209074" y="359569"/>
                </a:cubicBezTo>
                <a:cubicBezTo>
                  <a:pt x="208121" y="358616"/>
                  <a:pt x="208121" y="357664"/>
                  <a:pt x="207169" y="356711"/>
                </a:cubicBezTo>
                <a:cubicBezTo>
                  <a:pt x="208121" y="354806"/>
                  <a:pt x="209074" y="351949"/>
                  <a:pt x="209074" y="350044"/>
                </a:cubicBezTo>
                <a:close/>
                <a:moveTo>
                  <a:pt x="170974" y="259556"/>
                </a:moveTo>
                <a:cubicBezTo>
                  <a:pt x="173831" y="264319"/>
                  <a:pt x="175736" y="270034"/>
                  <a:pt x="178594" y="274796"/>
                </a:cubicBezTo>
                <a:cubicBezTo>
                  <a:pt x="181451" y="280511"/>
                  <a:pt x="184309" y="286226"/>
                  <a:pt x="187166" y="291941"/>
                </a:cubicBezTo>
                <a:cubicBezTo>
                  <a:pt x="192881" y="304324"/>
                  <a:pt x="198596" y="316706"/>
                  <a:pt x="205264" y="330041"/>
                </a:cubicBezTo>
                <a:cubicBezTo>
                  <a:pt x="203359" y="333851"/>
                  <a:pt x="202406" y="338614"/>
                  <a:pt x="200501" y="343376"/>
                </a:cubicBezTo>
                <a:cubicBezTo>
                  <a:pt x="200501" y="343376"/>
                  <a:pt x="200501" y="342424"/>
                  <a:pt x="199549" y="342424"/>
                </a:cubicBezTo>
                <a:cubicBezTo>
                  <a:pt x="193834" y="330994"/>
                  <a:pt x="187166" y="320516"/>
                  <a:pt x="180499" y="310039"/>
                </a:cubicBezTo>
                <a:cubicBezTo>
                  <a:pt x="178594" y="301466"/>
                  <a:pt x="176689" y="296704"/>
                  <a:pt x="176689" y="296704"/>
                </a:cubicBezTo>
                <a:cubicBezTo>
                  <a:pt x="176689" y="296704"/>
                  <a:pt x="176689" y="299561"/>
                  <a:pt x="176689" y="305276"/>
                </a:cubicBezTo>
                <a:cubicBezTo>
                  <a:pt x="175736" y="303371"/>
                  <a:pt x="174784" y="301466"/>
                  <a:pt x="172879" y="299561"/>
                </a:cubicBezTo>
                <a:cubicBezTo>
                  <a:pt x="172879" y="299561"/>
                  <a:pt x="171926" y="298609"/>
                  <a:pt x="171926" y="298609"/>
                </a:cubicBezTo>
                <a:cubicBezTo>
                  <a:pt x="170974" y="291941"/>
                  <a:pt x="169069" y="285274"/>
                  <a:pt x="168116" y="279559"/>
                </a:cubicBezTo>
                <a:cubicBezTo>
                  <a:pt x="164306" y="262414"/>
                  <a:pt x="161449" y="247174"/>
                  <a:pt x="158591" y="235744"/>
                </a:cubicBezTo>
                <a:cubicBezTo>
                  <a:pt x="163354" y="243364"/>
                  <a:pt x="167164" y="250984"/>
                  <a:pt x="170974" y="259556"/>
                </a:cubicBezTo>
                <a:close/>
                <a:moveTo>
                  <a:pt x="161449" y="307181"/>
                </a:moveTo>
                <a:cubicBezTo>
                  <a:pt x="159544" y="305276"/>
                  <a:pt x="157639" y="303371"/>
                  <a:pt x="156686" y="301466"/>
                </a:cubicBezTo>
                <a:cubicBezTo>
                  <a:pt x="156686" y="300514"/>
                  <a:pt x="156686" y="298609"/>
                  <a:pt x="155734" y="297656"/>
                </a:cubicBezTo>
                <a:cubicBezTo>
                  <a:pt x="156686" y="300514"/>
                  <a:pt x="158591" y="304324"/>
                  <a:pt x="161449" y="307181"/>
                </a:cubicBezTo>
                <a:close/>
                <a:moveTo>
                  <a:pt x="130969" y="280511"/>
                </a:moveTo>
                <a:cubicBezTo>
                  <a:pt x="131921" y="281464"/>
                  <a:pt x="132874" y="282416"/>
                  <a:pt x="133826" y="284321"/>
                </a:cubicBezTo>
                <a:cubicBezTo>
                  <a:pt x="137636" y="289084"/>
                  <a:pt x="141446" y="294799"/>
                  <a:pt x="145256" y="301466"/>
                </a:cubicBezTo>
                <a:cubicBezTo>
                  <a:pt x="147161" y="304324"/>
                  <a:pt x="149066" y="307181"/>
                  <a:pt x="150971" y="310039"/>
                </a:cubicBezTo>
                <a:cubicBezTo>
                  <a:pt x="150971" y="318611"/>
                  <a:pt x="150019" y="329089"/>
                  <a:pt x="150019" y="341471"/>
                </a:cubicBezTo>
                <a:cubicBezTo>
                  <a:pt x="150019" y="341471"/>
                  <a:pt x="150019" y="340519"/>
                  <a:pt x="149066" y="339566"/>
                </a:cubicBezTo>
                <a:cubicBezTo>
                  <a:pt x="148114" y="335756"/>
                  <a:pt x="146209" y="331946"/>
                  <a:pt x="145256" y="328136"/>
                </a:cubicBezTo>
                <a:cubicBezTo>
                  <a:pt x="144304" y="324326"/>
                  <a:pt x="142399" y="321469"/>
                  <a:pt x="140494" y="317659"/>
                </a:cubicBezTo>
                <a:cubicBezTo>
                  <a:pt x="137636" y="310991"/>
                  <a:pt x="134779" y="306229"/>
                  <a:pt x="132874" y="301466"/>
                </a:cubicBezTo>
                <a:cubicBezTo>
                  <a:pt x="130969" y="296704"/>
                  <a:pt x="129064" y="292894"/>
                  <a:pt x="127159" y="290989"/>
                </a:cubicBezTo>
                <a:cubicBezTo>
                  <a:pt x="129064" y="287179"/>
                  <a:pt x="130016" y="283369"/>
                  <a:pt x="130969" y="280511"/>
                </a:cubicBezTo>
                <a:close/>
                <a:moveTo>
                  <a:pt x="121444" y="318611"/>
                </a:moveTo>
                <a:cubicBezTo>
                  <a:pt x="123349" y="309086"/>
                  <a:pt x="124301" y="301466"/>
                  <a:pt x="127159" y="294799"/>
                </a:cubicBezTo>
                <a:cubicBezTo>
                  <a:pt x="127159" y="294799"/>
                  <a:pt x="127159" y="294799"/>
                  <a:pt x="127159" y="293846"/>
                </a:cubicBezTo>
                <a:cubicBezTo>
                  <a:pt x="128111" y="296704"/>
                  <a:pt x="128111" y="299561"/>
                  <a:pt x="129064" y="303371"/>
                </a:cubicBezTo>
                <a:cubicBezTo>
                  <a:pt x="130016" y="308134"/>
                  <a:pt x="131921" y="313849"/>
                  <a:pt x="133826" y="320516"/>
                </a:cubicBezTo>
                <a:cubicBezTo>
                  <a:pt x="135731" y="327184"/>
                  <a:pt x="137636" y="334804"/>
                  <a:pt x="138589" y="342424"/>
                </a:cubicBezTo>
                <a:cubicBezTo>
                  <a:pt x="140494" y="350996"/>
                  <a:pt x="141446" y="359569"/>
                  <a:pt x="143351" y="369094"/>
                </a:cubicBezTo>
                <a:cubicBezTo>
                  <a:pt x="145256" y="378619"/>
                  <a:pt x="146209" y="388144"/>
                  <a:pt x="148114" y="398621"/>
                </a:cubicBezTo>
                <a:cubicBezTo>
                  <a:pt x="148114" y="399574"/>
                  <a:pt x="148114" y="401479"/>
                  <a:pt x="149066" y="403384"/>
                </a:cubicBezTo>
                <a:cubicBezTo>
                  <a:pt x="149066" y="406241"/>
                  <a:pt x="149066" y="408146"/>
                  <a:pt x="149066" y="411004"/>
                </a:cubicBezTo>
                <a:cubicBezTo>
                  <a:pt x="149066" y="412909"/>
                  <a:pt x="149066" y="414814"/>
                  <a:pt x="149066" y="416719"/>
                </a:cubicBezTo>
                <a:cubicBezTo>
                  <a:pt x="145256" y="407194"/>
                  <a:pt x="142399" y="397669"/>
                  <a:pt x="138589" y="388144"/>
                </a:cubicBezTo>
                <a:cubicBezTo>
                  <a:pt x="135731" y="379571"/>
                  <a:pt x="132874" y="371951"/>
                  <a:pt x="129064" y="363379"/>
                </a:cubicBezTo>
                <a:cubicBezTo>
                  <a:pt x="130969" y="360521"/>
                  <a:pt x="131921" y="358616"/>
                  <a:pt x="131921" y="358616"/>
                </a:cubicBezTo>
                <a:cubicBezTo>
                  <a:pt x="131921" y="358616"/>
                  <a:pt x="130969" y="359569"/>
                  <a:pt x="129064" y="361474"/>
                </a:cubicBezTo>
                <a:cubicBezTo>
                  <a:pt x="127159" y="357664"/>
                  <a:pt x="126206" y="353854"/>
                  <a:pt x="124301" y="350044"/>
                </a:cubicBezTo>
                <a:cubicBezTo>
                  <a:pt x="124301" y="348139"/>
                  <a:pt x="125254" y="346234"/>
                  <a:pt x="125254" y="344329"/>
                </a:cubicBezTo>
                <a:cubicBezTo>
                  <a:pt x="128111" y="333851"/>
                  <a:pt x="129064" y="328136"/>
                  <a:pt x="129064" y="328136"/>
                </a:cubicBezTo>
                <a:cubicBezTo>
                  <a:pt x="129064" y="328136"/>
                  <a:pt x="126206" y="333851"/>
                  <a:pt x="121444" y="343376"/>
                </a:cubicBezTo>
                <a:cubicBezTo>
                  <a:pt x="121444" y="343376"/>
                  <a:pt x="121444" y="343376"/>
                  <a:pt x="121444" y="343376"/>
                </a:cubicBezTo>
                <a:cubicBezTo>
                  <a:pt x="121444" y="342424"/>
                  <a:pt x="121444" y="342424"/>
                  <a:pt x="120491" y="341471"/>
                </a:cubicBezTo>
                <a:cubicBezTo>
                  <a:pt x="119539" y="339566"/>
                  <a:pt x="118586" y="337661"/>
                  <a:pt x="117634" y="334804"/>
                </a:cubicBezTo>
                <a:cubicBezTo>
                  <a:pt x="119539" y="329089"/>
                  <a:pt x="120491" y="323374"/>
                  <a:pt x="121444" y="318611"/>
                </a:cubicBezTo>
                <a:close/>
                <a:moveTo>
                  <a:pt x="116681" y="393859"/>
                </a:moveTo>
                <a:cubicBezTo>
                  <a:pt x="120491" y="402431"/>
                  <a:pt x="123349" y="411004"/>
                  <a:pt x="127159" y="419576"/>
                </a:cubicBezTo>
                <a:lnTo>
                  <a:pt x="113824" y="414814"/>
                </a:lnTo>
                <a:cubicBezTo>
                  <a:pt x="115729" y="408146"/>
                  <a:pt x="115729" y="400526"/>
                  <a:pt x="116681" y="393859"/>
                </a:cubicBezTo>
                <a:close/>
                <a:moveTo>
                  <a:pt x="91916" y="341471"/>
                </a:moveTo>
                <a:cubicBezTo>
                  <a:pt x="91916" y="339566"/>
                  <a:pt x="92869" y="337661"/>
                  <a:pt x="92869" y="335756"/>
                </a:cubicBezTo>
                <a:cubicBezTo>
                  <a:pt x="93821" y="337661"/>
                  <a:pt x="93821" y="338614"/>
                  <a:pt x="94774" y="340519"/>
                </a:cubicBezTo>
                <a:cubicBezTo>
                  <a:pt x="97631" y="346234"/>
                  <a:pt x="99536" y="351949"/>
                  <a:pt x="102394" y="358616"/>
                </a:cubicBezTo>
                <a:cubicBezTo>
                  <a:pt x="100489" y="367189"/>
                  <a:pt x="98584" y="374809"/>
                  <a:pt x="96679" y="384334"/>
                </a:cubicBezTo>
                <a:cubicBezTo>
                  <a:pt x="95726" y="389096"/>
                  <a:pt x="94774" y="393859"/>
                  <a:pt x="94774" y="399574"/>
                </a:cubicBezTo>
                <a:cubicBezTo>
                  <a:pt x="94774" y="399574"/>
                  <a:pt x="93821" y="400526"/>
                  <a:pt x="93821" y="400526"/>
                </a:cubicBezTo>
                <a:cubicBezTo>
                  <a:pt x="92869" y="401479"/>
                  <a:pt x="91916" y="403384"/>
                  <a:pt x="90964" y="404336"/>
                </a:cubicBezTo>
                <a:cubicBezTo>
                  <a:pt x="90011" y="396716"/>
                  <a:pt x="89059" y="390049"/>
                  <a:pt x="88106" y="382429"/>
                </a:cubicBezTo>
                <a:cubicBezTo>
                  <a:pt x="87154" y="376714"/>
                  <a:pt x="86201" y="370999"/>
                  <a:pt x="85249" y="365284"/>
                </a:cubicBezTo>
                <a:cubicBezTo>
                  <a:pt x="87154" y="356711"/>
                  <a:pt x="89059" y="348139"/>
                  <a:pt x="91916" y="341471"/>
                </a:cubicBezTo>
                <a:close/>
                <a:moveTo>
                  <a:pt x="72866" y="407194"/>
                </a:moveTo>
                <a:cubicBezTo>
                  <a:pt x="72866" y="408146"/>
                  <a:pt x="72866" y="408146"/>
                  <a:pt x="72866" y="409099"/>
                </a:cubicBezTo>
                <a:cubicBezTo>
                  <a:pt x="72866" y="409099"/>
                  <a:pt x="72866" y="409099"/>
                  <a:pt x="71914" y="409099"/>
                </a:cubicBezTo>
                <a:cubicBezTo>
                  <a:pt x="71914" y="408146"/>
                  <a:pt x="72866" y="408146"/>
                  <a:pt x="72866" y="40719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7917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008956-0B06-40CE-B063-68DF2ECA9D66}"/>
              </a:ext>
            </a:extLst>
          </p:cNvPr>
          <p:cNvSpPr/>
          <p:nvPr userDrawn="1"/>
        </p:nvSpPr>
        <p:spPr>
          <a:xfrm>
            <a:off x="2597370" y="5117072"/>
            <a:ext cx="972430" cy="1533782"/>
          </a:xfrm>
          <a:custGeom>
            <a:avLst/>
            <a:gdLst>
              <a:gd name="connsiteX0" fmla="*/ 3148042 w 3753143"/>
              <a:gd name="connsiteY0" fmla="*/ 0 h 5919712"/>
              <a:gd name="connsiteX1" fmla="*/ 2450844 w 3753143"/>
              <a:gd name="connsiteY1" fmla="*/ 1400957 h 5919712"/>
              <a:gd name="connsiteX2" fmla="*/ 2161453 w 3753143"/>
              <a:gd name="connsiteY2" fmla="*/ 1427267 h 5919712"/>
              <a:gd name="connsiteX3" fmla="*/ 1885204 w 3753143"/>
              <a:gd name="connsiteY3" fmla="*/ 1690357 h 5919712"/>
              <a:gd name="connsiteX4" fmla="*/ 1885204 w 3753143"/>
              <a:gd name="connsiteY4" fmla="*/ 2841375 h 5919712"/>
              <a:gd name="connsiteX5" fmla="*/ 2023324 w 3753143"/>
              <a:gd name="connsiteY5" fmla="*/ 2624325 h 5919712"/>
              <a:gd name="connsiteX6" fmla="*/ 2253525 w 3753143"/>
              <a:gd name="connsiteY6" fmla="*/ 1848207 h 5919712"/>
              <a:gd name="connsiteX7" fmla="*/ 2825753 w 3753143"/>
              <a:gd name="connsiteY7" fmla="*/ 1486458 h 5919712"/>
              <a:gd name="connsiteX8" fmla="*/ 3753143 w 3753143"/>
              <a:gd name="connsiteY8" fmla="*/ 776118 h 5919712"/>
              <a:gd name="connsiteX9" fmla="*/ 3483474 w 3753143"/>
              <a:gd name="connsiteY9" fmla="*/ 2170496 h 5919712"/>
              <a:gd name="connsiteX10" fmla="*/ 2200913 w 3753143"/>
              <a:gd name="connsiteY10" fmla="*/ 2834795 h 5919712"/>
              <a:gd name="connsiteX11" fmla="*/ 2003594 w 3753143"/>
              <a:gd name="connsiteY11" fmla="*/ 2953185 h 5919712"/>
              <a:gd name="connsiteX12" fmla="*/ 1950974 w 3753143"/>
              <a:gd name="connsiteY12" fmla="*/ 3334665 h 5919712"/>
              <a:gd name="connsiteX13" fmla="*/ 2016745 w 3753143"/>
              <a:gd name="connsiteY13" fmla="*/ 5603820 h 5919712"/>
              <a:gd name="connsiteX14" fmla="*/ 1812854 w 3753143"/>
              <a:gd name="connsiteY14" fmla="*/ 5919529 h 5919712"/>
              <a:gd name="connsiteX15" fmla="*/ 1622114 w 3753143"/>
              <a:gd name="connsiteY15" fmla="*/ 5610400 h 5919712"/>
              <a:gd name="connsiteX16" fmla="*/ 1707615 w 3753143"/>
              <a:gd name="connsiteY16" fmla="*/ 3124195 h 5919712"/>
              <a:gd name="connsiteX17" fmla="*/ 1464255 w 3753143"/>
              <a:gd name="connsiteY17" fmla="*/ 2663786 h 5919712"/>
              <a:gd name="connsiteX18" fmla="*/ 1465295 w 3753143"/>
              <a:gd name="connsiteY18" fmla="*/ 2657998 h 5919712"/>
              <a:gd name="connsiteX19" fmla="*/ 1434565 w 3753143"/>
              <a:gd name="connsiteY19" fmla="*/ 2654445 h 5919712"/>
              <a:gd name="connsiteX20" fmla="*/ 1302303 w 3753143"/>
              <a:gd name="connsiteY20" fmla="*/ 2620224 h 5919712"/>
              <a:gd name="connsiteX21" fmla="*/ 657731 w 3753143"/>
              <a:gd name="connsiteY21" fmla="*/ 2370285 h 5919712"/>
              <a:gd name="connsiteX22" fmla="*/ 368322 w 3753143"/>
              <a:gd name="connsiteY22" fmla="*/ 1817797 h 5919712"/>
              <a:gd name="connsiteX23" fmla="*/ 0 w 3753143"/>
              <a:gd name="connsiteY23" fmla="*/ 1363969 h 5919712"/>
              <a:gd name="connsiteX24" fmla="*/ 1183913 w 3753143"/>
              <a:gd name="connsiteY24" fmla="*/ 1666526 h 5919712"/>
              <a:gd name="connsiteX25" fmla="*/ 1460154 w 3753143"/>
              <a:gd name="connsiteY25" fmla="*/ 2495255 h 5919712"/>
              <a:gd name="connsiteX26" fmla="*/ 1474956 w 3753143"/>
              <a:gd name="connsiteY26" fmla="*/ 2610868 h 5919712"/>
              <a:gd name="connsiteX27" fmla="*/ 1487350 w 3753143"/>
              <a:gd name="connsiteY27" fmla="*/ 2625483 h 5919712"/>
              <a:gd name="connsiteX28" fmla="*/ 1490565 w 3753143"/>
              <a:gd name="connsiteY28" fmla="*/ 2624325 h 5919712"/>
              <a:gd name="connsiteX29" fmla="*/ 1701043 w 3753143"/>
              <a:gd name="connsiteY29" fmla="*/ 2670365 h 5919712"/>
              <a:gd name="connsiteX30" fmla="*/ 1760234 w 3753143"/>
              <a:gd name="connsiteY30" fmla="*/ 1506188 h 5919712"/>
              <a:gd name="connsiteX31" fmla="*/ 1451104 w 3753143"/>
              <a:gd name="connsiteY31" fmla="*/ 1236519 h 5919712"/>
              <a:gd name="connsiteX32" fmla="*/ 859146 w 3753143"/>
              <a:gd name="connsiteY32" fmla="*/ 848460 h 5919712"/>
              <a:gd name="connsiteX33" fmla="*/ 530285 w 3753143"/>
              <a:gd name="connsiteY33" fmla="*/ 315709 h 5919712"/>
              <a:gd name="connsiteX34" fmla="*/ 1556343 w 3753143"/>
              <a:gd name="connsiteY34" fmla="*/ 1131288 h 5919712"/>
              <a:gd name="connsiteX35" fmla="*/ 1694464 w 3753143"/>
              <a:gd name="connsiteY35" fmla="*/ 1256257 h 5919712"/>
              <a:gd name="connsiteX36" fmla="*/ 1898355 w 3753143"/>
              <a:gd name="connsiteY36" fmla="*/ 1157598 h 5919712"/>
              <a:gd name="connsiteX37" fmla="*/ 2510043 w 3753143"/>
              <a:gd name="connsiteY37" fmla="*/ 447250 h 5919712"/>
              <a:gd name="connsiteX38" fmla="*/ 3148042 w 3753143"/>
              <a:gd name="connsiteY38" fmla="*/ 0 h 591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53143" h="5919712">
                <a:moveTo>
                  <a:pt x="3148042" y="0"/>
                </a:moveTo>
                <a:cubicBezTo>
                  <a:pt x="3279583" y="591950"/>
                  <a:pt x="2950723" y="1249678"/>
                  <a:pt x="2450844" y="1400957"/>
                </a:cubicBezTo>
                <a:cubicBezTo>
                  <a:pt x="2352185" y="1427267"/>
                  <a:pt x="2253525" y="1446997"/>
                  <a:pt x="2161453" y="1427267"/>
                </a:cubicBezTo>
                <a:cubicBezTo>
                  <a:pt x="1918093" y="1374647"/>
                  <a:pt x="1885204" y="1506188"/>
                  <a:pt x="1885204" y="1690357"/>
                </a:cubicBezTo>
                <a:cubicBezTo>
                  <a:pt x="1885204" y="2065257"/>
                  <a:pt x="1885204" y="2440157"/>
                  <a:pt x="1885204" y="2841375"/>
                </a:cubicBezTo>
                <a:cubicBezTo>
                  <a:pt x="2010165" y="2782176"/>
                  <a:pt x="2056213" y="2703246"/>
                  <a:pt x="2023324" y="2624325"/>
                </a:cubicBezTo>
                <a:cubicBezTo>
                  <a:pt x="1885204" y="2302037"/>
                  <a:pt x="2043055" y="2065257"/>
                  <a:pt x="2253525" y="1848207"/>
                </a:cubicBezTo>
                <a:cubicBezTo>
                  <a:pt x="2411384" y="1683777"/>
                  <a:pt x="2615275" y="1571959"/>
                  <a:pt x="2825753" y="1486458"/>
                </a:cubicBezTo>
                <a:cubicBezTo>
                  <a:pt x="3180923" y="1341758"/>
                  <a:pt x="3536093" y="1210209"/>
                  <a:pt x="3753143" y="776118"/>
                </a:cubicBezTo>
                <a:cubicBezTo>
                  <a:pt x="3720254" y="1302298"/>
                  <a:pt x="3693952" y="1756127"/>
                  <a:pt x="3483474" y="2170496"/>
                </a:cubicBezTo>
                <a:cubicBezTo>
                  <a:pt x="3226963" y="2663786"/>
                  <a:pt x="2746824" y="2933455"/>
                  <a:pt x="2200913" y="2834795"/>
                </a:cubicBezTo>
                <a:cubicBezTo>
                  <a:pt x="2062793" y="2808486"/>
                  <a:pt x="2043055" y="2861105"/>
                  <a:pt x="2003594" y="2953185"/>
                </a:cubicBezTo>
                <a:cubicBezTo>
                  <a:pt x="1950974" y="3078155"/>
                  <a:pt x="1950974" y="3203124"/>
                  <a:pt x="1950974" y="3334665"/>
                </a:cubicBezTo>
                <a:cubicBezTo>
                  <a:pt x="1970705" y="4091053"/>
                  <a:pt x="1990435" y="4847432"/>
                  <a:pt x="2016745" y="5603820"/>
                </a:cubicBezTo>
                <a:cubicBezTo>
                  <a:pt x="2023324" y="5755099"/>
                  <a:pt x="2023324" y="5926101"/>
                  <a:pt x="1812854" y="5919529"/>
                </a:cubicBezTo>
                <a:cubicBezTo>
                  <a:pt x="1628685" y="5912950"/>
                  <a:pt x="1615534" y="5761671"/>
                  <a:pt x="1622114" y="5610400"/>
                </a:cubicBezTo>
                <a:cubicBezTo>
                  <a:pt x="1648415" y="4781662"/>
                  <a:pt x="1668154" y="3952924"/>
                  <a:pt x="1707615" y="3124195"/>
                </a:cubicBezTo>
                <a:cubicBezTo>
                  <a:pt x="1720774" y="2907145"/>
                  <a:pt x="1701043" y="2736136"/>
                  <a:pt x="1464255" y="2663786"/>
                </a:cubicBezTo>
                <a:lnTo>
                  <a:pt x="1465295" y="2657998"/>
                </a:lnTo>
                <a:lnTo>
                  <a:pt x="1434565" y="2654445"/>
                </a:lnTo>
                <a:cubicBezTo>
                  <a:pt x="1392328" y="2637489"/>
                  <a:pt x="1356566" y="2595557"/>
                  <a:pt x="1302303" y="2620224"/>
                </a:cubicBezTo>
                <a:cubicBezTo>
                  <a:pt x="1012902" y="2732034"/>
                  <a:pt x="828733" y="2574184"/>
                  <a:pt x="657731" y="2370285"/>
                </a:cubicBezTo>
                <a:cubicBezTo>
                  <a:pt x="519602" y="2205856"/>
                  <a:pt x="447252" y="2008537"/>
                  <a:pt x="368322" y="1817797"/>
                </a:cubicBezTo>
                <a:cubicBezTo>
                  <a:pt x="289400" y="1633637"/>
                  <a:pt x="184161" y="1462628"/>
                  <a:pt x="0" y="1363969"/>
                </a:cubicBezTo>
                <a:cubicBezTo>
                  <a:pt x="368322" y="1285039"/>
                  <a:pt x="920822" y="1423168"/>
                  <a:pt x="1183913" y="1666526"/>
                </a:cubicBezTo>
                <a:cubicBezTo>
                  <a:pt x="1427265" y="1890147"/>
                  <a:pt x="1525925" y="2172966"/>
                  <a:pt x="1460154" y="2495255"/>
                </a:cubicBezTo>
                <a:cubicBezTo>
                  <a:pt x="1450291" y="2549517"/>
                  <a:pt x="1455223" y="2581578"/>
                  <a:pt x="1474956" y="2610868"/>
                </a:cubicBezTo>
                <a:lnTo>
                  <a:pt x="1487350" y="2625483"/>
                </a:lnTo>
                <a:lnTo>
                  <a:pt x="1490565" y="2624325"/>
                </a:lnTo>
                <a:cubicBezTo>
                  <a:pt x="1562915" y="2637476"/>
                  <a:pt x="1628685" y="2657206"/>
                  <a:pt x="1701043" y="2670365"/>
                </a:cubicBezTo>
                <a:cubicBezTo>
                  <a:pt x="1720774" y="2275727"/>
                  <a:pt x="1733924" y="1887676"/>
                  <a:pt x="1760234" y="1506188"/>
                </a:cubicBezTo>
                <a:cubicBezTo>
                  <a:pt x="1779965" y="1262837"/>
                  <a:pt x="1562915" y="1216789"/>
                  <a:pt x="1451104" y="1236519"/>
                </a:cubicBezTo>
                <a:cubicBezTo>
                  <a:pt x="1115664" y="1282567"/>
                  <a:pt x="977544" y="1078669"/>
                  <a:pt x="859146" y="848460"/>
                </a:cubicBezTo>
                <a:cubicBezTo>
                  <a:pt x="760486" y="664300"/>
                  <a:pt x="707874" y="460409"/>
                  <a:pt x="530285" y="315709"/>
                </a:cubicBezTo>
                <a:cubicBezTo>
                  <a:pt x="1135395" y="217050"/>
                  <a:pt x="1510295" y="513029"/>
                  <a:pt x="1556343" y="1131288"/>
                </a:cubicBezTo>
                <a:cubicBezTo>
                  <a:pt x="1562915" y="1243099"/>
                  <a:pt x="1655003" y="1262837"/>
                  <a:pt x="1694464" y="1256257"/>
                </a:cubicBezTo>
                <a:cubicBezTo>
                  <a:pt x="1760234" y="1243099"/>
                  <a:pt x="1891775" y="1275988"/>
                  <a:pt x="1898355" y="1157598"/>
                </a:cubicBezTo>
                <a:cubicBezTo>
                  <a:pt x="1911514" y="756388"/>
                  <a:pt x="2207485" y="598529"/>
                  <a:pt x="2510043" y="447250"/>
                </a:cubicBezTo>
                <a:cubicBezTo>
                  <a:pt x="2746824" y="328860"/>
                  <a:pt x="3016493" y="263090"/>
                  <a:pt x="3148042" y="0"/>
                </a:cubicBezTo>
                <a:close/>
              </a:path>
            </a:pathLst>
          </a:custGeom>
          <a:solidFill>
            <a:schemeClr val="bg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9C46A5D-CDB4-4268-AB6A-AB8617C7B237}"/>
              </a:ext>
            </a:extLst>
          </p:cNvPr>
          <p:cNvSpPr/>
          <p:nvPr userDrawn="1"/>
        </p:nvSpPr>
        <p:spPr>
          <a:xfrm>
            <a:off x="2322359" y="5783324"/>
            <a:ext cx="550021" cy="867530"/>
          </a:xfrm>
          <a:custGeom>
            <a:avLst/>
            <a:gdLst>
              <a:gd name="connsiteX0" fmla="*/ 3148042 w 3753143"/>
              <a:gd name="connsiteY0" fmla="*/ 0 h 5919712"/>
              <a:gd name="connsiteX1" fmla="*/ 2450844 w 3753143"/>
              <a:gd name="connsiteY1" fmla="*/ 1400957 h 5919712"/>
              <a:gd name="connsiteX2" fmla="*/ 2161453 w 3753143"/>
              <a:gd name="connsiteY2" fmla="*/ 1427267 h 5919712"/>
              <a:gd name="connsiteX3" fmla="*/ 1885204 w 3753143"/>
              <a:gd name="connsiteY3" fmla="*/ 1690357 h 5919712"/>
              <a:gd name="connsiteX4" fmla="*/ 1885204 w 3753143"/>
              <a:gd name="connsiteY4" fmla="*/ 2841375 h 5919712"/>
              <a:gd name="connsiteX5" fmla="*/ 2023324 w 3753143"/>
              <a:gd name="connsiteY5" fmla="*/ 2624325 h 5919712"/>
              <a:gd name="connsiteX6" fmla="*/ 2253525 w 3753143"/>
              <a:gd name="connsiteY6" fmla="*/ 1848207 h 5919712"/>
              <a:gd name="connsiteX7" fmla="*/ 2825753 w 3753143"/>
              <a:gd name="connsiteY7" fmla="*/ 1486458 h 5919712"/>
              <a:gd name="connsiteX8" fmla="*/ 3753143 w 3753143"/>
              <a:gd name="connsiteY8" fmla="*/ 776118 h 5919712"/>
              <a:gd name="connsiteX9" fmla="*/ 3483474 w 3753143"/>
              <a:gd name="connsiteY9" fmla="*/ 2170496 h 5919712"/>
              <a:gd name="connsiteX10" fmla="*/ 2200913 w 3753143"/>
              <a:gd name="connsiteY10" fmla="*/ 2834795 h 5919712"/>
              <a:gd name="connsiteX11" fmla="*/ 2003594 w 3753143"/>
              <a:gd name="connsiteY11" fmla="*/ 2953185 h 5919712"/>
              <a:gd name="connsiteX12" fmla="*/ 1950974 w 3753143"/>
              <a:gd name="connsiteY12" fmla="*/ 3334665 h 5919712"/>
              <a:gd name="connsiteX13" fmla="*/ 2016745 w 3753143"/>
              <a:gd name="connsiteY13" fmla="*/ 5603820 h 5919712"/>
              <a:gd name="connsiteX14" fmla="*/ 1812854 w 3753143"/>
              <a:gd name="connsiteY14" fmla="*/ 5919529 h 5919712"/>
              <a:gd name="connsiteX15" fmla="*/ 1622114 w 3753143"/>
              <a:gd name="connsiteY15" fmla="*/ 5610400 h 5919712"/>
              <a:gd name="connsiteX16" fmla="*/ 1707615 w 3753143"/>
              <a:gd name="connsiteY16" fmla="*/ 3124195 h 5919712"/>
              <a:gd name="connsiteX17" fmla="*/ 1464255 w 3753143"/>
              <a:gd name="connsiteY17" fmla="*/ 2663786 h 5919712"/>
              <a:gd name="connsiteX18" fmla="*/ 1465295 w 3753143"/>
              <a:gd name="connsiteY18" fmla="*/ 2657998 h 5919712"/>
              <a:gd name="connsiteX19" fmla="*/ 1434565 w 3753143"/>
              <a:gd name="connsiteY19" fmla="*/ 2654445 h 5919712"/>
              <a:gd name="connsiteX20" fmla="*/ 1302303 w 3753143"/>
              <a:gd name="connsiteY20" fmla="*/ 2620224 h 5919712"/>
              <a:gd name="connsiteX21" fmla="*/ 657731 w 3753143"/>
              <a:gd name="connsiteY21" fmla="*/ 2370285 h 5919712"/>
              <a:gd name="connsiteX22" fmla="*/ 368322 w 3753143"/>
              <a:gd name="connsiteY22" fmla="*/ 1817797 h 5919712"/>
              <a:gd name="connsiteX23" fmla="*/ 0 w 3753143"/>
              <a:gd name="connsiteY23" fmla="*/ 1363969 h 5919712"/>
              <a:gd name="connsiteX24" fmla="*/ 1183913 w 3753143"/>
              <a:gd name="connsiteY24" fmla="*/ 1666526 h 5919712"/>
              <a:gd name="connsiteX25" fmla="*/ 1460154 w 3753143"/>
              <a:gd name="connsiteY25" fmla="*/ 2495255 h 5919712"/>
              <a:gd name="connsiteX26" fmla="*/ 1474956 w 3753143"/>
              <a:gd name="connsiteY26" fmla="*/ 2610868 h 5919712"/>
              <a:gd name="connsiteX27" fmla="*/ 1487350 w 3753143"/>
              <a:gd name="connsiteY27" fmla="*/ 2625483 h 5919712"/>
              <a:gd name="connsiteX28" fmla="*/ 1490565 w 3753143"/>
              <a:gd name="connsiteY28" fmla="*/ 2624325 h 5919712"/>
              <a:gd name="connsiteX29" fmla="*/ 1701043 w 3753143"/>
              <a:gd name="connsiteY29" fmla="*/ 2670365 h 5919712"/>
              <a:gd name="connsiteX30" fmla="*/ 1760234 w 3753143"/>
              <a:gd name="connsiteY30" fmla="*/ 1506188 h 5919712"/>
              <a:gd name="connsiteX31" fmla="*/ 1451104 w 3753143"/>
              <a:gd name="connsiteY31" fmla="*/ 1236519 h 5919712"/>
              <a:gd name="connsiteX32" fmla="*/ 859146 w 3753143"/>
              <a:gd name="connsiteY32" fmla="*/ 848460 h 5919712"/>
              <a:gd name="connsiteX33" fmla="*/ 530285 w 3753143"/>
              <a:gd name="connsiteY33" fmla="*/ 315709 h 5919712"/>
              <a:gd name="connsiteX34" fmla="*/ 1556343 w 3753143"/>
              <a:gd name="connsiteY34" fmla="*/ 1131288 h 5919712"/>
              <a:gd name="connsiteX35" fmla="*/ 1694464 w 3753143"/>
              <a:gd name="connsiteY35" fmla="*/ 1256257 h 5919712"/>
              <a:gd name="connsiteX36" fmla="*/ 1898355 w 3753143"/>
              <a:gd name="connsiteY36" fmla="*/ 1157598 h 5919712"/>
              <a:gd name="connsiteX37" fmla="*/ 2510043 w 3753143"/>
              <a:gd name="connsiteY37" fmla="*/ 447250 h 5919712"/>
              <a:gd name="connsiteX38" fmla="*/ 3148042 w 3753143"/>
              <a:gd name="connsiteY38" fmla="*/ 0 h 591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53143" h="5919712">
                <a:moveTo>
                  <a:pt x="3148042" y="0"/>
                </a:moveTo>
                <a:cubicBezTo>
                  <a:pt x="3279583" y="591950"/>
                  <a:pt x="2950723" y="1249678"/>
                  <a:pt x="2450844" y="1400957"/>
                </a:cubicBezTo>
                <a:cubicBezTo>
                  <a:pt x="2352185" y="1427267"/>
                  <a:pt x="2253525" y="1446997"/>
                  <a:pt x="2161453" y="1427267"/>
                </a:cubicBezTo>
                <a:cubicBezTo>
                  <a:pt x="1918093" y="1374647"/>
                  <a:pt x="1885204" y="1506188"/>
                  <a:pt x="1885204" y="1690357"/>
                </a:cubicBezTo>
                <a:cubicBezTo>
                  <a:pt x="1885204" y="2065257"/>
                  <a:pt x="1885204" y="2440157"/>
                  <a:pt x="1885204" y="2841375"/>
                </a:cubicBezTo>
                <a:cubicBezTo>
                  <a:pt x="2010165" y="2782176"/>
                  <a:pt x="2056213" y="2703246"/>
                  <a:pt x="2023324" y="2624325"/>
                </a:cubicBezTo>
                <a:cubicBezTo>
                  <a:pt x="1885204" y="2302037"/>
                  <a:pt x="2043055" y="2065257"/>
                  <a:pt x="2253525" y="1848207"/>
                </a:cubicBezTo>
                <a:cubicBezTo>
                  <a:pt x="2411384" y="1683777"/>
                  <a:pt x="2615275" y="1571959"/>
                  <a:pt x="2825753" y="1486458"/>
                </a:cubicBezTo>
                <a:cubicBezTo>
                  <a:pt x="3180923" y="1341758"/>
                  <a:pt x="3536093" y="1210209"/>
                  <a:pt x="3753143" y="776118"/>
                </a:cubicBezTo>
                <a:cubicBezTo>
                  <a:pt x="3720254" y="1302298"/>
                  <a:pt x="3693952" y="1756127"/>
                  <a:pt x="3483474" y="2170496"/>
                </a:cubicBezTo>
                <a:cubicBezTo>
                  <a:pt x="3226963" y="2663786"/>
                  <a:pt x="2746824" y="2933455"/>
                  <a:pt x="2200913" y="2834795"/>
                </a:cubicBezTo>
                <a:cubicBezTo>
                  <a:pt x="2062793" y="2808486"/>
                  <a:pt x="2043055" y="2861105"/>
                  <a:pt x="2003594" y="2953185"/>
                </a:cubicBezTo>
                <a:cubicBezTo>
                  <a:pt x="1950974" y="3078155"/>
                  <a:pt x="1950974" y="3203124"/>
                  <a:pt x="1950974" y="3334665"/>
                </a:cubicBezTo>
                <a:cubicBezTo>
                  <a:pt x="1970705" y="4091053"/>
                  <a:pt x="1990435" y="4847432"/>
                  <a:pt x="2016745" y="5603820"/>
                </a:cubicBezTo>
                <a:cubicBezTo>
                  <a:pt x="2023324" y="5755099"/>
                  <a:pt x="2023324" y="5926101"/>
                  <a:pt x="1812854" y="5919529"/>
                </a:cubicBezTo>
                <a:cubicBezTo>
                  <a:pt x="1628685" y="5912950"/>
                  <a:pt x="1615534" y="5761671"/>
                  <a:pt x="1622114" y="5610400"/>
                </a:cubicBezTo>
                <a:cubicBezTo>
                  <a:pt x="1648415" y="4781662"/>
                  <a:pt x="1668154" y="3952924"/>
                  <a:pt x="1707615" y="3124195"/>
                </a:cubicBezTo>
                <a:cubicBezTo>
                  <a:pt x="1720774" y="2907145"/>
                  <a:pt x="1701043" y="2736136"/>
                  <a:pt x="1464255" y="2663786"/>
                </a:cubicBezTo>
                <a:lnTo>
                  <a:pt x="1465295" y="2657998"/>
                </a:lnTo>
                <a:lnTo>
                  <a:pt x="1434565" y="2654445"/>
                </a:lnTo>
                <a:cubicBezTo>
                  <a:pt x="1392328" y="2637489"/>
                  <a:pt x="1356566" y="2595557"/>
                  <a:pt x="1302303" y="2620224"/>
                </a:cubicBezTo>
                <a:cubicBezTo>
                  <a:pt x="1012902" y="2732034"/>
                  <a:pt x="828733" y="2574184"/>
                  <a:pt x="657731" y="2370285"/>
                </a:cubicBezTo>
                <a:cubicBezTo>
                  <a:pt x="519602" y="2205856"/>
                  <a:pt x="447252" y="2008537"/>
                  <a:pt x="368322" y="1817797"/>
                </a:cubicBezTo>
                <a:cubicBezTo>
                  <a:pt x="289400" y="1633637"/>
                  <a:pt x="184161" y="1462628"/>
                  <a:pt x="0" y="1363969"/>
                </a:cubicBezTo>
                <a:cubicBezTo>
                  <a:pt x="368322" y="1285039"/>
                  <a:pt x="920822" y="1423168"/>
                  <a:pt x="1183913" y="1666526"/>
                </a:cubicBezTo>
                <a:cubicBezTo>
                  <a:pt x="1427265" y="1890147"/>
                  <a:pt x="1525925" y="2172966"/>
                  <a:pt x="1460154" y="2495255"/>
                </a:cubicBezTo>
                <a:cubicBezTo>
                  <a:pt x="1450291" y="2549517"/>
                  <a:pt x="1455223" y="2581578"/>
                  <a:pt x="1474956" y="2610868"/>
                </a:cubicBezTo>
                <a:lnTo>
                  <a:pt x="1487350" y="2625483"/>
                </a:lnTo>
                <a:lnTo>
                  <a:pt x="1490565" y="2624325"/>
                </a:lnTo>
                <a:cubicBezTo>
                  <a:pt x="1562915" y="2637476"/>
                  <a:pt x="1628685" y="2657206"/>
                  <a:pt x="1701043" y="2670365"/>
                </a:cubicBezTo>
                <a:cubicBezTo>
                  <a:pt x="1720774" y="2275727"/>
                  <a:pt x="1733924" y="1887676"/>
                  <a:pt x="1760234" y="1506188"/>
                </a:cubicBezTo>
                <a:cubicBezTo>
                  <a:pt x="1779965" y="1262837"/>
                  <a:pt x="1562915" y="1216789"/>
                  <a:pt x="1451104" y="1236519"/>
                </a:cubicBezTo>
                <a:cubicBezTo>
                  <a:pt x="1115664" y="1282567"/>
                  <a:pt x="977544" y="1078669"/>
                  <a:pt x="859146" y="848460"/>
                </a:cubicBezTo>
                <a:cubicBezTo>
                  <a:pt x="760486" y="664300"/>
                  <a:pt x="707874" y="460409"/>
                  <a:pt x="530285" y="315709"/>
                </a:cubicBezTo>
                <a:cubicBezTo>
                  <a:pt x="1135395" y="217050"/>
                  <a:pt x="1510295" y="513029"/>
                  <a:pt x="1556343" y="1131288"/>
                </a:cubicBezTo>
                <a:cubicBezTo>
                  <a:pt x="1562915" y="1243099"/>
                  <a:pt x="1655003" y="1262837"/>
                  <a:pt x="1694464" y="1256257"/>
                </a:cubicBezTo>
                <a:cubicBezTo>
                  <a:pt x="1760234" y="1243099"/>
                  <a:pt x="1891775" y="1275988"/>
                  <a:pt x="1898355" y="1157598"/>
                </a:cubicBezTo>
                <a:cubicBezTo>
                  <a:pt x="1911514" y="756388"/>
                  <a:pt x="2207485" y="598529"/>
                  <a:pt x="2510043" y="447250"/>
                </a:cubicBezTo>
                <a:cubicBezTo>
                  <a:pt x="2746824" y="328860"/>
                  <a:pt x="3016493" y="263090"/>
                  <a:pt x="31480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8044CC-261A-40D2-AAFB-4B4954FFF4CC}"/>
              </a:ext>
            </a:extLst>
          </p:cNvPr>
          <p:cNvSpPr/>
          <p:nvPr userDrawn="1"/>
        </p:nvSpPr>
        <p:spPr>
          <a:xfrm>
            <a:off x="3188101" y="5913452"/>
            <a:ext cx="467519" cy="737402"/>
          </a:xfrm>
          <a:custGeom>
            <a:avLst/>
            <a:gdLst>
              <a:gd name="connsiteX0" fmla="*/ 3148042 w 3753143"/>
              <a:gd name="connsiteY0" fmla="*/ 0 h 5919712"/>
              <a:gd name="connsiteX1" fmla="*/ 2450844 w 3753143"/>
              <a:gd name="connsiteY1" fmla="*/ 1400957 h 5919712"/>
              <a:gd name="connsiteX2" fmla="*/ 2161453 w 3753143"/>
              <a:gd name="connsiteY2" fmla="*/ 1427267 h 5919712"/>
              <a:gd name="connsiteX3" fmla="*/ 1885204 w 3753143"/>
              <a:gd name="connsiteY3" fmla="*/ 1690357 h 5919712"/>
              <a:gd name="connsiteX4" fmla="*/ 1885204 w 3753143"/>
              <a:gd name="connsiteY4" fmla="*/ 2841375 h 5919712"/>
              <a:gd name="connsiteX5" fmla="*/ 2023324 w 3753143"/>
              <a:gd name="connsiteY5" fmla="*/ 2624325 h 5919712"/>
              <a:gd name="connsiteX6" fmla="*/ 2253525 w 3753143"/>
              <a:gd name="connsiteY6" fmla="*/ 1848207 h 5919712"/>
              <a:gd name="connsiteX7" fmla="*/ 2825753 w 3753143"/>
              <a:gd name="connsiteY7" fmla="*/ 1486458 h 5919712"/>
              <a:gd name="connsiteX8" fmla="*/ 3753143 w 3753143"/>
              <a:gd name="connsiteY8" fmla="*/ 776118 h 5919712"/>
              <a:gd name="connsiteX9" fmla="*/ 3483474 w 3753143"/>
              <a:gd name="connsiteY9" fmla="*/ 2170496 h 5919712"/>
              <a:gd name="connsiteX10" fmla="*/ 2200913 w 3753143"/>
              <a:gd name="connsiteY10" fmla="*/ 2834795 h 5919712"/>
              <a:gd name="connsiteX11" fmla="*/ 2003594 w 3753143"/>
              <a:gd name="connsiteY11" fmla="*/ 2953185 h 5919712"/>
              <a:gd name="connsiteX12" fmla="*/ 1950974 w 3753143"/>
              <a:gd name="connsiteY12" fmla="*/ 3334665 h 5919712"/>
              <a:gd name="connsiteX13" fmla="*/ 2016745 w 3753143"/>
              <a:gd name="connsiteY13" fmla="*/ 5603820 h 5919712"/>
              <a:gd name="connsiteX14" fmla="*/ 1812854 w 3753143"/>
              <a:gd name="connsiteY14" fmla="*/ 5919529 h 5919712"/>
              <a:gd name="connsiteX15" fmla="*/ 1622114 w 3753143"/>
              <a:gd name="connsiteY15" fmla="*/ 5610400 h 5919712"/>
              <a:gd name="connsiteX16" fmla="*/ 1707615 w 3753143"/>
              <a:gd name="connsiteY16" fmla="*/ 3124195 h 5919712"/>
              <a:gd name="connsiteX17" fmla="*/ 1464255 w 3753143"/>
              <a:gd name="connsiteY17" fmla="*/ 2663786 h 5919712"/>
              <a:gd name="connsiteX18" fmla="*/ 1465295 w 3753143"/>
              <a:gd name="connsiteY18" fmla="*/ 2657998 h 5919712"/>
              <a:gd name="connsiteX19" fmla="*/ 1434565 w 3753143"/>
              <a:gd name="connsiteY19" fmla="*/ 2654445 h 5919712"/>
              <a:gd name="connsiteX20" fmla="*/ 1302303 w 3753143"/>
              <a:gd name="connsiteY20" fmla="*/ 2620224 h 5919712"/>
              <a:gd name="connsiteX21" fmla="*/ 657731 w 3753143"/>
              <a:gd name="connsiteY21" fmla="*/ 2370285 h 5919712"/>
              <a:gd name="connsiteX22" fmla="*/ 368322 w 3753143"/>
              <a:gd name="connsiteY22" fmla="*/ 1817797 h 5919712"/>
              <a:gd name="connsiteX23" fmla="*/ 0 w 3753143"/>
              <a:gd name="connsiteY23" fmla="*/ 1363969 h 5919712"/>
              <a:gd name="connsiteX24" fmla="*/ 1183913 w 3753143"/>
              <a:gd name="connsiteY24" fmla="*/ 1666526 h 5919712"/>
              <a:gd name="connsiteX25" fmla="*/ 1460154 w 3753143"/>
              <a:gd name="connsiteY25" fmla="*/ 2495255 h 5919712"/>
              <a:gd name="connsiteX26" fmla="*/ 1474956 w 3753143"/>
              <a:gd name="connsiteY26" fmla="*/ 2610868 h 5919712"/>
              <a:gd name="connsiteX27" fmla="*/ 1487350 w 3753143"/>
              <a:gd name="connsiteY27" fmla="*/ 2625483 h 5919712"/>
              <a:gd name="connsiteX28" fmla="*/ 1490565 w 3753143"/>
              <a:gd name="connsiteY28" fmla="*/ 2624325 h 5919712"/>
              <a:gd name="connsiteX29" fmla="*/ 1701043 w 3753143"/>
              <a:gd name="connsiteY29" fmla="*/ 2670365 h 5919712"/>
              <a:gd name="connsiteX30" fmla="*/ 1760234 w 3753143"/>
              <a:gd name="connsiteY30" fmla="*/ 1506188 h 5919712"/>
              <a:gd name="connsiteX31" fmla="*/ 1451104 w 3753143"/>
              <a:gd name="connsiteY31" fmla="*/ 1236519 h 5919712"/>
              <a:gd name="connsiteX32" fmla="*/ 859146 w 3753143"/>
              <a:gd name="connsiteY32" fmla="*/ 848460 h 5919712"/>
              <a:gd name="connsiteX33" fmla="*/ 530285 w 3753143"/>
              <a:gd name="connsiteY33" fmla="*/ 315709 h 5919712"/>
              <a:gd name="connsiteX34" fmla="*/ 1556343 w 3753143"/>
              <a:gd name="connsiteY34" fmla="*/ 1131288 h 5919712"/>
              <a:gd name="connsiteX35" fmla="*/ 1694464 w 3753143"/>
              <a:gd name="connsiteY35" fmla="*/ 1256257 h 5919712"/>
              <a:gd name="connsiteX36" fmla="*/ 1898355 w 3753143"/>
              <a:gd name="connsiteY36" fmla="*/ 1157598 h 5919712"/>
              <a:gd name="connsiteX37" fmla="*/ 2510043 w 3753143"/>
              <a:gd name="connsiteY37" fmla="*/ 447250 h 5919712"/>
              <a:gd name="connsiteX38" fmla="*/ 3148042 w 3753143"/>
              <a:gd name="connsiteY38" fmla="*/ 0 h 591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53143" h="5919712">
                <a:moveTo>
                  <a:pt x="3148042" y="0"/>
                </a:moveTo>
                <a:cubicBezTo>
                  <a:pt x="3279583" y="591950"/>
                  <a:pt x="2950723" y="1249678"/>
                  <a:pt x="2450844" y="1400957"/>
                </a:cubicBezTo>
                <a:cubicBezTo>
                  <a:pt x="2352185" y="1427267"/>
                  <a:pt x="2253525" y="1446997"/>
                  <a:pt x="2161453" y="1427267"/>
                </a:cubicBezTo>
                <a:cubicBezTo>
                  <a:pt x="1918093" y="1374647"/>
                  <a:pt x="1885204" y="1506188"/>
                  <a:pt x="1885204" y="1690357"/>
                </a:cubicBezTo>
                <a:cubicBezTo>
                  <a:pt x="1885204" y="2065257"/>
                  <a:pt x="1885204" y="2440157"/>
                  <a:pt x="1885204" y="2841375"/>
                </a:cubicBezTo>
                <a:cubicBezTo>
                  <a:pt x="2010165" y="2782176"/>
                  <a:pt x="2056213" y="2703246"/>
                  <a:pt x="2023324" y="2624325"/>
                </a:cubicBezTo>
                <a:cubicBezTo>
                  <a:pt x="1885204" y="2302037"/>
                  <a:pt x="2043055" y="2065257"/>
                  <a:pt x="2253525" y="1848207"/>
                </a:cubicBezTo>
                <a:cubicBezTo>
                  <a:pt x="2411384" y="1683777"/>
                  <a:pt x="2615275" y="1571959"/>
                  <a:pt x="2825753" y="1486458"/>
                </a:cubicBezTo>
                <a:cubicBezTo>
                  <a:pt x="3180923" y="1341758"/>
                  <a:pt x="3536093" y="1210209"/>
                  <a:pt x="3753143" y="776118"/>
                </a:cubicBezTo>
                <a:cubicBezTo>
                  <a:pt x="3720254" y="1302298"/>
                  <a:pt x="3693952" y="1756127"/>
                  <a:pt x="3483474" y="2170496"/>
                </a:cubicBezTo>
                <a:cubicBezTo>
                  <a:pt x="3226963" y="2663786"/>
                  <a:pt x="2746824" y="2933455"/>
                  <a:pt x="2200913" y="2834795"/>
                </a:cubicBezTo>
                <a:cubicBezTo>
                  <a:pt x="2062793" y="2808486"/>
                  <a:pt x="2043055" y="2861105"/>
                  <a:pt x="2003594" y="2953185"/>
                </a:cubicBezTo>
                <a:cubicBezTo>
                  <a:pt x="1950974" y="3078155"/>
                  <a:pt x="1950974" y="3203124"/>
                  <a:pt x="1950974" y="3334665"/>
                </a:cubicBezTo>
                <a:cubicBezTo>
                  <a:pt x="1970705" y="4091053"/>
                  <a:pt x="1990435" y="4847432"/>
                  <a:pt x="2016745" y="5603820"/>
                </a:cubicBezTo>
                <a:cubicBezTo>
                  <a:pt x="2023324" y="5755099"/>
                  <a:pt x="2023324" y="5926101"/>
                  <a:pt x="1812854" y="5919529"/>
                </a:cubicBezTo>
                <a:cubicBezTo>
                  <a:pt x="1628685" y="5912950"/>
                  <a:pt x="1615534" y="5761671"/>
                  <a:pt x="1622114" y="5610400"/>
                </a:cubicBezTo>
                <a:cubicBezTo>
                  <a:pt x="1648415" y="4781662"/>
                  <a:pt x="1668154" y="3952924"/>
                  <a:pt x="1707615" y="3124195"/>
                </a:cubicBezTo>
                <a:cubicBezTo>
                  <a:pt x="1720774" y="2907145"/>
                  <a:pt x="1701043" y="2736136"/>
                  <a:pt x="1464255" y="2663786"/>
                </a:cubicBezTo>
                <a:lnTo>
                  <a:pt x="1465295" y="2657998"/>
                </a:lnTo>
                <a:lnTo>
                  <a:pt x="1434565" y="2654445"/>
                </a:lnTo>
                <a:cubicBezTo>
                  <a:pt x="1392328" y="2637489"/>
                  <a:pt x="1356566" y="2595557"/>
                  <a:pt x="1302303" y="2620224"/>
                </a:cubicBezTo>
                <a:cubicBezTo>
                  <a:pt x="1012902" y="2732034"/>
                  <a:pt x="828733" y="2574184"/>
                  <a:pt x="657731" y="2370285"/>
                </a:cubicBezTo>
                <a:cubicBezTo>
                  <a:pt x="519602" y="2205856"/>
                  <a:pt x="447252" y="2008537"/>
                  <a:pt x="368322" y="1817797"/>
                </a:cubicBezTo>
                <a:cubicBezTo>
                  <a:pt x="289400" y="1633637"/>
                  <a:pt x="184161" y="1462628"/>
                  <a:pt x="0" y="1363969"/>
                </a:cubicBezTo>
                <a:cubicBezTo>
                  <a:pt x="368322" y="1285039"/>
                  <a:pt x="920822" y="1423168"/>
                  <a:pt x="1183913" y="1666526"/>
                </a:cubicBezTo>
                <a:cubicBezTo>
                  <a:pt x="1427265" y="1890147"/>
                  <a:pt x="1525925" y="2172966"/>
                  <a:pt x="1460154" y="2495255"/>
                </a:cubicBezTo>
                <a:cubicBezTo>
                  <a:pt x="1450291" y="2549517"/>
                  <a:pt x="1455223" y="2581578"/>
                  <a:pt x="1474956" y="2610868"/>
                </a:cubicBezTo>
                <a:lnTo>
                  <a:pt x="1487350" y="2625483"/>
                </a:lnTo>
                <a:lnTo>
                  <a:pt x="1490565" y="2624325"/>
                </a:lnTo>
                <a:cubicBezTo>
                  <a:pt x="1562915" y="2637476"/>
                  <a:pt x="1628685" y="2657206"/>
                  <a:pt x="1701043" y="2670365"/>
                </a:cubicBezTo>
                <a:cubicBezTo>
                  <a:pt x="1720774" y="2275727"/>
                  <a:pt x="1733924" y="1887676"/>
                  <a:pt x="1760234" y="1506188"/>
                </a:cubicBezTo>
                <a:cubicBezTo>
                  <a:pt x="1779965" y="1262837"/>
                  <a:pt x="1562915" y="1216789"/>
                  <a:pt x="1451104" y="1236519"/>
                </a:cubicBezTo>
                <a:cubicBezTo>
                  <a:pt x="1115664" y="1282567"/>
                  <a:pt x="977544" y="1078669"/>
                  <a:pt x="859146" y="848460"/>
                </a:cubicBezTo>
                <a:cubicBezTo>
                  <a:pt x="760486" y="664300"/>
                  <a:pt x="707874" y="460409"/>
                  <a:pt x="530285" y="315709"/>
                </a:cubicBezTo>
                <a:cubicBezTo>
                  <a:pt x="1135395" y="217050"/>
                  <a:pt x="1510295" y="513029"/>
                  <a:pt x="1556343" y="1131288"/>
                </a:cubicBezTo>
                <a:cubicBezTo>
                  <a:pt x="1562915" y="1243099"/>
                  <a:pt x="1655003" y="1262837"/>
                  <a:pt x="1694464" y="1256257"/>
                </a:cubicBezTo>
                <a:cubicBezTo>
                  <a:pt x="1760234" y="1243099"/>
                  <a:pt x="1891775" y="1275988"/>
                  <a:pt x="1898355" y="1157598"/>
                </a:cubicBezTo>
                <a:cubicBezTo>
                  <a:pt x="1911514" y="756388"/>
                  <a:pt x="2207485" y="598529"/>
                  <a:pt x="2510043" y="447250"/>
                </a:cubicBezTo>
                <a:cubicBezTo>
                  <a:pt x="2746824" y="328860"/>
                  <a:pt x="3016493" y="263090"/>
                  <a:pt x="314804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0EF407B-6750-446C-AC39-259EEAD3D42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1667" y="230340"/>
            <a:ext cx="10828239" cy="3559383"/>
          </a:xfrm>
          <a:custGeom>
            <a:avLst/>
            <a:gdLst>
              <a:gd name="connsiteX0" fmla="*/ 9870595 w 10828239"/>
              <a:gd name="connsiteY0" fmla="*/ 3188488 h 3559383"/>
              <a:gd name="connsiteX1" fmla="*/ 9875185 w 10828239"/>
              <a:gd name="connsiteY1" fmla="*/ 3191539 h 3559383"/>
              <a:gd name="connsiteX2" fmla="*/ 9869779 w 10828239"/>
              <a:gd name="connsiteY2" fmla="*/ 3191539 h 3559383"/>
              <a:gd name="connsiteX3" fmla="*/ 64249 w 10828239"/>
              <a:gd name="connsiteY3" fmla="*/ 2546756 h 3559383"/>
              <a:gd name="connsiteX4" fmla="*/ 63935 w 10828239"/>
              <a:gd name="connsiteY4" fmla="*/ 2555235 h 3559383"/>
              <a:gd name="connsiteX5" fmla="*/ 63592 w 10828239"/>
              <a:gd name="connsiteY5" fmla="*/ 2549209 h 3559383"/>
              <a:gd name="connsiteX6" fmla="*/ 6822884 w 10828239"/>
              <a:gd name="connsiteY6" fmla="*/ 0 h 3559383"/>
              <a:gd name="connsiteX7" fmla="*/ 6871541 w 10828239"/>
              <a:gd name="connsiteY7" fmla="*/ 156601 h 3559383"/>
              <a:gd name="connsiteX8" fmla="*/ 6903978 w 10828239"/>
              <a:gd name="connsiteY8" fmla="*/ 121240 h 3559383"/>
              <a:gd name="connsiteX9" fmla="*/ 6979667 w 10828239"/>
              <a:gd name="connsiteY9" fmla="*/ 116188 h 3559383"/>
              <a:gd name="connsiteX10" fmla="*/ 7055355 w 10828239"/>
              <a:gd name="connsiteY10" fmla="*/ 156601 h 3559383"/>
              <a:gd name="connsiteX11" fmla="*/ 7098606 w 10828239"/>
              <a:gd name="connsiteY11" fmla="*/ 60620 h 3559383"/>
              <a:gd name="connsiteX12" fmla="*/ 7179701 w 10828239"/>
              <a:gd name="connsiteY12" fmla="*/ 60620 h 3559383"/>
              <a:gd name="connsiteX13" fmla="*/ 7206732 w 10828239"/>
              <a:gd name="connsiteY13" fmla="*/ 25258 h 3559383"/>
              <a:gd name="connsiteX14" fmla="*/ 7255389 w 10828239"/>
              <a:gd name="connsiteY14" fmla="*/ 40413 h 3559383"/>
              <a:gd name="connsiteX15" fmla="*/ 7287827 w 10828239"/>
              <a:gd name="connsiteY15" fmla="*/ 146498 h 3559383"/>
              <a:gd name="connsiteX16" fmla="*/ 7347297 w 10828239"/>
              <a:gd name="connsiteY16" fmla="*/ 95981 h 3559383"/>
              <a:gd name="connsiteX17" fmla="*/ 7331078 w 10828239"/>
              <a:gd name="connsiteY17" fmla="*/ 272789 h 3559383"/>
              <a:gd name="connsiteX18" fmla="*/ 7444610 w 10828239"/>
              <a:gd name="connsiteY18" fmla="*/ 197014 h 3559383"/>
              <a:gd name="connsiteX19" fmla="*/ 7460829 w 10828239"/>
              <a:gd name="connsiteY19" fmla="*/ 161653 h 3559383"/>
              <a:gd name="connsiteX20" fmla="*/ 7498673 w 10828239"/>
              <a:gd name="connsiteY20" fmla="*/ 121240 h 3559383"/>
              <a:gd name="connsiteX21" fmla="*/ 7531111 w 10828239"/>
              <a:gd name="connsiteY21" fmla="*/ 136395 h 3559383"/>
              <a:gd name="connsiteX22" fmla="*/ 7531111 w 10828239"/>
              <a:gd name="connsiteY22" fmla="*/ 232376 h 3559383"/>
              <a:gd name="connsiteX23" fmla="*/ 7487861 w 10828239"/>
              <a:gd name="connsiteY23" fmla="*/ 242479 h 3559383"/>
              <a:gd name="connsiteX24" fmla="*/ 7568956 w 10828239"/>
              <a:gd name="connsiteY24" fmla="*/ 338461 h 3559383"/>
              <a:gd name="connsiteX25" fmla="*/ 7574362 w 10828239"/>
              <a:gd name="connsiteY25" fmla="*/ 207118 h 3559383"/>
              <a:gd name="connsiteX26" fmla="*/ 7671675 w 10828239"/>
              <a:gd name="connsiteY26" fmla="*/ 197014 h 3559383"/>
              <a:gd name="connsiteX27" fmla="*/ 7736551 w 10828239"/>
              <a:gd name="connsiteY27" fmla="*/ 181859 h 3559383"/>
              <a:gd name="connsiteX28" fmla="*/ 7785208 w 10828239"/>
              <a:gd name="connsiteY28" fmla="*/ 116188 h 3559383"/>
              <a:gd name="connsiteX29" fmla="*/ 7839271 w 10828239"/>
              <a:gd name="connsiteY29" fmla="*/ 50516 h 3559383"/>
              <a:gd name="connsiteX30" fmla="*/ 7877115 w 10828239"/>
              <a:gd name="connsiteY30" fmla="*/ 40413 h 3559383"/>
              <a:gd name="connsiteX31" fmla="*/ 8012273 w 10828239"/>
              <a:gd name="connsiteY31" fmla="*/ 106085 h 3559383"/>
              <a:gd name="connsiteX32" fmla="*/ 8044711 w 10828239"/>
              <a:gd name="connsiteY32" fmla="*/ 121240 h 3559383"/>
              <a:gd name="connsiteX33" fmla="*/ 8077149 w 10828239"/>
              <a:gd name="connsiteY33" fmla="*/ 126291 h 3559383"/>
              <a:gd name="connsiteX34" fmla="*/ 8201495 w 10828239"/>
              <a:gd name="connsiteY34" fmla="*/ 242479 h 3559383"/>
              <a:gd name="connsiteX35" fmla="*/ 8255558 w 10828239"/>
              <a:gd name="connsiteY35" fmla="*/ 217221 h 3559383"/>
              <a:gd name="connsiteX36" fmla="*/ 8287995 w 10828239"/>
              <a:gd name="connsiteY36" fmla="*/ 272789 h 3559383"/>
              <a:gd name="connsiteX37" fmla="*/ 8331246 w 10828239"/>
              <a:gd name="connsiteY37" fmla="*/ 298048 h 3559383"/>
              <a:gd name="connsiteX38" fmla="*/ 8336653 w 10828239"/>
              <a:gd name="connsiteY38" fmla="*/ 247531 h 3559383"/>
              <a:gd name="connsiteX39" fmla="*/ 8320433 w 10828239"/>
              <a:gd name="connsiteY39" fmla="*/ 222273 h 3559383"/>
              <a:gd name="connsiteX40" fmla="*/ 8374497 w 10828239"/>
              <a:gd name="connsiteY40" fmla="*/ 277841 h 3559383"/>
              <a:gd name="connsiteX41" fmla="*/ 8498842 w 10828239"/>
              <a:gd name="connsiteY41" fmla="*/ 237428 h 3559383"/>
              <a:gd name="connsiteX42" fmla="*/ 8606968 w 10828239"/>
              <a:gd name="connsiteY42" fmla="*/ 186911 h 3559383"/>
              <a:gd name="connsiteX43" fmla="*/ 8725907 w 10828239"/>
              <a:gd name="connsiteY43" fmla="*/ 186911 h 3559383"/>
              <a:gd name="connsiteX44" fmla="*/ 8758345 w 10828239"/>
              <a:gd name="connsiteY44" fmla="*/ 207118 h 3559383"/>
              <a:gd name="connsiteX45" fmla="*/ 8774564 w 10828239"/>
              <a:gd name="connsiteY45" fmla="*/ 232376 h 3559383"/>
              <a:gd name="connsiteX46" fmla="*/ 8779971 w 10828239"/>
              <a:gd name="connsiteY46" fmla="*/ 333409 h 3559383"/>
              <a:gd name="connsiteX47" fmla="*/ 8882691 w 10828239"/>
              <a:gd name="connsiteY47" fmla="*/ 388977 h 3559383"/>
              <a:gd name="connsiteX48" fmla="*/ 8882691 w 10828239"/>
              <a:gd name="connsiteY48" fmla="*/ 399081 h 3559383"/>
              <a:gd name="connsiteX49" fmla="*/ 8888097 w 10828239"/>
              <a:gd name="connsiteY49" fmla="*/ 394029 h 3559383"/>
              <a:gd name="connsiteX50" fmla="*/ 8942160 w 10828239"/>
              <a:gd name="connsiteY50" fmla="*/ 303099 h 3559383"/>
              <a:gd name="connsiteX51" fmla="*/ 8969192 w 10828239"/>
              <a:gd name="connsiteY51" fmla="*/ 171756 h 3559383"/>
              <a:gd name="connsiteX52" fmla="*/ 9050287 w 10828239"/>
              <a:gd name="connsiteY52" fmla="*/ 313203 h 3559383"/>
              <a:gd name="connsiteX53" fmla="*/ 9153007 w 10828239"/>
              <a:gd name="connsiteY53" fmla="*/ 237428 h 3559383"/>
              <a:gd name="connsiteX54" fmla="*/ 9180038 w 10828239"/>
              <a:gd name="connsiteY54" fmla="*/ 257634 h 3559383"/>
              <a:gd name="connsiteX55" fmla="*/ 9169226 w 10828239"/>
              <a:gd name="connsiteY55" fmla="*/ 313203 h 3559383"/>
              <a:gd name="connsiteX56" fmla="*/ 9098943 w 10828239"/>
              <a:gd name="connsiteY56" fmla="*/ 414236 h 3559383"/>
              <a:gd name="connsiteX57" fmla="*/ 9109756 w 10828239"/>
              <a:gd name="connsiteY57" fmla="*/ 459701 h 3559383"/>
              <a:gd name="connsiteX58" fmla="*/ 9153007 w 10828239"/>
              <a:gd name="connsiteY58" fmla="*/ 424339 h 3559383"/>
              <a:gd name="connsiteX59" fmla="*/ 9234101 w 10828239"/>
              <a:gd name="connsiteY59" fmla="*/ 404132 h 3559383"/>
              <a:gd name="connsiteX60" fmla="*/ 9250320 w 10828239"/>
              <a:gd name="connsiteY60" fmla="*/ 424339 h 3559383"/>
              <a:gd name="connsiteX61" fmla="*/ 9293571 w 10828239"/>
              <a:gd name="connsiteY61" fmla="*/ 449597 h 3559383"/>
              <a:gd name="connsiteX62" fmla="*/ 9320602 w 10828239"/>
              <a:gd name="connsiteY62" fmla="*/ 343513 h 3559383"/>
              <a:gd name="connsiteX63" fmla="*/ 9353040 w 10828239"/>
              <a:gd name="connsiteY63" fmla="*/ 348564 h 3559383"/>
              <a:gd name="connsiteX64" fmla="*/ 9417916 w 10828239"/>
              <a:gd name="connsiteY64" fmla="*/ 313203 h 3559383"/>
              <a:gd name="connsiteX65" fmla="*/ 9428729 w 10828239"/>
              <a:gd name="connsiteY65" fmla="*/ 308151 h 3559383"/>
              <a:gd name="connsiteX66" fmla="*/ 9477386 w 10828239"/>
              <a:gd name="connsiteY66" fmla="*/ 247531 h 3559383"/>
              <a:gd name="connsiteX67" fmla="*/ 9515230 w 10828239"/>
              <a:gd name="connsiteY67" fmla="*/ 247531 h 3559383"/>
              <a:gd name="connsiteX68" fmla="*/ 9580106 w 10828239"/>
              <a:gd name="connsiteY68" fmla="*/ 242479 h 3559383"/>
              <a:gd name="connsiteX69" fmla="*/ 9596325 w 10828239"/>
              <a:gd name="connsiteY69" fmla="*/ 227324 h 3559383"/>
              <a:gd name="connsiteX70" fmla="*/ 9623356 w 10828239"/>
              <a:gd name="connsiteY70" fmla="*/ 287944 h 3559383"/>
              <a:gd name="connsiteX71" fmla="*/ 9709857 w 10828239"/>
              <a:gd name="connsiteY71" fmla="*/ 282893 h 3559383"/>
              <a:gd name="connsiteX72" fmla="*/ 9720670 w 10828239"/>
              <a:gd name="connsiteY72" fmla="*/ 247531 h 3559383"/>
              <a:gd name="connsiteX73" fmla="*/ 9726076 w 10828239"/>
              <a:gd name="connsiteY73" fmla="*/ 212169 h 3559383"/>
              <a:gd name="connsiteX74" fmla="*/ 9801765 w 10828239"/>
              <a:gd name="connsiteY74" fmla="*/ 202066 h 3559383"/>
              <a:gd name="connsiteX75" fmla="*/ 9796358 w 10828239"/>
              <a:gd name="connsiteY75" fmla="*/ 242479 h 3559383"/>
              <a:gd name="connsiteX76" fmla="*/ 9812577 w 10828239"/>
              <a:gd name="connsiteY76" fmla="*/ 378874 h 3559383"/>
              <a:gd name="connsiteX77" fmla="*/ 9861234 w 10828239"/>
              <a:gd name="connsiteY77" fmla="*/ 383926 h 3559383"/>
              <a:gd name="connsiteX78" fmla="*/ 9877453 w 10828239"/>
              <a:gd name="connsiteY78" fmla="*/ 242479 h 3559383"/>
              <a:gd name="connsiteX79" fmla="*/ 10088300 w 10828239"/>
              <a:gd name="connsiteY79" fmla="*/ 424339 h 3559383"/>
              <a:gd name="connsiteX80" fmla="*/ 10072081 w 10828239"/>
              <a:gd name="connsiteY80" fmla="*/ 353616 h 3559383"/>
              <a:gd name="connsiteX81" fmla="*/ 10115331 w 10828239"/>
              <a:gd name="connsiteY81" fmla="*/ 399081 h 3559383"/>
              <a:gd name="connsiteX82" fmla="*/ 10120738 w 10828239"/>
              <a:gd name="connsiteY82" fmla="*/ 348564 h 3559383"/>
              <a:gd name="connsiteX83" fmla="*/ 10120738 w 10828239"/>
              <a:gd name="connsiteY83" fmla="*/ 328358 h 3559383"/>
              <a:gd name="connsiteX84" fmla="*/ 10158582 w 10828239"/>
              <a:gd name="connsiteY84" fmla="*/ 308151 h 3559383"/>
              <a:gd name="connsiteX85" fmla="*/ 10142363 w 10828239"/>
              <a:gd name="connsiteY85" fmla="*/ 252583 h 3559383"/>
              <a:gd name="connsiteX86" fmla="*/ 10169394 w 10828239"/>
              <a:gd name="connsiteY86" fmla="*/ 247531 h 3559383"/>
              <a:gd name="connsiteX87" fmla="*/ 10185613 w 10828239"/>
              <a:gd name="connsiteY87" fmla="*/ 292996 h 3559383"/>
              <a:gd name="connsiteX88" fmla="*/ 10239677 w 10828239"/>
              <a:gd name="connsiteY88" fmla="*/ 383926 h 3559383"/>
              <a:gd name="connsiteX89" fmla="*/ 10428898 w 10828239"/>
              <a:gd name="connsiteY89" fmla="*/ 464752 h 3559383"/>
              <a:gd name="connsiteX90" fmla="*/ 10472148 w 10828239"/>
              <a:gd name="connsiteY90" fmla="*/ 484959 h 3559383"/>
              <a:gd name="connsiteX91" fmla="*/ 10531618 w 10828239"/>
              <a:gd name="connsiteY91" fmla="*/ 479907 h 3559383"/>
              <a:gd name="connsiteX92" fmla="*/ 10601900 w 10828239"/>
              <a:gd name="connsiteY92" fmla="*/ 479907 h 3559383"/>
              <a:gd name="connsiteX93" fmla="*/ 10650557 w 10828239"/>
              <a:gd name="connsiteY93" fmla="*/ 560734 h 3559383"/>
              <a:gd name="connsiteX94" fmla="*/ 10737734 w 10828239"/>
              <a:gd name="connsiteY94" fmla="*/ 838575 h 3559383"/>
              <a:gd name="connsiteX95" fmla="*/ 10726467 w 10828239"/>
              <a:gd name="connsiteY95" fmla="*/ 1048496 h 3559383"/>
              <a:gd name="connsiteX96" fmla="*/ 10737452 w 10828239"/>
              <a:gd name="connsiteY96" fmla="*/ 1237210 h 3559383"/>
              <a:gd name="connsiteX97" fmla="*/ 10769214 w 10828239"/>
              <a:gd name="connsiteY97" fmla="*/ 1713214 h 3559383"/>
              <a:gd name="connsiteX98" fmla="*/ 10780026 w 10828239"/>
              <a:gd name="connsiteY98" fmla="*/ 1924771 h 3559383"/>
              <a:gd name="connsiteX99" fmla="*/ 10758401 w 10828239"/>
              <a:gd name="connsiteY99" fmla="*/ 2030551 h 3559383"/>
              <a:gd name="connsiteX100" fmla="*/ 10749636 w 10828239"/>
              <a:gd name="connsiteY100" fmla="*/ 2210309 h 3559383"/>
              <a:gd name="connsiteX101" fmla="*/ 10756374 w 10828239"/>
              <a:gd name="connsiteY101" fmla="*/ 2518454 h 3559383"/>
              <a:gd name="connsiteX102" fmla="*/ 10756499 w 10828239"/>
              <a:gd name="connsiteY102" fmla="*/ 2542678 h 3559383"/>
              <a:gd name="connsiteX103" fmla="*/ 10790674 w 10828239"/>
              <a:gd name="connsiteY103" fmla="*/ 2622645 h 3559383"/>
              <a:gd name="connsiteX104" fmla="*/ 10789763 w 10828239"/>
              <a:gd name="connsiteY104" fmla="*/ 2735305 h 3559383"/>
              <a:gd name="connsiteX105" fmla="*/ 10792836 w 10828239"/>
              <a:gd name="connsiteY105" fmla="*/ 2833170 h 3559383"/>
              <a:gd name="connsiteX106" fmla="*/ 10810478 w 10828239"/>
              <a:gd name="connsiteY106" fmla="*/ 3130919 h 3559383"/>
              <a:gd name="connsiteX107" fmla="*/ 10815884 w 10828239"/>
              <a:gd name="connsiteY107" fmla="*/ 3156178 h 3559383"/>
              <a:gd name="connsiteX108" fmla="*/ 10788853 w 10828239"/>
              <a:gd name="connsiteY108" fmla="*/ 3211746 h 3559383"/>
              <a:gd name="connsiteX109" fmla="*/ 10723977 w 10828239"/>
              <a:gd name="connsiteY109" fmla="*/ 3277418 h 3559383"/>
              <a:gd name="connsiteX110" fmla="*/ 10626663 w 10828239"/>
              <a:gd name="connsiteY110" fmla="*/ 3151126 h 3559383"/>
              <a:gd name="connsiteX111" fmla="*/ 10578006 w 10828239"/>
              <a:gd name="connsiteY111" fmla="*/ 3332986 h 3559383"/>
              <a:gd name="connsiteX112" fmla="*/ 10529350 w 10828239"/>
              <a:gd name="connsiteY112" fmla="*/ 3262263 h 3559383"/>
              <a:gd name="connsiteX113" fmla="*/ 10259034 w 10828239"/>
              <a:gd name="connsiteY113" fmla="*/ 3181436 h 3559383"/>
              <a:gd name="connsiteX114" fmla="*/ 10080625 w 10828239"/>
              <a:gd name="connsiteY114" fmla="*/ 3196591 h 3559383"/>
              <a:gd name="connsiteX115" fmla="*/ 9891404 w 10828239"/>
              <a:gd name="connsiteY115" fmla="*/ 3125868 h 3559383"/>
              <a:gd name="connsiteX116" fmla="*/ 9878564 w 10828239"/>
              <a:gd name="connsiteY116" fmla="*/ 3158704 h 3559383"/>
              <a:gd name="connsiteX117" fmla="*/ 9870595 w 10828239"/>
              <a:gd name="connsiteY117" fmla="*/ 3188488 h 3559383"/>
              <a:gd name="connsiteX118" fmla="*/ 9862599 w 10828239"/>
              <a:gd name="connsiteY118" fmla="*/ 3183173 h 3559383"/>
              <a:gd name="connsiteX119" fmla="*/ 9848153 w 10828239"/>
              <a:gd name="connsiteY119" fmla="*/ 3201643 h 3559383"/>
              <a:gd name="connsiteX120" fmla="*/ 9821122 w 10828239"/>
              <a:gd name="connsiteY120" fmla="*/ 3317831 h 3559383"/>
              <a:gd name="connsiteX121" fmla="*/ 9761652 w 10828239"/>
              <a:gd name="connsiteY121" fmla="*/ 3115765 h 3559383"/>
              <a:gd name="connsiteX122" fmla="*/ 9750840 w 10828239"/>
              <a:gd name="connsiteY122" fmla="*/ 3221849 h 3559383"/>
              <a:gd name="connsiteX123" fmla="*/ 9696777 w 10828239"/>
              <a:gd name="connsiteY123" fmla="*/ 3267314 h 3559383"/>
              <a:gd name="connsiteX124" fmla="*/ 9583244 w 10828239"/>
              <a:gd name="connsiteY124" fmla="*/ 3221849 h 3559383"/>
              <a:gd name="connsiteX125" fmla="*/ 9426461 w 10828239"/>
              <a:gd name="connsiteY125" fmla="*/ 3206694 h 3559383"/>
              <a:gd name="connsiteX126" fmla="*/ 9388616 w 10828239"/>
              <a:gd name="connsiteY126" fmla="*/ 3151126 h 3559383"/>
              <a:gd name="connsiteX127" fmla="*/ 9291303 w 10828239"/>
              <a:gd name="connsiteY127" fmla="*/ 3221849 h 3559383"/>
              <a:gd name="connsiteX128" fmla="*/ 9166957 w 10828239"/>
              <a:gd name="connsiteY128" fmla="*/ 2913698 h 3559383"/>
              <a:gd name="connsiteX129" fmla="*/ 9134519 w 10828239"/>
              <a:gd name="connsiteY129" fmla="*/ 3019783 h 3559383"/>
              <a:gd name="connsiteX130" fmla="*/ 9091269 w 10828239"/>
              <a:gd name="connsiteY130" fmla="*/ 3070300 h 3559383"/>
              <a:gd name="connsiteX131" fmla="*/ 9042612 w 10828239"/>
              <a:gd name="connsiteY131" fmla="*/ 3085455 h 3559383"/>
              <a:gd name="connsiteX132" fmla="*/ 8961517 w 10828239"/>
              <a:gd name="connsiteY132" fmla="*/ 3130919 h 3559383"/>
              <a:gd name="connsiteX133" fmla="*/ 8837172 w 10828239"/>
              <a:gd name="connsiteY133" fmla="*/ 3130919 h 3559383"/>
              <a:gd name="connsiteX134" fmla="*/ 8723639 w 10828239"/>
              <a:gd name="connsiteY134" fmla="*/ 3080403 h 3559383"/>
              <a:gd name="connsiteX135" fmla="*/ 8696608 w 10828239"/>
              <a:gd name="connsiteY135" fmla="*/ 3080403 h 3559383"/>
              <a:gd name="connsiteX136" fmla="*/ 8647951 w 10828239"/>
              <a:gd name="connsiteY136" fmla="*/ 3156178 h 3559383"/>
              <a:gd name="connsiteX137" fmla="*/ 8674982 w 10828239"/>
              <a:gd name="connsiteY137" fmla="*/ 3262263 h 3559383"/>
              <a:gd name="connsiteX138" fmla="*/ 8572262 w 10828239"/>
              <a:gd name="connsiteY138" fmla="*/ 3186488 h 3559383"/>
              <a:gd name="connsiteX139" fmla="*/ 8545231 w 10828239"/>
              <a:gd name="connsiteY139" fmla="*/ 3135971 h 3559383"/>
              <a:gd name="connsiteX140" fmla="*/ 8485761 w 10828239"/>
              <a:gd name="connsiteY140" fmla="*/ 3211746 h 3559383"/>
              <a:gd name="connsiteX141" fmla="*/ 8453323 w 10828239"/>
              <a:gd name="connsiteY141" fmla="*/ 3105661 h 3559383"/>
              <a:gd name="connsiteX142" fmla="*/ 8415479 w 10828239"/>
              <a:gd name="connsiteY142" fmla="*/ 3221849 h 3559383"/>
              <a:gd name="connsiteX143" fmla="*/ 8345197 w 10828239"/>
              <a:gd name="connsiteY143" fmla="*/ 3090506 h 3559383"/>
              <a:gd name="connsiteX144" fmla="*/ 8356010 w 10828239"/>
              <a:gd name="connsiteY144" fmla="*/ 3201643 h 3559383"/>
              <a:gd name="connsiteX145" fmla="*/ 8301946 w 10828239"/>
              <a:gd name="connsiteY145" fmla="*/ 3242056 h 3559383"/>
              <a:gd name="connsiteX146" fmla="*/ 7977568 w 10828239"/>
              <a:gd name="connsiteY146" fmla="*/ 3151126 h 3559383"/>
              <a:gd name="connsiteX147" fmla="*/ 7891066 w 10828239"/>
              <a:gd name="connsiteY147" fmla="*/ 3191539 h 3559383"/>
              <a:gd name="connsiteX148" fmla="*/ 7815378 w 10828239"/>
              <a:gd name="connsiteY148" fmla="*/ 3070300 h 3559383"/>
              <a:gd name="connsiteX149" fmla="*/ 7745096 w 10828239"/>
              <a:gd name="connsiteY149" fmla="*/ 3039990 h 3559383"/>
              <a:gd name="connsiteX150" fmla="*/ 7761314 w 10828239"/>
              <a:gd name="connsiteY150" fmla="*/ 3363296 h 3559383"/>
              <a:gd name="connsiteX151" fmla="*/ 7701845 w 10828239"/>
              <a:gd name="connsiteY151" fmla="*/ 3216798 h 3559383"/>
              <a:gd name="connsiteX152" fmla="*/ 7674814 w 10828239"/>
              <a:gd name="connsiteY152" fmla="*/ 3186488 h 3559383"/>
              <a:gd name="connsiteX153" fmla="*/ 7642376 w 10828239"/>
              <a:gd name="connsiteY153" fmla="*/ 3216798 h 3559383"/>
              <a:gd name="connsiteX154" fmla="*/ 7604532 w 10828239"/>
              <a:gd name="connsiteY154" fmla="*/ 3277418 h 3559383"/>
              <a:gd name="connsiteX155" fmla="*/ 7496405 w 10828239"/>
              <a:gd name="connsiteY155" fmla="*/ 3282469 h 3559383"/>
              <a:gd name="connsiteX156" fmla="*/ 7436936 w 10828239"/>
              <a:gd name="connsiteY156" fmla="*/ 3469381 h 3559383"/>
              <a:gd name="connsiteX157" fmla="*/ 7361247 w 10828239"/>
              <a:gd name="connsiteY157" fmla="*/ 3444122 h 3559383"/>
              <a:gd name="connsiteX158" fmla="*/ 7350435 w 10828239"/>
              <a:gd name="connsiteY158" fmla="*/ 3393606 h 3559383"/>
              <a:gd name="connsiteX159" fmla="*/ 7334216 w 10828239"/>
              <a:gd name="connsiteY159" fmla="*/ 3307728 h 3559383"/>
              <a:gd name="connsiteX160" fmla="*/ 7328809 w 10828239"/>
              <a:gd name="connsiteY160" fmla="*/ 3282469 h 3559383"/>
              <a:gd name="connsiteX161" fmla="*/ 7247715 w 10828239"/>
              <a:gd name="connsiteY161" fmla="*/ 3206694 h 3559383"/>
              <a:gd name="connsiteX162" fmla="*/ 7128776 w 10828239"/>
              <a:gd name="connsiteY162" fmla="*/ 3120816 h 3559383"/>
              <a:gd name="connsiteX163" fmla="*/ 7112557 w 10828239"/>
              <a:gd name="connsiteY163" fmla="*/ 3242056 h 3559383"/>
              <a:gd name="connsiteX164" fmla="*/ 7009837 w 10828239"/>
              <a:gd name="connsiteY164" fmla="*/ 3191539 h 3559383"/>
              <a:gd name="connsiteX165" fmla="*/ 6982805 w 10828239"/>
              <a:gd name="connsiteY165" fmla="*/ 3176384 h 3559383"/>
              <a:gd name="connsiteX166" fmla="*/ 6923336 w 10828239"/>
              <a:gd name="connsiteY166" fmla="*/ 3156178 h 3559383"/>
              <a:gd name="connsiteX167" fmla="*/ 6912523 w 10828239"/>
              <a:gd name="connsiteY167" fmla="*/ 3156178 h 3559383"/>
              <a:gd name="connsiteX168" fmla="*/ 6820616 w 10828239"/>
              <a:gd name="connsiteY168" fmla="*/ 3221849 h 3559383"/>
              <a:gd name="connsiteX169" fmla="*/ 6750333 w 10828239"/>
              <a:gd name="connsiteY169" fmla="*/ 3231953 h 3559383"/>
              <a:gd name="connsiteX170" fmla="*/ 6690864 w 10828239"/>
              <a:gd name="connsiteY170" fmla="*/ 3242056 h 3559383"/>
              <a:gd name="connsiteX171" fmla="*/ 6674645 w 10828239"/>
              <a:gd name="connsiteY171" fmla="*/ 3095558 h 3559383"/>
              <a:gd name="connsiteX172" fmla="*/ 6669239 w 10828239"/>
              <a:gd name="connsiteY172" fmla="*/ 3095558 h 3559383"/>
              <a:gd name="connsiteX173" fmla="*/ 6658426 w 10828239"/>
              <a:gd name="connsiteY173" fmla="*/ 3105661 h 3559383"/>
              <a:gd name="connsiteX174" fmla="*/ 6647613 w 10828239"/>
              <a:gd name="connsiteY174" fmla="*/ 3105661 h 3559383"/>
              <a:gd name="connsiteX175" fmla="*/ 6615175 w 10828239"/>
              <a:gd name="connsiteY175" fmla="*/ 3085455 h 3559383"/>
              <a:gd name="connsiteX176" fmla="*/ 6598956 w 10828239"/>
              <a:gd name="connsiteY176" fmla="*/ 3100610 h 3559383"/>
              <a:gd name="connsiteX177" fmla="*/ 6447580 w 10828239"/>
              <a:gd name="connsiteY177" fmla="*/ 3156178 h 3559383"/>
              <a:gd name="connsiteX178" fmla="*/ 6317828 w 10828239"/>
              <a:gd name="connsiteY178" fmla="*/ 3206694 h 3559383"/>
              <a:gd name="connsiteX179" fmla="*/ 6231327 w 10828239"/>
              <a:gd name="connsiteY179" fmla="*/ 3196591 h 3559383"/>
              <a:gd name="connsiteX180" fmla="*/ 6188076 w 10828239"/>
              <a:gd name="connsiteY180" fmla="*/ 3120816 h 3559383"/>
              <a:gd name="connsiteX181" fmla="*/ 6166452 w 10828239"/>
              <a:gd name="connsiteY181" fmla="*/ 3221849 h 3559383"/>
              <a:gd name="connsiteX182" fmla="*/ 6155638 w 10828239"/>
              <a:gd name="connsiteY182" fmla="*/ 3257211 h 3559383"/>
              <a:gd name="connsiteX183" fmla="*/ 6052918 w 10828239"/>
              <a:gd name="connsiteY183" fmla="*/ 3322883 h 3559383"/>
              <a:gd name="connsiteX184" fmla="*/ 5988043 w 10828239"/>
              <a:gd name="connsiteY184" fmla="*/ 3393606 h 3559383"/>
              <a:gd name="connsiteX185" fmla="*/ 5961011 w 10828239"/>
              <a:gd name="connsiteY185" fmla="*/ 3297624 h 3559383"/>
              <a:gd name="connsiteX186" fmla="*/ 5961011 w 10828239"/>
              <a:gd name="connsiteY186" fmla="*/ 3191539 h 3559383"/>
              <a:gd name="connsiteX187" fmla="*/ 5906948 w 10828239"/>
              <a:gd name="connsiteY187" fmla="*/ 3393606 h 3559383"/>
              <a:gd name="connsiteX188" fmla="*/ 5733946 w 10828239"/>
              <a:gd name="connsiteY188" fmla="*/ 2984421 h 3559383"/>
              <a:gd name="connsiteX189" fmla="*/ 5723133 w 10828239"/>
              <a:gd name="connsiteY189" fmla="*/ 3095558 h 3559383"/>
              <a:gd name="connsiteX190" fmla="*/ 5679882 w 10828239"/>
              <a:gd name="connsiteY190" fmla="*/ 3050093 h 3559383"/>
              <a:gd name="connsiteX191" fmla="*/ 5555537 w 10828239"/>
              <a:gd name="connsiteY191" fmla="*/ 3267314 h 3559383"/>
              <a:gd name="connsiteX192" fmla="*/ 5550131 w 10828239"/>
              <a:gd name="connsiteY192" fmla="*/ 3166281 h 3559383"/>
              <a:gd name="connsiteX193" fmla="*/ 5474442 w 10828239"/>
              <a:gd name="connsiteY193" fmla="*/ 3146074 h 3559383"/>
              <a:gd name="connsiteX194" fmla="*/ 5420379 w 10828239"/>
              <a:gd name="connsiteY194" fmla="*/ 3075351 h 3559383"/>
              <a:gd name="connsiteX195" fmla="*/ 5371723 w 10828239"/>
              <a:gd name="connsiteY195" fmla="*/ 3171333 h 3559383"/>
              <a:gd name="connsiteX196" fmla="*/ 5355503 w 10828239"/>
              <a:gd name="connsiteY196" fmla="*/ 3231953 h 3559383"/>
              <a:gd name="connsiteX197" fmla="*/ 5306846 w 10828239"/>
              <a:gd name="connsiteY197" fmla="*/ 3201643 h 3559383"/>
              <a:gd name="connsiteX198" fmla="*/ 5231158 w 10828239"/>
              <a:gd name="connsiteY198" fmla="*/ 3292573 h 3559383"/>
              <a:gd name="connsiteX199" fmla="*/ 5171689 w 10828239"/>
              <a:gd name="connsiteY199" fmla="*/ 3312779 h 3559383"/>
              <a:gd name="connsiteX200" fmla="*/ 5112220 w 10828239"/>
              <a:gd name="connsiteY200" fmla="*/ 3368347 h 3559383"/>
              <a:gd name="connsiteX201" fmla="*/ 5128438 w 10828239"/>
              <a:gd name="connsiteY201" fmla="*/ 3469381 h 3559383"/>
              <a:gd name="connsiteX202" fmla="*/ 5112220 w 10828239"/>
              <a:gd name="connsiteY202" fmla="*/ 3509794 h 3559383"/>
              <a:gd name="connsiteX203" fmla="*/ 5052750 w 10828239"/>
              <a:gd name="connsiteY203" fmla="*/ 3277418 h 3559383"/>
              <a:gd name="connsiteX204" fmla="*/ 4998686 w 10828239"/>
              <a:gd name="connsiteY204" fmla="*/ 3454226 h 3559383"/>
              <a:gd name="connsiteX205" fmla="*/ 4987874 w 10828239"/>
              <a:gd name="connsiteY205" fmla="*/ 3368347 h 3559383"/>
              <a:gd name="connsiteX206" fmla="*/ 4928404 w 10828239"/>
              <a:gd name="connsiteY206" fmla="*/ 3317831 h 3559383"/>
              <a:gd name="connsiteX207" fmla="*/ 4874341 w 10828239"/>
              <a:gd name="connsiteY207" fmla="*/ 3297624 h 3559383"/>
              <a:gd name="connsiteX208" fmla="*/ 4814872 w 10828239"/>
              <a:gd name="connsiteY208" fmla="*/ 3257211 h 3559383"/>
              <a:gd name="connsiteX209" fmla="*/ 4814872 w 10828239"/>
              <a:gd name="connsiteY209" fmla="*/ 3312779 h 3559383"/>
              <a:gd name="connsiteX210" fmla="*/ 4733777 w 10828239"/>
              <a:gd name="connsiteY210" fmla="*/ 3383502 h 3559383"/>
              <a:gd name="connsiteX211" fmla="*/ 4728370 w 10828239"/>
              <a:gd name="connsiteY211" fmla="*/ 3247108 h 3559383"/>
              <a:gd name="connsiteX212" fmla="*/ 4701339 w 10828239"/>
              <a:gd name="connsiteY212" fmla="*/ 3206694 h 3559383"/>
              <a:gd name="connsiteX213" fmla="*/ 4674307 w 10828239"/>
              <a:gd name="connsiteY213" fmla="*/ 3221849 h 3559383"/>
              <a:gd name="connsiteX214" fmla="*/ 4587807 w 10828239"/>
              <a:gd name="connsiteY214" fmla="*/ 3242056 h 3559383"/>
              <a:gd name="connsiteX215" fmla="*/ 4533743 w 10828239"/>
              <a:gd name="connsiteY215" fmla="*/ 3272366 h 3559383"/>
              <a:gd name="connsiteX216" fmla="*/ 4533743 w 10828239"/>
              <a:gd name="connsiteY216" fmla="*/ 3267314 h 3559383"/>
              <a:gd name="connsiteX217" fmla="*/ 4485086 w 10828239"/>
              <a:gd name="connsiteY217" fmla="*/ 3201643 h 3559383"/>
              <a:gd name="connsiteX218" fmla="*/ 4441836 w 10828239"/>
              <a:gd name="connsiteY218" fmla="*/ 3267314 h 3559383"/>
              <a:gd name="connsiteX219" fmla="*/ 4420211 w 10828239"/>
              <a:gd name="connsiteY219" fmla="*/ 3373399 h 3559383"/>
              <a:gd name="connsiteX220" fmla="*/ 4398585 w 10828239"/>
              <a:gd name="connsiteY220" fmla="*/ 3403709 h 3559383"/>
              <a:gd name="connsiteX221" fmla="*/ 4387772 w 10828239"/>
              <a:gd name="connsiteY221" fmla="*/ 3368347 h 3559383"/>
              <a:gd name="connsiteX222" fmla="*/ 4376960 w 10828239"/>
              <a:gd name="connsiteY222" fmla="*/ 3317831 h 3559383"/>
              <a:gd name="connsiteX223" fmla="*/ 4360741 w 10828239"/>
              <a:gd name="connsiteY223" fmla="*/ 3358244 h 3559383"/>
              <a:gd name="connsiteX224" fmla="*/ 4247208 w 10828239"/>
              <a:gd name="connsiteY224" fmla="*/ 3484536 h 3559383"/>
              <a:gd name="connsiteX225" fmla="*/ 4220176 w 10828239"/>
              <a:gd name="connsiteY225" fmla="*/ 3499691 h 3559383"/>
              <a:gd name="connsiteX226" fmla="*/ 4209364 w 10828239"/>
              <a:gd name="connsiteY226" fmla="*/ 3499691 h 3559383"/>
              <a:gd name="connsiteX227" fmla="*/ 4203957 w 10828239"/>
              <a:gd name="connsiteY227" fmla="*/ 3358244 h 3559383"/>
              <a:gd name="connsiteX228" fmla="*/ 4214770 w 10828239"/>
              <a:gd name="connsiteY228" fmla="*/ 3332986 h 3559383"/>
              <a:gd name="connsiteX229" fmla="*/ 4236395 w 10828239"/>
              <a:gd name="connsiteY229" fmla="*/ 3302676 h 3559383"/>
              <a:gd name="connsiteX230" fmla="*/ 4203957 w 10828239"/>
              <a:gd name="connsiteY230" fmla="*/ 3262263 h 3559383"/>
              <a:gd name="connsiteX231" fmla="*/ 4160707 w 10828239"/>
              <a:gd name="connsiteY231" fmla="*/ 3287521 h 3559383"/>
              <a:gd name="connsiteX232" fmla="*/ 4101238 w 10828239"/>
              <a:gd name="connsiteY232" fmla="*/ 3413812 h 3559383"/>
              <a:gd name="connsiteX233" fmla="*/ 4090426 w 10828239"/>
              <a:gd name="connsiteY233" fmla="*/ 3277418 h 3559383"/>
              <a:gd name="connsiteX234" fmla="*/ 4074206 w 10828239"/>
              <a:gd name="connsiteY234" fmla="*/ 3237004 h 3559383"/>
              <a:gd name="connsiteX235" fmla="*/ 4030956 w 10828239"/>
              <a:gd name="connsiteY235" fmla="*/ 3267314 h 3559383"/>
              <a:gd name="connsiteX236" fmla="*/ 4020143 w 10828239"/>
              <a:gd name="connsiteY236" fmla="*/ 3383502 h 3559383"/>
              <a:gd name="connsiteX237" fmla="*/ 4025550 w 10828239"/>
              <a:gd name="connsiteY237" fmla="*/ 3509794 h 3559383"/>
              <a:gd name="connsiteX238" fmla="*/ 3971486 w 10828239"/>
              <a:gd name="connsiteY238" fmla="*/ 3358244 h 3559383"/>
              <a:gd name="connsiteX239" fmla="*/ 3830921 w 10828239"/>
              <a:gd name="connsiteY239" fmla="*/ 3368347 h 3559383"/>
              <a:gd name="connsiteX240" fmla="*/ 3793078 w 10828239"/>
              <a:gd name="connsiteY240" fmla="*/ 3353192 h 3559383"/>
              <a:gd name="connsiteX241" fmla="*/ 3739014 w 10828239"/>
              <a:gd name="connsiteY241" fmla="*/ 3413812 h 3559383"/>
              <a:gd name="connsiteX242" fmla="*/ 3739014 w 10828239"/>
              <a:gd name="connsiteY242" fmla="*/ 3494639 h 3559383"/>
              <a:gd name="connsiteX243" fmla="*/ 3701170 w 10828239"/>
              <a:gd name="connsiteY243" fmla="*/ 3408761 h 3559383"/>
              <a:gd name="connsiteX244" fmla="*/ 3641700 w 10828239"/>
              <a:gd name="connsiteY244" fmla="*/ 3479484 h 3559383"/>
              <a:gd name="connsiteX245" fmla="*/ 3609262 w 10828239"/>
              <a:gd name="connsiteY245" fmla="*/ 3499691 h 3559383"/>
              <a:gd name="connsiteX246" fmla="*/ 3593043 w 10828239"/>
              <a:gd name="connsiteY246" fmla="*/ 3469381 h 3559383"/>
              <a:gd name="connsiteX247" fmla="*/ 3560606 w 10828239"/>
              <a:gd name="connsiteY247" fmla="*/ 3363296 h 3559383"/>
              <a:gd name="connsiteX248" fmla="*/ 3501136 w 10828239"/>
              <a:gd name="connsiteY248" fmla="*/ 3393606 h 3559383"/>
              <a:gd name="connsiteX249" fmla="*/ 3506542 w 10828239"/>
              <a:gd name="connsiteY249" fmla="*/ 3302676 h 3559383"/>
              <a:gd name="connsiteX250" fmla="*/ 3376791 w 10828239"/>
              <a:gd name="connsiteY250" fmla="*/ 3383502 h 3559383"/>
              <a:gd name="connsiteX251" fmla="*/ 3322729 w 10828239"/>
              <a:gd name="connsiteY251" fmla="*/ 3383502 h 3559383"/>
              <a:gd name="connsiteX252" fmla="*/ 3306509 w 10828239"/>
              <a:gd name="connsiteY252" fmla="*/ 3327934 h 3559383"/>
              <a:gd name="connsiteX253" fmla="*/ 3274072 w 10828239"/>
              <a:gd name="connsiteY253" fmla="*/ 3231953 h 3559383"/>
              <a:gd name="connsiteX254" fmla="*/ 3274072 w 10828239"/>
              <a:gd name="connsiteY254" fmla="*/ 3302676 h 3559383"/>
              <a:gd name="connsiteX255" fmla="*/ 3247040 w 10828239"/>
              <a:gd name="connsiteY255" fmla="*/ 3292573 h 3559383"/>
              <a:gd name="connsiteX256" fmla="*/ 3203789 w 10828239"/>
              <a:gd name="connsiteY256" fmla="*/ 3302676 h 3559383"/>
              <a:gd name="connsiteX257" fmla="*/ 3106475 w 10828239"/>
              <a:gd name="connsiteY257" fmla="*/ 3398657 h 3559383"/>
              <a:gd name="connsiteX258" fmla="*/ 3063226 w 10828239"/>
              <a:gd name="connsiteY258" fmla="*/ 3459277 h 3559383"/>
              <a:gd name="connsiteX259" fmla="*/ 3003756 w 10828239"/>
              <a:gd name="connsiteY259" fmla="*/ 3535052 h 3559383"/>
              <a:gd name="connsiteX260" fmla="*/ 2944286 w 10828239"/>
              <a:gd name="connsiteY260" fmla="*/ 3555259 h 3559383"/>
              <a:gd name="connsiteX261" fmla="*/ 2868597 w 10828239"/>
              <a:gd name="connsiteY261" fmla="*/ 3540104 h 3559383"/>
              <a:gd name="connsiteX262" fmla="*/ 2749658 w 10828239"/>
              <a:gd name="connsiteY262" fmla="*/ 3454226 h 3559383"/>
              <a:gd name="connsiteX263" fmla="*/ 2706409 w 10828239"/>
              <a:gd name="connsiteY263" fmla="*/ 3408761 h 3559383"/>
              <a:gd name="connsiteX264" fmla="*/ 2609094 w 10828239"/>
              <a:gd name="connsiteY264" fmla="*/ 3373399 h 3559383"/>
              <a:gd name="connsiteX265" fmla="*/ 2598282 w 10828239"/>
              <a:gd name="connsiteY265" fmla="*/ 3368347 h 3559383"/>
              <a:gd name="connsiteX266" fmla="*/ 2419874 w 10828239"/>
              <a:gd name="connsiteY266" fmla="*/ 3343089 h 3559383"/>
              <a:gd name="connsiteX267" fmla="*/ 2333372 w 10828239"/>
              <a:gd name="connsiteY267" fmla="*/ 3363296 h 3559383"/>
              <a:gd name="connsiteX268" fmla="*/ 2241464 w 10828239"/>
              <a:gd name="connsiteY268" fmla="*/ 3428967 h 3559383"/>
              <a:gd name="connsiteX269" fmla="*/ 2122525 w 10828239"/>
              <a:gd name="connsiteY269" fmla="*/ 3434019 h 3559383"/>
              <a:gd name="connsiteX270" fmla="*/ 2079274 w 10828239"/>
              <a:gd name="connsiteY270" fmla="*/ 3312779 h 3559383"/>
              <a:gd name="connsiteX271" fmla="*/ 2073868 w 10828239"/>
              <a:gd name="connsiteY271" fmla="*/ 3292573 h 3559383"/>
              <a:gd name="connsiteX272" fmla="*/ 2046837 w 10828239"/>
              <a:gd name="connsiteY272" fmla="*/ 3226901 h 3559383"/>
              <a:gd name="connsiteX273" fmla="*/ 1954929 w 10828239"/>
              <a:gd name="connsiteY273" fmla="*/ 3221849 h 3559383"/>
              <a:gd name="connsiteX274" fmla="*/ 1911680 w 10828239"/>
              <a:gd name="connsiteY274" fmla="*/ 3302676 h 3559383"/>
              <a:gd name="connsiteX275" fmla="*/ 1884647 w 10828239"/>
              <a:gd name="connsiteY275" fmla="*/ 3464329 h 3559383"/>
              <a:gd name="connsiteX276" fmla="*/ 1798147 w 10828239"/>
              <a:gd name="connsiteY276" fmla="*/ 3343089 h 3559383"/>
              <a:gd name="connsiteX277" fmla="*/ 1700833 w 10828239"/>
              <a:gd name="connsiteY277" fmla="*/ 3413812 h 3559383"/>
              <a:gd name="connsiteX278" fmla="*/ 1700833 w 10828239"/>
              <a:gd name="connsiteY278" fmla="*/ 3312779 h 3559383"/>
              <a:gd name="connsiteX279" fmla="*/ 1738678 w 10828239"/>
              <a:gd name="connsiteY279" fmla="*/ 3100610 h 3559383"/>
              <a:gd name="connsiteX280" fmla="*/ 1592706 w 10828239"/>
              <a:gd name="connsiteY280" fmla="*/ 3125868 h 3559383"/>
              <a:gd name="connsiteX281" fmla="*/ 1544049 w 10828239"/>
              <a:gd name="connsiteY281" fmla="*/ 3110713 h 3559383"/>
              <a:gd name="connsiteX282" fmla="*/ 1527831 w 10828239"/>
              <a:gd name="connsiteY282" fmla="*/ 3151126 h 3559383"/>
              <a:gd name="connsiteX283" fmla="*/ 1517017 w 10828239"/>
              <a:gd name="connsiteY283" fmla="*/ 3312779 h 3559383"/>
              <a:gd name="connsiteX284" fmla="*/ 1500800 w 10828239"/>
              <a:gd name="connsiteY284" fmla="*/ 3211746 h 3559383"/>
              <a:gd name="connsiteX285" fmla="*/ 1360234 w 10828239"/>
              <a:gd name="connsiteY285" fmla="*/ 3322883 h 3559383"/>
              <a:gd name="connsiteX286" fmla="*/ 1344015 w 10828239"/>
              <a:gd name="connsiteY286" fmla="*/ 3322883 h 3559383"/>
              <a:gd name="connsiteX287" fmla="*/ 1284546 w 10828239"/>
              <a:gd name="connsiteY287" fmla="*/ 3282469 h 3559383"/>
              <a:gd name="connsiteX288" fmla="*/ 1176419 w 10828239"/>
              <a:gd name="connsiteY288" fmla="*/ 3307728 h 3559383"/>
              <a:gd name="connsiteX289" fmla="*/ 1143981 w 10828239"/>
              <a:gd name="connsiteY289" fmla="*/ 3353192 h 3559383"/>
              <a:gd name="connsiteX290" fmla="*/ 1127762 w 10828239"/>
              <a:gd name="connsiteY290" fmla="*/ 3373399 h 3559383"/>
              <a:gd name="connsiteX291" fmla="*/ 1089918 w 10828239"/>
              <a:gd name="connsiteY291" fmla="*/ 3459277 h 3559383"/>
              <a:gd name="connsiteX292" fmla="*/ 1052074 w 10828239"/>
              <a:gd name="connsiteY292" fmla="*/ 3242056 h 3559383"/>
              <a:gd name="connsiteX293" fmla="*/ 1025043 w 10828239"/>
              <a:gd name="connsiteY293" fmla="*/ 3201643 h 3559383"/>
              <a:gd name="connsiteX294" fmla="*/ 1008824 w 10828239"/>
              <a:gd name="connsiteY294" fmla="*/ 3226901 h 3559383"/>
              <a:gd name="connsiteX295" fmla="*/ 981792 w 10828239"/>
              <a:gd name="connsiteY295" fmla="*/ 3282469 h 3559383"/>
              <a:gd name="connsiteX296" fmla="*/ 965573 w 10828239"/>
              <a:gd name="connsiteY296" fmla="*/ 3338038 h 3559383"/>
              <a:gd name="connsiteX297" fmla="*/ 954760 w 10828239"/>
              <a:gd name="connsiteY297" fmla="*/ 3292573 h 3559383"/>
              <a:gd name="connsiteX298" fmla="*/ 852040 w 10828239"/>
              <a:gd name="connsiteY298" fmla="*/ 3206694 h 3559383"/>
              <a:gd name="connsiteX299" fmla="*/ 727695 w 10828239"/>
              <a:gd name="connsiteY299" fmla="*/ 3110713 h 3559383"/>
              <a:gd name="connsiteX300" fmla="*/ 760133 w 10828239"/>
              <a:gd name="connsiteY300" fmla="*/ 3196591 h 3559383"/>
              <a:gd name="connsiteX301" fmla="*/ 781758 w 10828239"/>
              <a:gd name="connsiteY301" fmla="*/ 3262263 h 3559383"/>
              <a:gd name="connsiteX302" fmla="*/ 738508 w 10828239"/>
              <a:gd name="connsiteY302" fmla="*/ 3221849 h 3559383"/>
              <a:gd name="connsiteX303" fmla="*/ 733101 w 10828239"/>
              <a:gd name="connsiteY303" fmla="*/ 3216798 h 3559383"/>
              <a:gd name="connsiteX304" fmla="*/ 733101 w 10828239"/>
              <a:gd name="connsiteY304" fmla="*/ 3221849 h 3559383"/>
              <a:gd name="connsiteX305" fmla="*/ 738508 w 10828239"/>
              <a:gd name="connsiteY305" fmla="*/ 3221849 h 3559383"/>
              <a:gd name="connsiteX306" fmla="*/ 733101 w 10828239"/>
              <a:gd name="connsiteY306" fmla="*/ 3312779 h 3559383"/>
              <a:gd name="connsiteX307" fmla="*/ 387097 w 10828239"/>
              <a:gd name="connsiteY307" fmla="*/ 3247108 h 3559383"/>
              <a:gd name="connsiteX308" fmla="*/ 376284 w 10828239"/>
              <a:gd name="connsiteY308" fmla="*/ 3176384 h 3559383"/>
              <a:gd name="connsiteX309" fmla="*/ 349253 w 10828239"/>
              <a:gd name="connsiteY309" fmla="*/ 3211746 h 3559383"/>
              <a:gd name="connsiteX310" fmla="*/ 343846 w 10828239"/>
              <a:gd name="connsiteY310" fmla="*/ 3166281 h 3559383"/>
              <a:gd name="connsiteX311" fmla="*/ 327627 w 10828239"/>
              <a:gd name="connsiteY311" fmla="*/ 3186488 h 3559383"/>
              <a:gd name="connsiteX312" fmla="*/ 251939 w 10828239"/>
              <a:gd name="connsiteY312" fmla="*/ 3191539 h 3559383"/>
              <a:gd name="connsiteX313" fmla="*/ 214095 w 10828239"/>
              <a:gd name="connsiteY313" fmla="*/ 3130919 h 3559383"/>
              <a:gd name="connsiteX314" fmla="*/ 160032 w 10828239"/>
              <a:gd name="connsiteY314" fmla="*/ 3095558 h 3559383"/>
              <a:gd name="connsiteX315" fmla="*/ 143813 w 10828239"/>
              <a:gd name="connsiteY315" fmla="*/ 3080403 h 3559383"/>
              <a:gd name="connsiteX316" fmla="*/ 73531 w 10828239"/>
              <a:gd name="connsiteY316" fmla="*/ 2585340 h 3559383"/>
              <a:gd name="connsiteX317" fmla="*/ 64537 w 10828239"/>
              <a:gd name="connsiteY317" fmla="*/ 2545682 h 3559383"/>
              <a:gd name="connsiteX318" fmla="*/ 64249 w 10828239"/>
              <a:gd name="connsiteY318" fmla="*/ 2546756 h 3559383"/>
              <a:gd name="connsiteX319" fmla="*/ 64400 w 10828239"/>
              <a:gd name="connsiteY319" fmla="*/ 2542678 h 3559383"/>
              <a:gd name="connsiteX320" fmla="*/ 80104 w 10828239"/>
              <a:gd name="connsiteY320" fmla="*/ 2284418 h 3559383"/>
              <a:gd name="connsiteX321" fmla="*/ 21453 w 10828239"/>
              <a:gd name="connsiteY321" fmla="*/ 1766103 h 3559383"/>
              <a:gd name="connsiteX322" fmla="*/ 39721 w 10828239"/>
              <a:gd name="connsiteY322" fmla="*/ 1649369 h 3559383"/>
              <a:gd name="connsiteX323" fmla="*/ 37672 w 10828239"/>
              <a:gd name="connsiteY323" fmla="*/ 1554546 h 3559383"/>
              <a:gd name="connsiteX324" fmla="*/ 37558 w 10828239"/>
              <a:gd name="connsiteY324" fmla="*/ 1424653 h 3559383"/>
              <a:gd name="connsiteX325" fmla="*/ 26860 w 10828239"/>
              <a:gd name="connsiteY325" fmla="*/ 1120853 h 3559383"/>
              <a:gd name="connsiteX326" fmla="*/ 12605 w 10828239"/>
              <a:gd name="connsiteY326" fmla="*/ 1048496 h 3559383"/>
              <a:gd name="connsiteX327" fmla="*/ 20102 w 10828239"/>
              <a:gd name="connsiteY327" fmla="*/ 930451 h 3559383"/>
              <a:gd name="connsiteX328" fmla="*/ 20887 w 10828239"/>
              <a:gd name="connsiteY328" fmla="*/ 819896 h 3559383"/>
              <a:gd name="connsiteX329" fmla="*/ 27142 w 10828239"/>
              <a:gd name="connsiteY329" fmla="*/ 783007 h 3559383"/>
              <a:gd name="connsiteX330" fmla="*/ 21736 w 10828239"/>
              <a:gd name="connsiteY330" fmla="*/ 601147 h 3559383"/>
              <a:gd name="connsiteX331" fmla="*/ 5516 w 10828239"/>
              <a:gd name="connsiteY331" fmla="*/ 545579 h 3559383"/>
              <a:gd name="connsiteX332" fmla="*/ 43361 w 10828239"/>
              <a:gd name="connsiteY332" fmla="*/ 490011 h 3559383"/>
              <a:gd name="connsiteX333" fmla="*/ 113643 w 10828239"/>
              <a:gd name="connsiteY333" fmla="*/ 409184 h 3559383"/>
              <a:gd name="connsiteX334" fmla="*/ 210957 w 10828239"/>
              <a:gd name="connsiteY334" fmla="*/ 535476 h 3559383"/>
              <a:gd name="connsiteX335" fmla="*/ 254207 w 10828239"/>
              <a:gd name="connsiteY335" fmla="*/ 338461 h 3559383"/>
              <a:gd name="connsiteX336" fmla="*/ 665087 w 10828239"/>
              <a:gd name="connsiteY336" fmla="*/ 439494 h 3559383"/>
              <a:gd name="connsiteX337" fmla="*/ 951622 w 10828239"/>
              <a:gd name="connsiteY337" fmla="*/ 469804 h 3559383"/>
              <a:gd name="connsiteX338" fmla="*/ 962435 w 10828239"/>
              <a:gd name="connsiteY338" fmla="*/ 419287 h 3559383"/>
              <a:gd name="connsiteX339" fmla="*/ 994873 w 10828239"/>
              <a:gd name="connsiteY339" fmla="*/ 373822 h 3559383"/>
              <a:gd name="connsiteX340" fmla="*/ 1011092 w 10828239"/>
              <a:gd name="connsiteY340" fmla="*/ 287944 h 3559383"/>
              <a:gd name="connsiteX341" fmla="*/ 1054342 w 10828239"/>
              <a:gd name="connsiteY341" fmla="*/ 378874 h 3559383"/>
              <a:gd name="connsiteX342" fmla="*/ 1092186 w 10828239"/>
              <a:gd name="connsiteY342" fmla="*/ 474856 h 3559383"/>
              <a:gd name="connsiteX343" fmla="*/ 1092186 w 10828239"/>
              <a:gd name="connsiteY343" fmla="*/ 353616 h 3559383"/>
              <a:gd name="connsiteX344" fmla="*/ 1135437 w 10828239"/>
              <a:gd name="connsiteY344" fmla="*/ 313203 h 3559383"/>
              <a:gd name="connsiteX345" fmla="*/ 1259782 w 10828239"/>
              <a:gd name="connsiteY345" fmla="*/ 353616 h 3559383"/>
              <a:gd name="connsiteX346" fmla="*/ 1421972 w 10828239"/>
              <a:gd name="connsiteY346" fmla="*/ 348564 h 3559383"/>
              <a:gd name="connsiteX347" fmla="*/ 1557130 w 10828239"/>
              <a:gd name="connsiteY347" fmla="*/ 333409 h 3559383"/>
              <a:gd name="connsiteX348" fmla="*/ 1659850 w 10828239"/>
              <a:gd name="connsiteY348" fmla="*/ 469804 h 3559383"/>
              <a:gd name="connsiteX349" fmla="*/ 1676069 w 10828239"/>
              <a:gd name="connsiteY349" fmla="*/ 636509 h 3559383"/>
              <a:gd name="connsiteX350" fmla="*/ 1708507 w 10828239"/>
              <a:gd name="connsiteY350" fmla="*/ 555682 h 3559383"/>
              <a:gd name="connsiteX351" fmla="*/ 1767976 w 10828239"/>
              <a:gd name="connsiteY351" fmla="*/ 474856 h 3559383"/>
              <a:gd name="connsiteX352" fmla="*/ 1816633 w 10828239"/>
              <a:gd name="connsiteY352" fmla="*/ 449597 h 3559383"/>
              <a:gd name="connsiteX353" fmla="*/ 1865290 w 10828239"/>
              <a:gd name="connsiteY353" fmla="*/ 399081 h 3559383"/>
              <a:gd name="connsiteX354" fmla="*/ 2124793 w 10828239"/>
              <a:gd name="connsiteY354" fmla="*/ 464752 h 3559383"/>
              <a:gd name="connsiteX355" fmla="*/ 2168044 w 10828239"/>
              <a:gd name="connsiteY355" fmla="*/ 257634 h 3559383"/>
              <a:gd name="connsiteX356" fmla="*/ 2276170 w 10828239"/>
              <a:gd name="connsiteY356" fmla="*/ 353616 h 3559383"/>
              <a:gd name="connsiteX357" fmla="*/ 2303202 w 10828239"/>
              <a:gd name="connsiteY357" fmla="*/ 383926 h 3559383"/>
              <a:gd name="connsiteX358" fmla="*/ 2335640 w 10828239"/>
              <a:gd name="connsiteY358" fmla="*/ 363719 h 3559383"/>
              <a:gd name="connsiteX359" fmla="*/ 2351859 w 10828239"/>
              <a:gd name="connsiteY359" fmla="*/ 323306 h 3559383"/>
              <a:gd name="connsiteX360" fmla="*/ 2357265 w 10828239"/>
              <a:gd name="connsiteY360" fmla="*/ 323306 h 3559383"/>
              <a:gd name="connsiteX361" fmla="*/ 2362671 w 10828239"/>
              <a:gd name="connsiteY361" fmla="*/ 323306 h 3559383"/>
              <a:gd name="connsiteX362" fmla="*/ 2378890 w 10828239"/>
              <a:gd name="connsiteY362" fmla="*/ 404132 h 3559383"/>
              <a:gd name="connsiteX363" fmla="*/ 2411328 w 10828239"/>
              <a:gd name="connsiteY363" fmla="*/ 348564 h 3559383"/>
              <a:gd name="connsiteX364" fmla="*/ 2432954 w 10828239"/>
              <a:gd name="connsiteY364" fmla="*/ 348564 h 3559383"/>
              <a:gd name="connsiteX365" fmla="*/ 2438360 w 10828239"/>
              <a:gd name="connsiteY365" fmla="*/ 409184 h 3559383"/>
              <a:gd name="connsiteX366" fmla="*/ 2481610 w 10828239"/>
              <a:gd name="connsiteY366" fmla="*/ 439494 h 3559383"/>
              <a:gd name="connsiteX367" fmla="*/ 2497829 w 10828239"/>
              <a:gd name="connsiteY367" fmla="*/ 404132 h 3559383"/>
              <a:gd name="connsiteX368" fmla="*/ 2492423 w 10828239"/>
              <a:gd name="connsiteY368" fmla="*/ 348564 h 3559383"/>
              <a:gd name="connsiteX369" fmla="*/ 2568111 w 10828239"/>
              <a:gd name="connsiteY369" fmla="*/ 287944 h 3559383"/>
              <a:gd name="connsiteX370" fmla="*/ 2908709 w 10828239"/>
              <a:gd name="connsiteY370" fmla="*/ 373822 h 3559383"/>
              <a:gd name="connsiteX371" fmla="*/ 2962773 w 10828239"/>
              <a:gd name="connsiteY371" fmla="*/ 378874 h 3559383"/>
              <a:gd name="connsiteX372" fmla="*/ 3022242 w 10828239"/>
              <a:gd name="connsiteY372" fmla="*/ 424339 h 3559383"/>
              <a:gd name="connsiteX373" fmla="*/ 3097931 w 10828239"/>
              <a:gd name="connsiteY373" fmla="*/ 474856 h 3559383"/>
              <a:gd name="connsiteX374" fmla="*/ 3087118 w 10828239"/>
              <a:gd name="connsiteY374" fmla="*/ 227324 h 3559383"/>
              <a:gd name="connsiteX375" fmla="*/ 3146587 w 10828239"/>
              <a:gd name="connsiteY375" fmla="*/ 363719 h 3559383"/>
              <a:gd name="connsiteX376" fmla="*/ 3200651 w 10828239"/>
              <a:gd name="connsiteY376" fmla="*/ 358668 h 3559383"/>
              <a:gd name="connsiteX377" fmla="*/ 3233089 w 10828239"/>
              <a:gd name="connsiteY377" fmla="*/ 287944 h 3559383"/>
              <a:gd name="connsiteX378" fmla="*/ 3368247 w 10828239"/>
              <a:gd name="connsiteY378" fmla="*/ 237428 h 3559383"/>
              <a:gd name="connsiteX379" fmla="*/ 3411497 w 10828239"/>
              <a:gd name="connsiteY379" fmla="*/ 95981 h 3559383"/>
              <a:gd name="connsiteX380" fmla="*/ 3514217 w 10828239"/>
              <a:gd name="connsiteY380" fmla="*/ 141446 h 3559383"/>
              <a:gd name="connsiteX381" fmla="*/ 3481779 w 10828239"/>
              <a:gd name="connsiteY381" fmla="*/ 242479 h 3559383"/>
              <a:gd name="connsiteX382" fmla="*/ 3622343 w 10828239"/>
              <a:gd name="connsiteY382" fmla="*/ 298048 h 3559383"/>
              <a:gd name="connsiteX383" fmla="*/ 3654782 w 10828239"/>
              <a:gd name="connsiteY383" fmla="*/ 161653 h 3559383"/>
              <a:gd name="connsiteX384" fmla="*/ 3676406 w 10828239"/>
              <a:gd name="connsiteY384" fmla="*/ 166704 h 3559383"/>
              <a:gd name="connsiteX385" fmla="*/ 3671000 w 10828239"/>
              <a:gd name="connsiteY385" fmla="*/ 298048 h 3559383"/>
              <a:gd name="connsiteX386" fmla="*/ 3730470 w 10828239"/>
              <a:gd name="connsiteY386" fmla="*/ 383926 h 3559383"/>
              <a:gd name="connsiteX387" fmla="*/ 3741283 w 10828239"/>
              <a:gd name="connsiteY387" fmla="*/ 313203 h 3559383"/>
              <a:gd name="connsiteX388" fmla="*/ 3968348 w 10828239"/>
              <a:gd name="connsiteY388" fmla="*/ 373822 h 3559383"/>
              <a:gd name="connsiteX389" fmla="*/ 4065661 w 10828239"/>
              <a:gd name="connsiteY389" fmla="*/ 298048 h 3559383"/>
              <a:gd name="connsiteX390" fmla="*/ 4157569 w 10828239"/>
              <a:gd name="connsiteY390" fmla="*/ 328358 h 3559383"/>
              <a:gd name="connsiteX391" fmla="*/ 4173788 w 10828239"/>
              <a:gd name="connsiteY391" fmla="*/ 424339 h 3559383"/>
              <a:gd name="connsiteX392" fmla="*/ 4206226 w 10828239"/>
              <a:gd name="connsiteY392" fmla="*/ 368771 h 3559383"/>
              <a:gd name="connsiteX393" fmla="*/ 4206226 w 10828239"/>
              <a:gd name="connsiteY393" fmla="*/ 434442 h 3559383"/>
              <a:gd name="connsiteX394" fmla="*/ 4287321 w 10828239"/>
              <a:gd name="connsiteY394" fmla="*/ 363719 h 3559383"/>
              <a:gd name="connsiteX395" fmla="*/ 4352196 w 10828239"/>
              <a:gd name="connsiteY395" fmla="*/ 368771 h 3559383"/>
              <a:gd name="connsiteX396" fmla="*/ 4438697 w 10828239"/>
              <a:gd name="connsiteY396" fmla="*/ 368771 h 3559383"/>
              <a:gd name="connsiteX397" fmla="*/ 4503573 w 10828239"/>
              <a:gd name="connsiteY397" fmla="*/ 318254 h 3559383"/>
              <a:gd name="connsiteX398" fmla="*/ 4611700 w 10828239"/>
              <a:gd name="connsiteY398" fmla="*/ 323306 h 3559383"/>
              <a:gd name="connsiteX399" fmla="*/ 4665763 w 10828239"/>
              <a:gd name="connsiteY399" fmla="*/ 378874 h 3559383"/>
              <a:gd name="connsiteX400" fmla="*/ 4676575 w 10828239"/>
              <a:gd name="connsiteY400" fmla="*/ 333409 h 3559383"/>
              <a:gd name="connsiteX401" fmla="*/ 4736045 w 10828239"/>
              <a:gd name="connsiteY401" fmla="*/ 252583 h 3559383"/>
              <a:gd name="connsiteX402" fmla="*/ 4773890 w 10828239"/>
              <a:gd name="connsiteY402" fmla="*/ 217221 h 3559383"/>
              <a:gd name="connsiteX403" fmla="*/ 4854984 w 10828239"/>
              <a:gd name="connsiteY403" fmla="*/ 106085 h 3559383"/>
              <a:gd name="connsiteX404" fmla="*/ 4887422 w 10828239"/>
              <a:gd name="connsiteY404" fmla="*/ 207118 h 3559383"/>
              <a:gd name="connsiteX405" fmla="*/ 4892828 w 10828239"/>
              <a:gd name="connsiteY405" fmla="*/ 318254 h 3559383"/>
              <a:gd name="connsiteX406" fmla="*/ 4925267 w 10828239"/>
              <a:gd name="connsiteY406" fmla="*/ 126291 h 3559383"/>
              <a:gd name="connsiteX407" fmla="*/ 4957704 w 10828239"/>
              <a:gd name="connsiteY407" fmla="*/ 156601 h 3559383"/>
              <a:gd name="connsiteX408" fmla="*/ 5022580 w 10828239"/>
              <a:gd name="connsiteY408" fmla="*/ 368771 h 3559383"/>
              <a:gd name="connsiteX409" fmla="*/ 5027986 w 10828239"/>
              <a:gd name="connsiteY409" fmla="*/ 383926 h 3559383"/>
              <a:gd name="connsiteX410" fmla="*/ 5114487 w 10828239"/>
              <a:gd name="connsiteY410" fmla="*/ 530424 h 3559383"/>
              <a:gd name="connsiteX411" fmla="*/ 5119894 w 10828239"/>
              <a:gd name="connsiteY411" fmla="*/ 434442 h 3559383"/>
              <a:gd name="connsiteX412" fmla="*/ 5168551 w 10828239"/>
              <a:gd name="connsiteY412" fmla="*/ 484959 h 3559383"/>
              <a:gd name="connsiteX413" fmla="*/ 5292896 w 10828239"/>
              <a:gd name="connsiteY413" fmla="*/ 247531 h 3559383"/>
              <a:gd name="connsiteX414" fmla="*/ 5292896 w 10828239"/>
              <a:gd name="connsiteY414" fmla="*/ 363719 h 3559383"/>
              <a:gd name="connsiteX415" fmla="*/ 5373990 w 10828239"/>
              <a:gd name="connsiteY415" fmla="*/ 373822 h 3559383"/>
              <a:gd name="connsiteX416" fmla="*/ 5395616 w 10828239"/>
              <a:gd name="connsiteY416" fmla="*/ 424339 h 3559383"/>
              <a:gd name="connsiteX417" fmla="*/ 5428054 w 10828239"/>
              <a:gd name="connsiteY417" fmla="*/ 454649 h 3559383"/>
              <a:gd name="connsiteX418" fmla="*/ 5460492 w 10828239"/>
              <a:gd name="connsiteY418" fmla="*/ 419287 h 3559383"/>
              <a:gd name="connsiteX419" fmla="*/ 5476711 w 10828239"/>
              <a:gd name="connsiteY419" fmla="*/ 318254 h 3559383"/>
              <a:gd name="connsiteX420" fmla="*/ 5519961 w 10828239"/>
              <a:gd name="connsiteY420" fmla="*/ 292996 h 3559383"/>
              <a:gd name="connsiteX421" fmla="*/ 5574024 w 10828239"/>
              <a:gd name="connsiteY421" fmla="*/ 272789 h 3559383"/>
              <a:gd name="connsiteX422" fmla="*/ 5622681 w 10828239"/>
              <a:gd name="connsiteY422" fmla="*/ 217221 h 3559383"/>
              <a:gd name="connsiteX423" fmla="*/ 5665932 w 10828239"/>
              <a:gd name="connsiteY423" fmla="*/ 202066 h 3559383"/>
              <a:gd name="connsiteX424" fmla="*/ 5730807 w 10828239"/>
              <a:gd name="connsiteY424" fmla="*/ 146498 h 3559383"/>
              <a:gd name="connsiteX425" fmla="*/ 5714589 w 10828239"/>
              <a:gd name="connsiteY425" fmla="*/ 55568 h 3559383"/>
              <a:gd name="connsiteX426" fmla="*/ 5730807 w 10828239"/>
              <a:gd name="connsiteY426" fmla="*/ 10103 h 3559383"/>
              <a:gd name="connsiteX427" fmla="*/ 5747026 w 10828239"/>
              <a:gd name="connsiteY427" fmla="*/ 121240 h 3559383"/>
              <a:gd name="connsiteX428" fmla="*/ 5790277 w 10828239"/>
              <a:gd name="connsiteY428" fmla="*/ 232376 h 3559383"/>
              <a:gd name="connsiteX429" fmla="*/ 5849746 w 10828239"/>
              <a:gd name="connsiteY429" fmla="*/ 65671 h 3559383"/>
              <a:gd name="connsiteX430" fmla="*/ 5860559 w 10828239"/>
              <a:gd name="connsiteY430" fmla="*/ 166704 h 3559383"/>
              <a:gd name="connsiteX431" fmla="*/ 5930841 w 10828239"/>
              <a:gd name="connsiteY431" fmla="*/ 217221 h 3559383"/>
              <a:gd name="connsiteX432" fmla="*/ 6109250 w 10828239"/>
              <a:gd name="connsiteY432" fmla="*/ 136395 h 3559383"/>
              <a:gd name="connsiteX433" fmla="*/ 6103843 w 10828239"/>
              <a:gd name="connsiteY433" fmla="*/ 282893 h 3559383"/>
              <a:gd name="connsiteX434" fmla="*/ 6098437 w 10828239"/>
              <a:gd name="connsiteY434" fmla="*/ 378874 h 3559383"/>
              <a:gd name="connsiteX435" fmla="*/ 6109250 w 10828239"/>
              <a:gd name="connsiteY435" fmla="*/ 313203 h 3559383"/>
              <a:gd name="connsiteX436" fmla="*/ 6168719 w 10828239"/>
              <a:gd name="connsiteY436" fmla="*/ 298048 h 3559383"/>
              <a:gd name="connsiteX437" fmla="*/ 6249814 w 10828239"/>
              <a:gd name="connsiteY437" fmla="*/ 237428 h 3559383"/>
              <a:gd name="connsiteX438" fmla="*/ 6266033 w 10828239"/>
              <a:gd name="connsiteY438" fmla="*/ 282893 h 3559383"/>
              <a:gd name="connsiteX439" fmla="*/ 6303877 w 10828239"/>
              <a:gd name="connsiteY439" fmla="*/ 227324 h 3559383"/>
              <a:gd name="connsiteX440" fmla="*/ 6314690 w 10828239"/>
              <a:gd name="connsiteY440" fmla="*/ 232376 h 3559383"/>
              <a:gd name="connsiteX441" fmla="*/ 6357940 w 10828239"/>
              <a:gd name="connsiteY441" fmla="*/ 313203 h 3559383"/>
              <a:gd name="connsiteX442" fmla="*/ 6401191 w 10828239"/>
              <a:gd name="connsiteY442" fmla="*/ 232376 h 3559383"/>
              <a:gd name="connsiteX443" fmla="*/ 6439035 w 10828239"/>
              <a:gd name="connsiteY443" fmla="*/ 90930 h 3559383"/>
              <a:gd name="connsiteX444" fmla="*/ 6471473 w 10828239"/>
              <a:gd name="connsiteY444" fmla="*/ 181859 h 3559383"/>
              <a:gd name="connsiteX445" fmla="*/ 6482286 w 10828239"/>
              <a:gd name="connsiteY445" fmla="*/ 166704 h 3559383"/>
              <a:gd name="connsiteX446" fmla="*/ 6601225 w 10828239"/>
              <a:gd name="connsiteY446" fmla="*/ 25258 h 3559383"/>
              <a:gd name="connsiteX447" fmla="*/ 6633663 w 10828239"/>
              <a:gd name="connsiteY447" fmla="*/ 10103 h 3559383"/>
              <a:gd name="connsiteX448" fmla="*/ 6639069 w 10828239"/>
              <a:gd name="connsiteY448" fmla="*/ 15155 h 3559383"/>
              <a:gd name="connsiteX449" fmla="*/ 6639069 w 10828239"/>
              <a:gd name="connsiteY449" fmla="*/ 151549 h 3559383"/>
              <a:gd name="connsiteX450" fmla="*/ 6628256 w 10828239"/>
              <a:gd name="connsiteY450" fmla="*/ 181859 h 3559383"/>
              <a:gd name="connsiteX451" fmla="*/ 6606631 w 10828239"/>
              <a:gd name="connsiteY451" fmla="*/ 207118 h 3559383"/>
              <a:gd name="connsiteX452" fmla="*/ 6639069 w 10828239"/>
              <a:gd name="connsiteY452" fmla="*/ 237428 h 3559383"/>
              <a:gd name="connsiteX453" fmla="*/ 6676913 w 10828239"/>
              <a:gd name="connsiteY453" fmla="*/ 222273 h 3559383"/>
              <a:gd name="connsiteX454" fmla="*/ 6758008 w 10828239"/>
              <a:gd name="connsiteY454" fmla="*/ 95981 h 3559383"/>
              <a:gd name="connsiteX455" fmla="*/ 6758008 w 10828239"/>
              <a:gd name="connsiteY455" fmla="*/ 186911 h 3559383"/>
              <a:gd name="connsiteX456" fmla="*/ 6774227 w 10828239"/>
              <a:gd name="connsiteY456" fmla="*/ 277841 h 3559383"/>
              <a:gd name="connsiteX457" fmla="*/ 6822884 w 10828239"/>
              <a:gd name="connsiteY457" fmla="*/ 0 h 355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</a:cxnLst>
            <a:rect l="l" t="t" r="r" b="b"/>
            <a:pathLst>
              <a:path w="10828239" h="3559383">
                <a:moveTo>
                  <a:pt x="9870595" y="3188488"/>
                </a:moveTo>
                <a:lnTo>
                  <a:pt x="9875185" y="3191539"/>
                </a:lnTo>
                <a:lnTo>
                  <a:pt x="9869779" y="3191539"/>
                </a:lnTo>
                <a:close/>
                <a:moveTo>
                  <a:pt x="64249" y="2546756"/>
                </a:moveTo>
                <a:lnTo>
                  <a:pt x="63935" y="2555235"/>
                </a:lnTo>
                <a:cubicBezTo>
                  <a:pt x="63451" y="2562194"/>
                  <a:pt x="63018" y="2554314"/>
                  <a:pt x="63592" y="2549209"/>
                </a:cubicBezTo>
                <a:close/>
                <a:moveTo>
                  <a:pt x="6822884" y="0"/>
                </a:moveTo>
                <a:cubicBezTo>
                  <a:pt x="6855322" y="55568"/>
                  <a:pt x="6855322" y="106085"/>
                  <a:pt x="6871541" y="156601"/>
                </a:cubicBezTo>
                <a:cubicBezTo>
                  <a:pt x="6882353" y="141446"/>
                  <a:pt x="6893166" y="131343"/>
                  <a:pt x="6903978" y="121240"/>
                </a:cubicBezTo>
                <a:cubicBezTo>
                  <a:pt x="6925604" y="85878"/>
                  <a:pt x="6952635" y="90930"/>
                  <a:pt x="6979667" y="116188"/>
                </a:cubicBezTo>
                <a:cubicBezTo>
                  <a:pt x="7001292" y="136395"/>
                  <a:pt x="7028324" y="171756"/>
                  <a:pt x="7055355" y="156601"/>
                </a:cubicBezTo>
                <a:cubicBezTo>
                  <a:pt x="7082387" y="141446"/>
                  <a:pt x="7136450" y="121240"/>
                  <a:pt x="7098606" y="60620"/>
                </a:cubicBezTo>
                <a:cubicBezTo>
                  <a:pt x="7136450" y="111136"/>
                  <a:pt x="7158075" y="95981"/>
                  <a:pt x="7179701" y="60620"/>
                </a:cubicBezTo>
                <a:cubicBezTo>
                  <a:pt x="7185107" y="50516"/>
                  <a:pt x="7195920" y="35361"/>
                  <a:pt x="7206732" y="25258"/>
                </a:cubicBezTo>
                <a:cubicBezTo>
                  <a:pt x="7228358" y="5051"/>
                  <a:pt x="7249983" y="-5052"/>
                  <a:pt x="7255389" y="40413"/>
                </a:cubicBezTo>
                <a:cubicBezTo>
                  <a:pt x="7260795" y="75775"/>
                  <a:pt x="7277014" y="111136"/>
                  <a:pt x="7287827" y="146498"/>
                </a:cubicBezTo>
                <a:cubicBezTo>
                  <a:pt x="7320265" y="141446"/>
                  <a:pt x="7314859" y="106085"/>
                  <a:pt x="7347297" y="95981"/>
                </a:cubicBezTo>
                <a:cubicBezTo>
                  <a:pt x="7341890" y="156601"/>
                  <a:pt x="7336484" y="217221"/>
                  <a:pt x="7331078" y="272789"/>
                </a:cubicBezTo>
                <a:cubicBezTo>
                  <a:pt x="7358109" y="237428"/>
                  <a:pt x="7390547" y="207118"/>
                  <a:pt x="7444610" y="197014"/>
                </a:cubicBezTo>
                <a:cubicBezTo>
                  <a:pt x="7455423" y="191963"/>
                  <a:pt x="7471642" y="176808"/>
                  <a:pt x="7460829" y="161653"/>
                </a:cubicBezTo>
                <a:cubicBezTo>
                  <a:pt x="7444610" y="121240"/>
                  <a:pt x="7482455" y="131343"/>
                  <a:pt x="7498673" y="121240"/>
                </a:cubicBezTo>
                <a:cubicBezTo>
                  <a:pt x="7509486" y="106085"/>
                  <a:pt x="7525705" y="126291"/>
                  <a:pt x="7531111" y="136395"/>
                </a:cubicBezTo>
                <a:cubicBezTo>
                  <a:pt x="7563549" y="166704"/>
                  <a:pt x="7536518" y="202066"/>
                  <a:pt x="7531111" y="232376"/>
                </a:cubicBezTo>
                <a:cubicBezTo>
                  <a:pt x="7514892" y="222273"/>
                  <a:pt x="7498673" y="207118"/>
                  <a:pt x="7487861" y="242479"/>
                </a:cubicBezTo>
                <a:cubicBezTo>
                  <a:pt x="7471642" y="303099"/>
                  <a:pt x="7531111" y="303099"/>
                  <a:pt x="7568956" y="338461"/>
                </a:cubicBezTo>
                <a:cubicBezTo>
                  <a:pt x="7568956" y="287944"/>
                  <a:pt x="7568956" y="252583"/>
                  <a:pt x="7574362" y="207118"/>
                </a:cubicBezTo>
                <a:cubicBezTo>
                  <a:pt x="7606800" y="222273"/>
                  <a:pt x="7644644" y="242479"/>
                  <a:pt x="7671675" y="197014"/>
                </a:cubicBezTo>
                <a:cubicBezTo>
                  <a:pt x="7671675" y="197014"/>
                  <a:pt x="7714926" y="181859"/>
                  <a:pt x="7736551" y="181859"/>
                </a:cubicBezTo>
                <a:cubicBezTo>
                  <a:pt x="7779802" y="171756"/>
                  <a:pt x="7790615" y="151549"/>
                  <a:pt x="7785208" y="116188"/>
                </a:cubicBezTo>
                <a:cubicBezTo>
                  <a:pt x="7779802" y="80826"/>
                  <a:pt x="7790615" y="50516"/>
                  <a:pt x="7839271" y="50516"/>
                </a:cubicBezTo>
                <a:cubicBezTo>
                  <a:pt x="7850084" y="50516"/>
                  <a:pt x="7866303" y="45465"/>
                  <a:pt x="7877115" y="40413"/>
                </a:cubicBezTo>
                <a:cubicBezTo>
                  <a:pt x="7958211" y="15155"/>
                  <a:pt x="7990648" y="30310"/>
                  <a:pt x="8012273" y="106085"/>
                </a:cubicBezTo>
                <a:cubicBezTo>
                  <a:pt x="8017680" y="131343"/>
                  <a:pt x="8017680" y="141446"/>
                  <a:pt x="8044711" y="121240"/>
                </a:cubicBezTo>
                <a:cubicBezTo>
                  <a:pt x="8050117" y="121240"/>
                  <a:pt x="8066337" y="126291"/>
                  <a:pt x="8077149" y="126291"/>
                </a:cubicBezTo>
                <a:cubicBezTo>
                  <a:pt x="8120400" y="136395"/>
                  <a:pt x="8196089" y="207118"/>
                  <a:pt x="8201495" y="242479"/>
                </a:cubicBezTo>
                <a:cubicBezTo>
                  <a:pt x="8223120" y="247531"/>
                  <a:pt x="8233933" y="222273"/>
                  <a:pt x="8255558" y="217221"/>
                </a:cubicBezTo>
                <a:cubicBezTo>
                  <a:pt x="8266371" y="237428"/>
                  <a:pt x="8271777" y="257634"/>
                  <a:pt x="8287995" y="272789"/>
                </a:cubicBezTo>
                <a:cubicBezTo>
                  <a:pt x="8298809" y="287944"/>
                  <a:pt x="8309621" y="303099"/>
                  <a:pt x="8331246" y="298048"/>
                </a:cubicBezTo>
                <a:cubicBezTo>
                  <a:pt x="8352871" y="287944"/>
                  <a:pt x="8342059" y="262686"/>
                  <a:pt x="8336653" y="247531"/>
                </a:cubicBezTo>
                <a:cubicBezTo>
                  <a:pt x="8331246" y="237428"/>
                  <a:pt x="8325840" y="232376"/>
                  <a:pt x="8320433" y="222273"/>
                </a:cubicBezTo>
                <a:cubicBezTo>
                  <a:pt x="8369091" y="217221"/>
                  <a:pt x="8363684" y="252583"/>
                  <a:pt x="8374497" y="277841"/>
                </a:cubicBezTo>
                <a:cubicBezTo>
                  <a:pt x="8401528" y="222273"/>
                  <a:pt x="8466404" y="232376"/>
                  <a:pt x="8498842" y="237428"/>
                </a:cubicBezTo>
                <a:cubicBezTo>
                  <a:pt x="8552905" y="242479"/>
                  <a:pt x="8579937" y="212169"/>
                  <a:pt x="8606968" y="186911"/>
                </a:cubicBezTo>
                <a:cubicBezTo>
                  <a:pt x="8661032" y="136395"/>
                  <a:pt x="8671844" y="136395"/>
                  <a:pt x="8725907" y="186911"/>
                </a:cubicBezTo>
                <a:cubicBezTo>
                  <a:pt x="8736720" y="197014"/>
                  <a:pt x="8742126" y="207118"/>
                  <a:pt x="8758345" y="207118"/>
                </a:cubicBezTo>
                <a:cubicBezTo>
                  <a:pt x="8774564" y="207118"/>
                  <a:pt x="8779971" y="212169"/>
                  <a:pt x="8774564" y="232376"/>
                </a:cubicBezTo>
                <a:cubicBezTo>
                  <a:pt x="8758345" y="277841"/>
                  <a:pt x="8763752" y="282893"/>
                  <a:pt x="8779971" y="333409"/>
                </a:cubicBezTo>
                <a:cubicBezTo>
                  <a:pt x="8850253" y="308151"/>
                  <a:pt x="8877284" y="323306"/>
                  <a:pt x="8882691" y="388977"/>
                </a:cubicBezTo>
                <a:cubicBezTo>
                  <a:pt x="8882691" y="394029"/>
                  <a:pt x="8877284" y="399081"/>
                  <a:pt x="8882691" y="399081"/>
                </a:cubicBezTo>
                <a:cubicBezTo>
                  <a:pt x="8888097" y="404132"/>
                  <a:pt x="8888097" y="399081"/>
                  <a:pt x="8888097" y="394029"/>
                </a:cubicBezTo>
                <a:cubicBezTo>
                  <a:pt x="8925941" y="373822"/>
                  <a:pt x="8942160" y="343513"/>
                  <a:pt x="8942160" y="303099"/>
                </a:cubicBezTo>
                <a:cubicBezTo>
                  <a:pt x="8936754" y="257634"/>
                  <a:pt x="8893503" y="202066"/>
                  <a:pt x="8969192" y="171756"/>
                </a:cubicBezTo>
                <a:cubicBezTo>
                  <a:pt x="8985411" y="212169"/>
                  <a:pt x="9039474" y="242479"/>
                  <a:pt x="9050287" y="313203"/>
                </a:cubicBezTo>
                <a:cubicBezTo>
                  <a:pt x="9066506" y="247531"/>
                  <a:pt x="9125975" y="267738"/>
                  <a:pt x="9153007" y="237428"/>
                </a:cubicBezTo>
                <a:cubicBezTo>
                  <a:pt x="9158413" y="227324"/>
                  <a:pt x="9180038" y="247531"/>
                  <a:pt x="9180038" y="257634"/>
                </a:cubicBezTo>
                <a:cubicBezTo>
                  <a:pt x="9174632" y="272789"/>
                  <a:pt x="9207070" y="298048"/>
                  <a:pt x="9169226" y="313203"/>
                </a:cubicBezTo>
                <a:cubicBezTo>
                  <a:pt x="9125975" y="328358"/>
                  <a:pt x="9098943" y="368771"/>
                  <a:pt x="9098943" y="414236"/>
                </a:cubicBezTo>
                <a:cubicBezTo>
                  <a:pt x="9098943" y="429391"/>
                  <a:pt x="9082724" y="454649"/>
                  <a:pt x="9109756" y="459701"/>
                </a:cubicBezTo>
                <a:cubicBezTo>
                  <a:pt x="9131381" y="464752"/>
                  <a:pt x="9147600" y="444546"/>
                  <a:pt x="9153007" y="424339"/>
                </a:cubicBezTo>
                <a:cubicBezTo>
                  <a:pt x="9169226" y="378874"/>
                  <a:pt x="9201663" y="388977"/>
                  <a:pt x="9234101" y="404132"/>
                </a:cubicBezTo>
                <a:cubicBezTo>
                  <a:pt x="9239508" y="409184"/>
                  <a:pt x="9244914" y="419287"/>
                  <a:pt x="9250320" y="424339"/>
                </a:cubicBezTo>
                <a:cubicBezTo>
                  <a:pt x="9255727" y="434442"/>
                  <a:pt x="9266539" y="449597"/>
                  <a:pt x="9293571" y="449597"/>
                </a:cubicBezTo>
                <a:cubicBezTo>
                  <a:pt x="9277352" y="409184"/>
                  <a:pt x="9315196" y="378874"/>
                  <a:pt x="9320602" y="343513"/>
                </a:cubicBezTo>
                <a:cubicBezTo>
                  <a:pt x="9331415" y="318254"/>
                  <a:pt x="9336821" y="363719"/>
                  <a:pt x="9353040" y="348564"/>
                </a:cubicBezTo>
                <a:cubicBezTo>
                  <a:pt x="9374666" y="333409"/>
                  <a:pt x="9390885" y="318254"/>
                  <a:pt x="9417916" y="313203"/>
                </a:cubicBezTo>
                <a:cubicBezTo>
                  <a:pt x="9423323" y="313203"/>
                  <a:pt x="9428729" y="313203"/>
                  <a:pt x="9428729" y="308151"/>
                </a:cubicBezTo>
                <a:cubicBezTo>
                  <a:pt x="9428729" y="277841"/>
                  <a:pt x="9455760" y="262686"/>
                  <a:pt x="9477386" y="247531"/>
                </a:cubicBezTo>
                <a:cubicBezTo>
                  <a:pt x="9493605" y="237428"/>
                  <a:pt x="9509824" y="237428"/>
                  <a:pt x="9515230" y="247531"/>
                </a:cubicBezTo>
                <a:cubicBezTo>
                  <a:pt x="9542262" y="313203"/>
                  <a:pt x="9558480" y="267738"/>
                  <a:pt x="9580106" y="242479"/>
                </a:cubicBezTo>
                <a:lnTo>
                  <a:pt x="9596325" y="227324"/>
                </a:lnTo>
                <a:cubicBezTo>
                  <a:pt x="9628763" y="242479"/>
                  <a:pt x="9590918" y="282893"/>
                  <a:pt x="9623356" y="287944"/>
                </a:cubicBezTo>
                <a:cubicBezTo>
                  <a:pt x="9650388" y="292996"/>
                  <a:pt x="9682826" y="287944"/>
                  <a:pt x="9709857" y="282893"/>
                </a:cubicBezTo>
                <a:cubicBezTo>
                  <a:pt x="9731483" y="272789"/>
                  <a:pt x="9736889" y="262686"/>
                  <a:pt x="9720670" y="247531"/>
                </a:cubicBezTo>
                <a:cubicBezTo>
                  <a:pt x="9709857" y="237428"/>
                  <a:pt x="9693638" y="227324"/>
                  <a:pt x="9726076" y="212169"/>
                </a:cubicBezTo>
                <a:cubicBezTo>
                  <a:pt x="9747702" y="202066"/>
                  <a:pt x="9769327" y="181859"/>
                  <a:pt x="9801765" y="202066"/>
                </a:cubicBezTo>
                <a:cubicBezTo>
                  <a:pt x="9823390" y="217221"/>
                  <a:pt x="9801765" y="227324"/>
                  <a:pt x="9796358" y="242479"/>
                </a:cubicBezTo>
                <a:cubicBezTo>
                  <a:pt x="9774733" y="287944"/>
                  <a:pt x="9796358" y="328358"/>
                  <a:pt x="9812577" y="378874"/>
                </a:cubicBezTo>
                <a:cubicBezTo>
                  <a:pt x="9839609" y="328358"/>
                  <a:pt x="9855828" y="343513"/>
                  <a:pt x="9861234" y="383926"/>
                </a:cubicBezTo>
                <a:cubicBezTo>
                  <a:pt x="9899079" y="338461"/>
                  <a:pt x="9834203" y="282893"/>
                  <a:pt x="9877453" y="242479"/>
                </a:cubicBezTo>
                <a:cubicBezTo>
                  <a:pt x="9920704" y="383926"/>
                  <a:pt x="9980173" y="429391"/>
                  <a:pt x="10088300" y="424339"/>
                </a:cubicBezTo>
                <a:cubicBezTo>
                  <a:pt x="10055862" y="404132"/>
                  <a:pt x="10072081" y="378874"/>
                  <a:pt x="10072081" y="353616"/>
                </a:cubicBezTo>
                <a:cubicBezTo>
                  <a:pt x="10099112" y="358668"/>
                  <a:pt x="10093706" y="388977"/>
                  <a:pt x="10115331" y="399081"/>
                </a:cubicBezTo>
                <a:cubicBezTo>
                  <a:pt x="10126144" y="383926"/>
                  <a:pt x="10115331" y="363719"/>
                  <a:pt x="10120738" y="348564"/>
                </a:cubicBezTo>
                <a:lnTo>
                  <a:pt x="10120738" y="328358"/>
                </a:lnTo>
                <a:cubicBezTo>
                  <a:pt x="10115331" y="292996"/>
                  <a:pt x="10163988" y="343513"/>
                  <a:pt x="10158582" y="308151"/>
                </a:cubicBezTo>
                <a:cubicBezTo>
                  <a:pt x="10153175" y="287944"/>
                  <a:pt x="10142363" y="272789"/>
                  <a:pt x="10142363" y="252583"/>
                </a:cubicBezTo>
                <a:cubicBezTo>
                  <a:pt x="10142363" y="237428"/>
                  <a:pt x="10158582" y="242479"/>
                  <a:pt x="10169394" y="247531"/>
                </a:cubicBezTo>
                <a:cubicBezTo>
                  <a:pt x="10185613" y="257634"/>
                  <a:pt x="10185613" y="277841"/>
                  <a:pt x="10185613" y="292996"/>
                </a:cubicBezTo>
                <a:cubicBezTo>
                  <a:pt x="10169394" y="343513"/>
                  <a:pt x="10207239" y="358668"/>
                  <a:pt x="10239677" y="383926"/>
                </a:cubicBezTo>
                <a:cubicBezTo>
                  <a:pt x="10299146" y="429391"/>
                  <a:pt x="10353209" y="464752"/>
                  <a:pt x="10428898" y="464752"/>
                </a:cubicBezTo>
                <a:cubicBezTo>
                  <a:pt x="10445117" y="464752"/>
                  <a:pt x="10482961" y="429391"/>
                  <a:pt x="10472148" y="484959"/>
                </a:cubicBezTo>
                <a:cubicBezTo>
                  <a:pt x="10493774" y="484959"/>
                  <a:pt x="10515399" y="510217"/>
                  <a:pt x="10531618" y="479907"/>
                </a:cubicBezTo>
                <a:cubicBezTo>
                  <a:pt x="10553243" y="439494"/>
                  <a:pt x="10580275" y="449597"/>
                  <a:pt x="10601900" y="479907"/>
                </a:cubicBezTo>
                <a:cubicBezTo>
                  <a:pt x="10618119" y="505166"/>
                  <a:pt x="10628931" y="535476"/>
                  <a:pt x="10650557" y="560734"/>
                </a:cubicBezTo>
                <a:cubicBezTo>
                  <a:pt x="10673196" y="620512"/>
                  <a:pt x="10733960" y="683300"/>
                  <a:pt x="10737734" y="838575"/>
                </a:cubicBezTo>
                <a:lnTo>
                  <a:pt x="10726467" y="1048496"/>
                </a:lnTo>
                <a:lnTo>
                  <a:pt x="10737452" y="1237210"/>
                </a:lnTo>
                <a:cubicBezTo>
                  <a:pt x="10750292" y="1395878"/>
                  <a:pt x="10763807" y="1554546"/>
                  <a:pt x="10769214" y="1713214"/>
                </a:cubicBezTo>
                <a:cubicBezTo>
                  <a:pt x="10769214" y="1776682"/>
                  <a:pt x="10736776" y="1850726"/>
                  <a:pt x="10780026" y="1924771"/>
                </a:cubicBezTo>
                <a:cubicBezTo>
                  <a:pt x="10790839" y="1935350"/>
                  <a:pt x="10780026" y="2019971"/>
                  <a:pt x="10758401" y="2030551"/>
                </a:cubicBezTo>
                <a:cubicBezTo>
                  <a:pt x="10715151" y="2041128"/>
                  <a:pt x="10744230" y="2157419"/>
                  <a:pt x="10749636" y="2210309"/>
                </a:cubicBezTo>
                <a:cubicBezTo>
                  <a:pt x="10757745" y="2337243"/>
                  <a:pt x="10747588" y="2390198"/>
                  <a:pt x="10756374" y="2518454"/>
                </a:cubicBezTo>
                <a:cubicBezTo>
                  <a:pt x="10756416" y="2526529"/>
                  <a:pt x="10756457" y="2534603"/>
                  <a:pt x="10756499" y="2542678"/>
                </a:cubicBezTo>
                <a:lnTo>
                  <a:pt x="10790674" y="2622645"/>
                </a:lnTo>
                <a:cubicBezTo>
                  <a:pt x="10801487" y="2627697"/>
                  <a:pt x="10808429" y="2671069"/>
                  <a:pt x="10789763" y="2735305"/>
                </a:cubicBezTo>
                <a:cubicBezTo>
                  <a:pt x="10779064" y="2772907"/>
                  <a:pt x="10787430" y="2807912"/>
                  <a:pt x="10792836" y="2833170"/>
                </a:cubicBezTo>
                <a:cubicBezTo>
                  <a:pt x="10809055" y="2954410"/>
                  <a:pt x="10832103" y="3004628"/>
                  <a:pt x="10810478" y="3130919"/>
                </a:cubicBezTo>
                <a:cubicBezTo>
                  <a:pt x="10810478" y="3141023"/>
                  <a:pt x="10810478" y="3146074"/>
                  <a:pt x="10815884" y="3156178"/>
                </a:cubicBezTo>
                <a:cubicBezTo>
                  <a:pt x="10837510" y="3191539"/>
                  <a:pt x="10832103" y="3206694"/>
                  <a:pt x="10788853" y="3211746"/>
                </a:cubicBezTo>
                <a:cubicBezTo>
                  <a:pt x="10745602" y="3211746"/>
                  <a:pt x="10723977" y="3231953"/>
                  <a:pt x="10723977" y="3277418"/>
                </a:cubicBezTo>
                <a:cubicBezTo>
                  <a:pt x="10680726" y="3237004"/>
                  <a:pt x="10664508" y="3191539"/>
                  <a:pt x="10626663" y="3151126"/>
                </a:cubicBezTo>
                <a:cubicBezTo>
                  <a:pt x="10605038" y="3211746"/>
                  <a:pt x="10632070" y="3282469"/>
                  <a:pt x="10578006" y="3332986"/>
                </a:cubicBezTo>
                <a:cubicBezTo>
                  <a:pt x="10550975" y="3317831"/>
                  <a:pt x="10550975" y="3282469"/>
                  <a:pt x="10529350" y="3262263"/>
                </a:cubicBezTo>
                <a:cubicBezTo>
                  <a:pt x="10453661" y="3191539"/>
                  <a:pt x="10361754" y="3171333"/>
                  <a:pt x="10259034" y="3181436"/>
                </a:cubicBezTo>
                <a:cubicBezTo>
                  <a:pt x="10199564" y="3186488"/>
                  <a:pt x="10140095" y="3196591"/>
                  <a:pt x="10080625" y="3196591"/>
                </a:cubicBezTo>
                <a:cubicBezTo>
                  <a:pt x="10004937" y="3196591"/>
                  <a:pt x="9940061" y="3181436"/>
                  <a:pt x="9891404" y="3125868"/>
                </a:cubicBezTo>
                <a:cubicBezTo>
                  <a:pt x="9880592" y="3135971"/>
                  <a:pt x="9879240" y="3147337"/>
                  <a:pt x="9878564" y="3158704"/>
                </a:cubicBezTo>
                <a:lnTo>
                  <a:pt x="9870595" y="3188488"/>
                </a:lnTo>
                <a:lnTo>
                  <a:pt x="9862599" y="3183173"/>
                </a:lnTo>
                <a:cubicBezTo>
                  <a:pt x="9853222" y="3180805"/>
                  <a:pt x="9852208" y="3194065"/>
                  <a:pt x="9848153" y="3201643"/>
                </a:cubicBezTo>
                <a:cubicBezTo>
                  <a:pt x="9842747" y="3237004"/>
                  <a:pt x="9831935" y="3272366"/>
                  <a:pt x="9821122" y="3317831"/>
                </a:cubicBezTo>
                <a:cubicBezTo>
                  <a:pt x="9799497" y="3247108"/>
                  <a:pt x="9783278" y="3186488"/>
                  <a:pt x="9761652" y="3115765"/>
                </a:cubicBezTo>
                <a:cubicBezTo>
                  <a:pt x="9740027" y="3156178"/>
                  <a:pt x="9740027" y="3191539"/>
                  <a:pt x="9750840" y="3221849"/>
                </a:cubicBezTo>
                <a:cubicBezTo>
                  <a:pt x="9756246" y="3267314"/>
                  <a:pt x="9734621" y="3277418"/>
                  <a:pt x="9696777" y="3267314"/>
                </a:cubicBezTo>
                <a:cubicBezTo>
                  <a:pt x="9653526" y="3262263"/>
                  <a:pt x="9621088" y="3237004"/>
                  <a:pt x="9583244" y="3221849"/>
                </a:cubicBezTo>
                <a:cubicBezTo>
                  <a:pt x="9534587" y="3196591"/>
                  <a:pt x="9491336" y="3176384"/>
                  <a:pt x="9426461" y="3206694"/>
                </a:cubicBezTo>
                <a:cubicBezTo>
                  <a:pt x="9399429" y="3221849"/>
                  <a:pt x="9404835" y="3176384"/>
                  <a:pt x="9388616" y="3151126"/>
                </a:cubicBezTo>
                <a:cubicBezTo>
                  <a:pt x="9361585" y="3186488"/>
                  <a:pt x="9307522" y="3186488"/>
                  <a:pt x="9291303" y="3221849"/>
                </a:cubicBezTo>
                <a:cubicBezTo>
                  <a:pt x="9215614" y="3135971"/>
                  <a:pt x="9134519" y="3050093"/>
                  <a:pt x="9166957" y="2913698"/>
                </a:cubicBezTo>
                <a:cubicBezTo>
                  <a:pt x="9118301" y="2944008"/>
                  <a:pt x="9134519" y="2984421"/>
                  <a:pt x="9134519" y="3019783"/>
                </a:cubicBezTo>
                <a:cubicBezTo>
                  <a:pt x="9139926" y="3055145"/>
                  <a:pt x="9139926" y="3080403"/>
                  <a:pt x="9091269" y="3070300"/>
                </a:cubicBezTo>
                <a:cubicBezTo>
                  <a:pt x="9075050" y="3070300"/>
                  <a:pt x="9058831" y="3085455"/>
                  <a:pt x="9042612" y="3085455"/>
                </a:cubicBezTo>
                <a:cubicBezTo>
                  <a:pt x="9004768" y="3085455"/>
                  <a:pt x="9031799" y="3166281"/>
                  <a:pt x="8961517" y="3130919"/>
                </a:cubicBezTo>
                <a:cubicBezTo>
                  <a:pt x="8929079" y="3115765"/>
                  <a:pt x="8880423" y="3130919"/>
                  <a:pt x="8837172" y="3130919"/>
                </a:cubicBezTo>
                <a:cubicBezTo>
                  <a:pt x="8788515" y="3130919"/>
                  <a:pt x="8750671" y="3115765"/>
                  <a:pt x="8723639" y="3080403"/>
                </a:cubicBezTo>
                <a:cubicBezTo>
                  <a:pt x="8712827" y="3075351"/>
                  <a:pt x="8702014" y="3065248"/>
                  <a:pt x="8696608" y="3080403"/>
                </a:cubicBezTo>
                <a:cubicBezTo>
                  <a:pt x="8691201" y="3110713"/>
                  <a:pt x="8637138" y="3115765"/>
                  <a:pt x="8647951" y="3156178"/>
                </a:cubicBezTo>
                <a:cubicBezTo>
                  <a:pt x="8658763" y="3191539"/>
                  <a:pt x="8664170" y="3226901"/>
                  <a:pt x="8674982" y="3262263"/>
                </a:cubicBezTo>
                <a:cubicBezTo>
                  <a:pt x="8610107" y="3262263"/>
                  <a:pt x="8561450" y="3262263"/>
                  <a:pt x="8572262" y="3186488"/>
                </a:cubicBezTo>
                <a:cubicBezTo>
                  <a:pt x="8572262" y="3166281"/>
                  <a:pt x="8556043" y="3151126"/>
                  <a:pt x="8545231" y="3135971"/>
                </a:cubicBezTo>
                <a:cubicBezTo>
                  <a:pt x="8512793" y="3156178"/>
                  <a:pt x="8501980" y="3186488"/>
                  <a:pt x="8485761" y="3211746"/>
                </a:cubicBezTo>
                <a:cubicBezTo>
                  <a:pt x="8480355" y="3176384"/>
                  <a:pt x="8485761" y="3135971"/>
                  <a:pt x="8453323" y="3105661"/>
                </a:cubicBezTo>
                <a:cubicBezTo>
                  <a:pt x="8442511" y="3146074"/>
                  <a:pt x="8442511" y="3181436"/>
                  <a:pt x="8415479" y="3221849"/>
                </a:cubicBezTo>
                <a:cubicBezTo>
                  <a:pt x="8399260" y="3166281"/>
                  <a:pt x="8442511" y="3095558"/>
                  <a:pt x="8345197" y="3090506"/>
                </a:cubicBezTo>
                <a:cubicBezTo>
                  <a:pt x="8345197" y="3125868"/>
                  <a:pt x="8345197" y="3166281"/>
                  <a:pt x="8356010" y="3201643"/>
                </a:cubicBezTo>
                <a:cubicBezTo>
                  <a:pt x="8366822" y="3252159"/>
                  <a:pt x="8345197" y="3257211"/>
                  <a:pt x="8301946" y="3242056"/>
                </a:cubicBezTo>
                <a:cubicBezTo>
                  <a:pt x="8193820" y="3216798"/>
                  <a:pt x="8085694" y="3181436"/>
                  <a:pt x="7977568" y="3151126"/>
                </a:cubicBezTo>
                <a:cubicBezTo>
                  <a:pt x="7918098" y="3135971"/>
                  <a:pt x="7918098" y="3135971"/>
                  <a:pt x="7891066" y="3191539"/>
                </a:cubicBezTo>
                <a:cubicBezTo>
                  <a:pt x="7896472" y="3135971"/>
                  <a:pt x="7820784" y="3125868"/>
                  <a:pt x="7815378" y="3070300"/>
                </a:cubicBezTo>
                <a:cubicBezTo>
                  <a:pt x="7815378" y="3050093"/>
                  <a:pt x="7772128" y="3045041"/>
                  <a:pt x="7745096" y="3039990"/>
                </a:cubicBezTo>
                <a:cubicBezTo>
                  <a:pt x="7739690" y="3141023"/>
                  <a:pt x="7750502" y="3247108"/>
                  <a:pt x="7761314" y="3363296"/>
                </a:cubicBezTo>
                <a:cubicBezTo>
                  <a:pt x="7723470" y="3307728"/>
                  <a:pt x="7728876" y="3257211"/>
                  <a:pt x="7701845" y="3216798"/>
                </a:cubicBezTo>
                <a:cubicBezTo>
                  <a:pt x="7691033" y="3206694"/>
                  <a:pt x="7691033" y="3191539"/>
                  <a:pt x="7674814" y="3186488"/>
                </a:cubicBezTo>
                <a:cubicBezTo>
                  <a:pt x="7653189" y="3186488"/>
                  <a:pt x="7647782" y="3206694"/>
                  <a:pt x="7642376" y="3216798"/>
                </a:cubicBezTo>
                <a:cubicBezTo>
                  <a:pt x="7631563" y="3237004"/>
                  <a:pt x="7620751" y="3257211"/>
                  <a:pt x="7604532" y="3277418"/>
                </a:cubicBezTo>
                <a:cubicBezTo>
                  <a:pt x="7572094" y="3327934"/>
                  <a:pt x="7545062" y="3327934"/>
                  <a:pt x="7496405" y="3282469"/>
                </a:cubicBezTo>
                <a:cubicBezTo>
                  <a:pt x="7463967" y="3343089"/>
                  <a:pt x="7426123" y="3398657"/>
                  <a:pt x="7436936" y="3469381"/>
                </a:cubicBezTo>
                <a:cubicBezTo>
                  <a:pt x="7404498" y="3469381"/>
                  <a:pt x="7382873" y="3459277"/>
                  <a:pt x="7361247" y="3444122"/>
                </a:cubicBezTo>
                <a:cubicBezTo>
                  <a:pt x="7345028" y="3439071"/>
                  <a:pt x="7323403" y="3423916"/>
                  <a:pt x="7350435" y="3393606"/>
                </a:cubicBezTo>
                <a:cubicBezTo>
                  <a:pt x="7366654" y="3373399"/>
                  <a:pt x="7388279" y="3332986"/>
                  <a:pt x="7334216" y="3307728"/>
                </a:cubicBezTo>
                <a:cubicBezTo>
                  <a:pt x="7328809" y="3307728"/>
                  <a:pt x="7328809" y="3292573"/>
                  <a:pt x="7328809" y="3282469"/>
                </a:cubicBezTo>
                <a:cubicBezTo>
                  <a:pt x="7317997" y="3242056"/>
                  <a:pt x="7307184" y="3211746"/>
                  <a:pt x="7247715" y="3206694"/>
                </a:cubicBezTo>
                <a:cubicBezTo>
                  <a:pt x="7199058" y="3206694"/>
                  <a:pt x="7166620" y="3166281"/>
                  <a:pt x="7128776" y="3120816"/>
                </a:cubicBezTo>
                <a:cubicBezTo>
                  <a:pt x="7134182" y="3171333"/>
                  <a:pt x="7053087" y="3186488"/>
                  <a:pt x="7112557" y="3242056"/>
                </a:cubicBezTo>
                <a:cubicBezTo>
                  <a:pt x="7058494" y="3242056"/>
                  <a:pt x="7009837" y="3257211"/>
                  <a:pt x="7009837" y="3191539"/>
                </a:cubicBezTo>
                <a:cubicBezTo>
                  <a:pt x="7009837" y="3176384"/>
                  <a:pt x="6999024" y="3176384"/>
                  <a:pt x="6982805" y="3176384"/>
                </a:cubicBezTo>
                <a:cubicBezTo>
                  <a:pt x="6961180" y="3176384"/>
                  <a:pt x="6934148" y="3186488"/>
                  <a:pt x="6923336" y="3156178"/>
                </a:cubicBezTo>
                <a:cubicBezTo>
                  <a:pt x="6923336" y="3156178"/>
                  <a:pt x="6917929" y="3151126"/>
                  <a:pt x="6912523" y="3156178"/>
                </a:cubicBezTo>
                <a:cubicBezTo>
                  <a:pt x="6885491" y="3176384"/>
                  <a:pt x="6836834" y="3176384"/>
                  <a:pt x="6820616" y="3221849"/>
                </a:cubicBezTo>
                <a:cubicBezTo>
                  <a:pt x="6804397" y="3267314"/>
                  <a:pt x="6788178" y="3272366"/>
                  <a:pt x="6750333" y="3231953"/>
                </a:cubicBezTo>
                <a:cubicBezTo>
                  <a:pt x="6723302" y="3206694"/>
                  <a:pt x="6723302" y="3206694"/>
                  <a:pt x="6690864" y="3242056"/>
                </a:cubicBezTo>
                <a:cubicBezTo>
                  <a:pt x="6685458" y="3196591"/>
                  <a:pt x="6680051" y="3146074"/>
                  <a:pt x="6674645" y="3095558"/>
                </a:cubicBezTo>
                <a:lnTo>
                  <a:pt x="6669239" y="3095558"/>
                </a:lnTo>
                <a:lnTo>
                  <a:pt x="6658426" y="3105661"/>
                </a:lnTo>
                <a:lnTo>
                  <a:pt x="6647613" y="3105661"/>
                </a:lnTo>
                <a:cubicBezTo>
                  <a:pt x="6636801" y="3095558"/>
                  <a:pt x="6658426" y="3055145"/>
                  <a:pt x="6615175" y="3085455"/>
                </a:cubicBezTo>
                <a:lnTo>
                  <a:pt x="6598956" y="3100610"/>
                </a:lnTo>
                <a:cubicBezTo>
                  <a:pt x="6566519" y="3161229"/>
                  <a:pt x="6512455" y="3171333"/>
                  <a:pt x="6447580" y="3156178"/>
                </a:cubicBezTo>
                <a:cubicBezTo>
                  <a:pt x="6388110" y="3135971"/>
                  <a:pt x="6355672" y="3186488"/>
                  <a:pt x="6317828" y="3206694"/>
                </a:cubicBezTo>
                <a:cubicBezTo>
                  <a:pt x="6279984" y="3226901"/>
                  <a:pt x="6252952" y="3231953"/>
                  <a:pt x="6231327" y="3196591"/>
                </a:cubicBezTo>
                <a:cubicBezTo>
                  <a:pt x="6220514" y="3171333"/>
                  <a:pt x="6204295" y="3151126"/>
                  <a:pt x="6188076" y="3120816"/>
                </a:cubicBezTo>
                <a:cubicBezTo>
                  <a:pt x="6166452" y="3156178"/>
                  <a:pt x="6166452" y="3191539"/>
                  <a:pt x="6166452" y="3221849"/>
                </a:cubicBezTo>
                <a:cubicBezTo>
                  <a:pt x="6166452" y="3237004"/>
                  <a:pt x="6171858" y="3262263"/>
                  <a:pt x="6155638" y="3257211"/>
                </a:cubicBezTo>
                <a:cubicBezTo>
                  <a:pt x="6085357" y="3231953"/>
                  <a:pt x="6079950" y="3292573"/>
                  <a:pt x="6052918" y="3322883"/>
                </a:cubicBezTo>
                <a:cubicBezTo>
                  <a:pt x="6031293" y="3348141"/>
                  <a:pt x="6025887" y="3403709"/>
                  <a:pt x="5988043" y="3393606"/>
                </a:cubicBezTo>
                <a:cubicBezTo>
                  <a:pt x="5944792" y="3383502"/>
                  <a:pt x="5961011" y="3332986"/>
                  <a:pt x="5961011" y="3297624"/>
                </a:cubicBezTo>
                <a:cubicBezTo>
                  <a:pt x="5955605" y="3262263"/>
                  <a:pt x="5961011" y="3231953"/>
                  <a:pt x="5961011" y="3191539"/>
                </a:cubicBezTo>
                <a:cubicBezTo>
                  <a:pt x="5906948" y="3257211"/>
                  <a:pt x="5939386" y="3327934"/>
                  <a:pt x="5906948" y="3393606"/>
                </a:cubicBezTo>
                <a:cubicBezTo>
                  <a:pt x="5917760" y="3237004"/>
                  <a:pt x="5804228" y="3125868"/>
                  <a:pt x="5733946" y="2984421"/>
                </a:cubicBezTo>
                <a:cubicBezTo>
                  <a:pt x="5717727" y="3029886"/>
                  <a:pt x="5723133" y="3060196"/>
                  <a:pt x="5723133" y="3095558"/>
                </a:cubicBezTo>
                <a:cubicBezTo>
                  <a:pt x="5701508" y="3085455"/>
                  <a:pt x="5701508" y="3060196"/>
                  <a:pt x="5679882" y="3050093"/>
                </a:cubicBezTo>
                <a:cubicBezTo>
                  <a:pt x="5642038" y="3120816"/>
                  <a:pt x="5620413" y="3201643"/>
                  <a:pt x="5555537" y="3267314"/>
                </a:cubicBezTo>
                <a:cubicBezTo>
                  <a:pt x="5539319" y="3231953"/>
                  <a:pt x="5560943" y="3201643"/>
                  <a:pt x="5550131" y="3166281"/>
                </a:cubicBezTo>
                <a:cubicBezTo>
                  <a:pt x="5512287" y="3211746"/>
                  <a:pt x="5490661" y="3181436"/>
                  <a:pt x="5474442" y="3146074"/>
                </a:cubicBezTo>
                <a:cubicBezTo>
                  <a:pt x="5458224" y="3120816"/>
                  <a:pt x="5452818" y="3070300"/>
                  <a:pt x="5420379" y="3075351"/>
                </a:cubicBezTo>
                <a:cubicBezTo>
                  <a:pt x="5371723" y="3080403"/>
                  <a:pt x="5377129" y="3130919"/>
                  <a:pt x="5371723" y="3171333"/>
                </a:cubicBezTo>
                <a:cubicBezTo>
                  <a:pt x="5366316" y="3191539"/>
                  <a:pt x="5377129" y="3211746"/>
                  <a:pt x="5355503" y="3231953"/>
                </a:cubicBezTo>
                <a:cubicBezTo>
                  <a:pt x="5323065" y="3257211"/>
                  <a:pt x="5317659" y="3226901"/>
                  <a:pt x="5306846" y="3201643"/>
                </a:cubicBezTo>
                <a:cubicBezTo>
                  <a:pt x="5279815" y="3237004"/>
                  <a:pt x="5252783" y="3262263"/>
                  <a:pt x="5231158" y="3292573"/>
                </a:cubicBezTo>
                <a:cubicBezTo>
                  <a:pt x="5214940" y="3312779"/>
                  <a:pt x="5193314" y="3322883"/>
                  <a:pt x="5171689" y="3312779"/>
                </a:cubicBezTo>
                <a:cubicBezTo>
                  <a:pt x="5101406" y="3287521"/>
                  <a:pt x="5112220" y="3338038"/>
                  <a:pt x="5112220" y="3368347"/>
                </a:cubicBezTo>
                <a:cubicBezTo>
                  <a:pt x="5112220" y="3403709"/>
                  <a:pt x="5123032" y="3434019"/>
                  <a:pt x="5128438" y="3469381"/>
                </a:cubicBezTo>
                <a:cubicBezTo>
                  <a:pt x="5133845" y="3484536"/>
                  <a:pt x="5133845" y="3494639"/>
                  <a:pt x="5112220" y="3509794"/>
                </a:cubicBezTo>
                <a:cubicBezTo>
                  <a:pt x="5090594" y="3434019"/>
                  <a:pt x="5106813" y="3348141"/>
                  <a:pt x="5052750" y="3277418"/>
                </a:cubicBezTo>
                <a:cubicBezTo>
                  <a:pt x="5025718" y="3332986"/>
                  <a:pt x="5025718" y="3398657"/>
                  <a:pt x="4998686" y="3454226"/>
                </a:cubicBezTo>
                <a:cubicBezTo>
                  <a:pt x="4982468" y="3423916"/>
                  <a:pt x="4982468" y="3398657"/>
                  <a:pt x="4987874" y="3368347"/>
                </a:cubicBezTo>
                <a:cubicBezTo>
                  <a:pt x="4998686" y="3327934"/>
                  <a:pt x="4950029" y="3322883"/>
                  <a:pt x="4928404" y="3317831"/>
                </a:cubicBezTo>
                <a:cubicBezTo>
                  <a:pt x="4912185" y="3307728"/>
                  <a:pt x="4890560" y="3307728"/>
                  <a:pt x="4874341" y="3297624"/>
                </a:cubicBezTo>
                <a:cubicBezTo>
                  <a:pt x="4874341" y="3262263"/>
                  <a:pt x="4820279" y="3287521"/>
                  <a:pt x="4814872" y="3257211"/>
                </a:cubicBezTo>
                <a:lnTo>
                  <a:pt x="4814872" y="3312779"/>
                </a:lnTo>
                <a:cubicBezTo>
                  <a:pt x="4771622" y="3307728"/>
                  <a:pt x="4766215" y="3348141"/>
                  <a:pt x="4733777" y="3383502"/>
                </a:cubicBezTo>
                <a:cubicBezTo>
                  <a:pt x="4722964" y="3332986"/>
                  <a:pt x="4695933" y="3292573"/>
                  <a:pt x="4728370" y="3247108"/>
                </a:cubicBezTo>
                <a:cubicBezTo>
                  <a:pt x="4744590" y="3221849"/>
                  <a:pt x="4717558" y="3211746"/>
                  <a:pt x="4701339" y="3206694"/>
                </a:cubicBezTo>
                <a:cubicBezTo>
                  <a:pt x="4679714" y="3191539"/>
                  <a:pt x="4679714" y="3211746"/>
                  <a:pt x="4674307" y="3221849"/>
                </a:cubicBezTo>
                <a:cubicBezTo>
                  <a:pt x="4652682" y="3267314"/>
                  <a:pt x="4631057" y="3267314"/>
                  <a:pt x="4587807" y="3242056"/>
                </a:cubicBezTo>
                <a:cubicBezTo>
                  <a:pt x="4555368" y="3221849"/>
                  <a:pt x="4560775" y="3267314"/>
                  <a:pt x="4533743" y="3272366"/>
                </a:cubicBezTo>
                <a:lnTo>
                  <a:pt x="4533743" y="3267314"/>
                </a:lnTo>
                <a:cubicBezTo>
                  <a:pt x="4522930" y="3242056"/>
                  <a:pt x="4522930" y="3196591"/>
                  <a:pt x="4485086" y="3201643"/>
                </a:cubicBezTo>
                <a:cubicBezTo>
                  <a:pt x="4447242" y="3201643"/>
                  <a:pt x="4447242" y="3242056"/>
                  <a:pt x="4441836" y="3267314"/>
                </a:cubicBezTo>
                <a:cubicBezTo>
                  <a:pt x="4436429" y="3302676"/>
                  <a:pt x="4431024" y="3338038"/>
                  <a:pt x="4420211" y="3373399"/>
                </a:cubicBezTo>
                <a:cubicBezTo>
                  <a:pt x="4420211" y="3388554"/>
                  <a:pt x="4420211" y="3408761"/>
                  <a:pt x="4398585" y="3403709"/>
                </a:cubicBezTo>
                <a:cubicBezTo>
                  <a:pt x="4382366" y="3403709"/>
                  <a:pt x="4382366" y="3383502"/>
                  <a:pt x="4387772" y="3368347"/>
                </a:cubicBezTo>
                <a:cubicBezTo>
                  <a:pt x="4398585" y="3353192"/>
                  <a:pt x="4382366" y="3343089"/>
                  <a:pt x="4376960" y="3317831"/>
                </a:cubicBezTo>
                <a:cubicBezTo>
                  <a:pt x="4366147" y="3338038"/>
                  <a:pt x="4366147" y="3348141"/>
                  <a:pt x="4360741" y="3358244"/>
                </a:cubicBezTo>
                <a:cubicBezTo>
                  <a:pt x="4355334" y="3423916"/>
                  <a:pt x="4333709" y="3479484"/>
                  <a:pt x="4247208" y="3484536"/>
                </a:cubicBezTo>
                <a:cubicBezTo>
                  <a:pt x="4236395" y="3484536"/>
                  <a:pt x="4230989" y="3494639"/>
                  <a:pt x="4220176" y="3499691"/>
                </a:cubicBezTo>
                <a:lnTo>
                  <a:pt x="4209364" y="3499691"/>
                </a:lnTo>
                <a:cubicBezTo>
                  <a:pt x="4230989" y="3449174"/>
                  <a:pt x="4247208" y="3403709"/>
                  <a:pt x="4203957" y="3358244"/>
                </a:cubicBezTo>
                <a:cubicBezTo>
                  <a:pt x="4198551" y="3348141"/>
                  <a:pt x="4193146" y="3332986"/>
                  <a:pt x="4214770" y="3332986"/>
                </a:cubicBezTo>
                <a:cubicBezTo>
                  <a:pt x="4236395" y="3332986"/>
                  <a:pt x="4241802" y="3322883"/>
                  <a:pt x="4236395" y="3302676"/>
                </a:cubicBezTo>
                <a:cubicBezTo>
                  <a:pt x="4230989" y="3282469"/>
                  <a:pt x="4225583" y="3267314"/>
                  <a:pt x="4203957" y="3262263"/>
                </a:cubicBezTo>
                <a:cubicBezTo>
                  <a:pt x="4182333" y="3257211"/>
                  <a:pt x="4171520" y="3272366"/>
                  <a:pt x="4160707" y="3287521"/>
                </a:cubicBezTo>
                <a:cubicBezTo>
                  <a:pt x="4144488" y="3327934"/>
                  <a:pt x="4122863" y="3368347"/>
                  <a:pt x="4101238" y="3413812"/>
                </a:cubicBezTo>
                <a:cubicBezTo>
                  <a:pt x="4079612" y="3363296"/>
                  <a:pt x="4095831" y="3322883"/>
                  <a:pt x="4090426" y="3277418"/>
                </a:cubicBezTo>
                <a:cubicBezTo>
                  <a:pt x="4085019" y="3262263"/>
                  <a:pt x="4090426" y="3242056"/>
                  <a:pt x="4074206" y="3237004"/>
                </a:cubicBezTo>
                <a:cubicBezTo>
                  <a:pt x="4052581" y="3231953"/>
                  <a:pt x="4036362" y="3252159"/>
                  <a:pt x="4030956" y="3267314"/>
                </a:cubicBezTo>
                <a:cubicBezTo>
                  <a:pt x="4009330" y="3302676"/>
                  <a:pt x="4009330" y="3343089"/>
                  <a:pt x="4020143" y="3383502"/>
                </a:cubicBezTo>
                <a:cubicBezTo>
                  <a:pt x="4025550" y="3423916"/>
                  <a:pt x="4030956" y="3464329"/>
                  <a:pt x="4025550" y="3509794"/>
                </a:cubicBezTo>
                <a:cubicBezTo>
                  <a:pt x="3987705" y="3464329"/>
                  <a:pt x="3998517" y="3408761"/>
                  <a:pt x="3971486" y="3358244"/>
                </a:cubicBezTo>
                <a:cubicBezTo>
                  <a:pt x="3928235" y="3428967"/>
                  <a:pt x="3879578" y="3408761"/>
                  <a:pt x="3830921" y="3368347"/>
                </a:cubicBezTo>
                <a:cubicBezTo>
                  <a:pt x="3820109" y="3358244"/>
                  <a:pt x="3798485" y="3338038"/>
                  <a:pt x="3793078" y="3353192"/>
                </a:cubicBezTo>
                <a:cubicBezTo>
                  <a:pt x="3782265" y="3378451"/>
                  <a:pt x="3728201" y="3373399"/>
                  <a:pt x="3739014" y="3413812"/>
                </a:cubicBezTo>
                <a:cubicBezTo>
                  <a:pt x="3744421" y="3439071"/>
                  <a:pt x="3739014" y="3464329"/>
                  <a:pt x="3739014" y="3494639"/>
                </a:cubicBezTo>
                <a:cubicBezTo>
                  <a:pt x="3711983" y="3474432"/>
                  <a:pt x="3722796" y="3434019"/>
                  <a:pt x="3701170" y="3408761"/>
                </a:cubicBezTo>
                <a:cubicBezTo>
                  <a:pt x="3668732" y="3423916"/>
                  <a:pt x="3668732" y="3464329"/>
                  <a:pt x="3641700" y="3479484"/>
                </a:cubicBezTo>
                <a:cubicBezTo>
                  <a:pt x="3630888" y="3489587"/>
                  <a:pt x="3625482" y="3504742"/>
                  <a:pt x="3609262" y="3499691"/>
                </a:cubicBezTo>
                <a:cubicBezTo>
                  <a:pt x="3587637" y="3499691"/>
                  <a:pt x="3598450" y="3479484"/>
                  <a:pt x="3593043" y="3469381"/>
                </a:cubicBezTo>
                <a:lnTo>
                  <a:pt x="3560606" y="3363296"/>
                </a:lnTo>
                <a:cubicBezTo>
                  <a:pt x="3533574" y="3368347"/>
                  <a:pt x="3533574" y="3403709"/>
                  <a:pt x="3501136" y="3393606"/>
                </a:cubicBezTo>
                <a:cubicBezTo>
                  <a:pt x="3506542" y="3368347"/>
                  <a:pt x="3511950" y="3338038"/>
                  <a:pt x="3506542" y="3302676"/>
                </a:cubicBezTo>
                <a:cubicBezTo>
                  <a:pt x="3468699" y="3343089"/>
                  <a:pt x="3430854" y="3373399"/>
                  <a:pt x="3376791" y="3383502"/>
                </a:cubicBezTo>
                <a:cubicBezTo>
                  <a:pt x="3360573" y="3388554"/>
                  <a:pt x="3338948" y="3398657"/>
                  <a:pt x="3322729" y="3383502"/>
                </a:cubicBezTo>
                <a:cubicBezTo>
                  <a:pt x="3301103" y="3368347"/>
                  <a:pt x="3301103" y="3353192"/>
                  <a:pt x="3306509" y="3327934"/>
                </a:cubicBezTo>
                <a:cubicBezTo>
                  <a:pt x="3311916" y="3297624"/>
                  <a:pt x="3333540" y="3257211"/>
                  <a:pt x="3274072" y="3231953"/>
                </a:cubicBezTo>
                <a:lnTo>
                  <a:pt x="3274072" y="3302676"/>
                </a:lnTo>
                <a:cubicBezTo>
                  <a:pt x="3257852" y="3307728"/>
                  <a:pt x="3252446" y="3297624"/>
                  <a:pt x="3247040" y="3292573"/>
                </a:cubicBezTo>
                <a:cubicBezTo>
                  <a:pt x="3225415" y="3272366"/>
                  <a:pt x="3203789" y="3267314"/>
                  <a:pt x="3203789" y="3302676"/>
                </a:cubicBezTo>
                <a:cubicBezTo>
                  <a:pt x="3203789" y="3363296"/>
                  <a:pt x="3149726" y="3383502"/>
                  <a:pt x="3106475" y="3398657"/>
                </a:cubicBezTo>
                <a:cubicBezTo>
                  <a:pt x="3068632" y="3413812"/>
                  <a:pt x="3063226" y="3428967"/>
                  <a:pt x="3063226" y="3459277"/>
                </a:cubicBezTo>
                <a:cubicBezTo>
                  <a:pt x="3074038" y="3504742"/>
                  <a:pt x="3057818" y="3530001"/>
                  <a:pt x="3003756" y="3535052"/>
                </a:cubicBezTo>
                <a:cubicBezTo>
                  <a:pt x="2982131" y="3535052"/>
                  <a:pt x="2965911" y="3550207"/>
                  <a:pt x="2944286" y="3555259"/>
                </a:cubicBezTo>
                <a:cubicBezTo>
                  <a:pt x="2917254" y="3560311"/>
                  <a:pt x="2879411" y="3565362"/>
                  <a:pt x="2868597" y="3540104"/>
                </a:cubicBezTo>
                <a:cubicBezTo>
                  <a:pt x="2852378" y="3484536"/>
                  <a:pt x="2803721" y="3469381"/>
                  <a:pt x="2749658" y="3454226"/>
                </a:cubicBezTo>
                <a:cubicBezTo>
                  <a:pt x="2728034" y="3444122"/>
                  <a:pt x="2711815" y="3439071"/>
                  <a:pt x="2706409" y="3408761"/>
                </a:cubicBezTo>
                <a:cubicBezTo>
                  <a:pt x="2695595" y="3332986"/>
                  <a:pt x="2679376" y="3327934"/>
                  <a:pt x="2609094" y="3373399"/>
                </a:cubicBezTo>
                <a:cubicBezTo>
                  <a:pt x="2603688" y="3373399"/>
                  <a:pt x="2598282" y="3373399"/>
                  <a:pt x="2598282" y="3368347"/>
                </a:cubicBezTo>
                <a:cubicBezTo>
                  <a:pt x="2527999" y="3292573"/>
                  <a:pt x="2511780" y="3292573"/>
                  <a:pt x="2419874" y="3343089"/>
                </a:cubicBezTo>
                <a:cubicBezTo>
                  <a:pt x="2392842" y="3358244"/>
                  <a:pt x="2371217" y="3378451"/>
                  <a:pt x="2333372" y="3363296"/>
                </a:cubicBezTo>
                <a:cubicBezTo>
                  <a:pt x="2306341" y="3353192"/>
                  <a:pt x="2263090" y="3393606"/>
                  <a:pt x="2241464" y="3428967"/>
                </a:cubicBezTo>
                <a:cubicBezTo>
                  <a:pt x="2192807" y="3489587"/>
                  <a:pt x="2181995" y="3474432"/>
                  <a:pt x="2122525" y="3434019"/>
                </a:cubicBezTo>
                <a:cubicBezTo>
                  <a:pt x="2068462" y="3393606"/>
                  <a:pt x="2090087" y="3353192"/>
                  <a:pt x="2079274" y="3312779"/>
                </a:cubicBezTo>
                <a:cubicBezTo>
                  <a:pt x="2079274" y="3307728"/>
                  <a:pt x="2079274" y="3297624"/>
                  <a:pt x="2073868" y="3292573"/>
                </a:cubicBezTo>
                <a:cubicBezTo>
                  <a:pt x="2063057" y="3267314"/>
                  <a:pt x="2063057" y="3211746"/>
                  <a:pt x="2046837" y="3226901"/>
                </a:cubicBezTo>
                <a:cubicBezTo>
                  <a:pt x="2003586" y="3252159"/>
                  <a:pt x="1987368" y="3176384"/>
                  <a:pt x="1954929" y="3221849"/>
                </a:cubicBezTo>
                <a:cubicBezTo>
                  <a:pt x="1933304" y="3247108"/>
                  <a:pt x="1911680" y="3272366"/>
                  <a:pt x="1911680" y="3302676"/>
                </a:cubicBezTo>
                <a:cubicBezTo>
                  <a:pt x="1906272" y="3358244"/>
                  <a:pt x="1954929" y="3418864"/>
                  <a:pt x="1884647" y="3464329"/>
                </a:cubicBezTo>
                <a:cubicBezTo>
                  <a:pt x="1873835" y="3418864"/>
                  <a:pt x="1825178" y="3388554"/>
                  <a:pt x="1798147" y="3343089"/>
                </a:cubicBezTo>
                <a:cubicBezTo>
                  <a:pt x="1781927" y="3388554"/>
                  <a:pt x="1700833" y="3343089"/>
                  <a:pt x="1700833" y="3413812"/>
                </a:cubicBezTo>
                <a:cubicBezTo>
                  <a:pt x="1668394" y="3373399"/>
                  <a:pt x="1652176" y="3353192"/>
                  <a:pt x="1700833" y="3312779"/>
                </a:cubicBezTo>
                <a:cubicBezTo>
                  <a:pt x="1765709" y="3262263"/>
                  <a:pt x="1781927" y="3176384"/>
                  <a:pt x="1738678" y="3100610"/>
                </a:cubicBezTo>
                <a:cubicBezTo>
                  <a:pt x="1706239" y="3181436"/>
                  <a:pt x="1662988" y="3191539"/>
                  <a:pt x="1592706" y="3125868"/>
                </a:cubicBezTo>
                <a:cubicBezTo>
                  <a:pt x="1576488" y="3110713"/>
                  <a:pt x="1565674" y="3100610"/>
                  <a:pt x="1544049" y="3110713"/>
                </a:cubicBezTo>
                <a:cubicBezTo>
                  <a:pt x="1522425" y="3120816"/>
                  <a:pt x="1517017" y="3135971"/>
                  <a:pt x="1527831" y="3151126"/>
                </a:cubicBezTo>
                <a:cubicBezTo>
                  <a:pt x="1581894" y="3206694"/>
                  <a:pt x="1538643" y="3257211"/>
                  <a:pt x="1517017" y="3312779"/>
                </a:cubicBezTo>
                <a:cubicBezTo>
                  <a:pt x="1511611" y="3282469"/>
                  <a:pt x="1506206" y="3252159"/>
                  <a:pt x="1500800" y="3211746"/>
                </a:cubicBezTo>
                <a:cubicBezTo>
                  <a:pt x="1462954" y="3267314"/>
                  <a:pt x="1365640" y="3242056"/>
                  <a:pt x="1360234" y="3322883"/>
                </a:cubicBezTo>
                <a:lnTo>
                  <a:pt x="1344015" y="3322883"/>
                </a:lnTo>
                <a:cubicBezTo>
                  <a:pt x="1344015" y="3282469"/>
                  <a:pt x="1322390" y="3277418"/>
                  <a:pt x="1284546" y="3282469"/>
                </a:cubicBezTo>
                <a:cubicBezTo>
                  <a:pt x="1246702" y="3287521"/>
                  <a:pt x="1214264" y="3302676"/>
                  <a:pt x="1176419" y="3307728"/>
                </a:cubicBezTo>
                <a:cubicBezTo>
                  <a:pt x="1165607" y="3307728"/>
                  <a:pt x="1100731" y="3297624"/>
                  <a:pt x="1143981" y="3353192"/>
                </a:cubicBezTo>
                <a:cubicBezTo>
                  <a:pt x="1149388" y="3358244"/>
                  <a:pt x="1138575" y="3368347"/>
                  <a:pt x="1127762" y="3373399"/>
                </a:cubicBezTo>
                <a:cubicBezTo>
                  <a:pt x="1095325" y="3388554"/>
                  <a:pt x="1068293" y="3403709"/>
                  <a:pt x="1089918" y="3459277"/>
                </a:cubicBezTo>
                <a:cubicBezTo>
                  <a:pt x="1030449" y="3383502"/>
                  <a:pt x="1079106" y="3307728"/>
                  <a:pt x="1052074" y="3242056"/>
                </a:cubicBezTo>
                <a:cubicBezTo>
                  <a:pt x="1046668" y="3226901"/>
                  <a:pt x="1041262" y="3206694"/>
                  <a:pt x="1025043" y="3201643"/>
                </a:cubicBezTo>
                <a:cubicBezTo>
                  <a:pt x="1003417" y="3191539"/>
                  <a:pt x="1014230" y="3216798"/>
                  <a:pt x="1008824" y="3226901"/>
                </a:cubicBezTo>
                <a:cubicBezTo>
                  <a:pt x="981792" y="3257211"/>
                  <a:pt x="981792" y="3252159"/>
                  <a:pt x="981792" y="3282469"/>
                </a:cubicBezTo>
                <a:cubicBezTo>
                  <a:pt x="981792" y="3302676"/>
                  <a:pt x="992604" y="3317831"/>
                  <a:pt x="965573" y="3338038"/>
                </a:cubicBezTo>
                <a:cubicBezTo>
                  <a:pt x="965573" y="3322883"/>
                  <a:pt x="960167" y="3307728"/>
                  <a:pt x="954760" y="3292573"/>
                </a:cubicBezTo>
                <a:cubicBezTo>
                  <a:pt x="949354" y="3237004"/>
                  <a:pt x="911510" y="3201643"/>
                  <a:pt x="852040" y="3206694"/>
                </a:cubicBezTo>
                <a:cubicBezTo>
                  <a:pt x="781758" y="3206694"/>
                  <a:pt x="738508" y="3181436"/>
                  <a:pt x="727695" y="3110713"/>
                </a:cubicBezTo>
                <a:cubicBezTo>
                  <a:pt x="722289" y="3151126"/>
                  <a:pt x="711476" y="3181436"/>
                  <a:pt x="760133" y="3196591"/>
                </a:cubicBezTo>
                <a:cubicBezTo>
                  <a:pt x="803384" y="3206694"/>
                  <a:pt x="787165" y="3237004"/>
                  <a:pt x="781758" y="3262263"/>
                </a:cubicBezTo>
                <a:cubicBezTo>
                  <a:pt x="754726" y="3257211"/>
                  <a:pt x="765539" y="3221849"/>
                  <a:pt x="738508" y="3221849"/>
                </a:cubicBezTo>
                <a:lnTo>
                  <a:pt x="733101" y="3216798"/>
                </a:lnTo>
                <a:cubicBezTo>
                  <a:pt x="733101" y="3216798"/>
                  <a:pt x="727695" y="3216798"/>
                  <a:pt x="733101" y="3221849"/>
                </a:cubicBezTo>
                <a:cubicBezTo>
                  <a:pt x="733101" y="3226901"/>
                  <a:pt x="733101" y="3226901"/>
                  <a:pt x="738508" y="3221849"/>
                </a:cubicBezTo>
                <a:cubicBezTo>
                  <a:pt x="722289" y="3252159"/>
                  <a:pt x="749320" y="3282469"/>
                  <a:pt x="733101" y="3312779"/>
                </a:cubicBezTo>
                <a:cubicBezTo>
                  <a:pt x="619569" y="3277418"/>
                  <a:pt x="533068" y="3120816"/>
                  <a:pt x="387097" y="3247108"/>
                </a:cubicBezTo>
                <a:cubicBezTo>
                  <a:pt x="370878" y="3221849"/>
                  <a:pt x="387097" y="3196591"/>
                  <a:pt x="376284" y="3176384"/>
                </a:cubicBezTo>
                <a:cubicBezTo>
                  <a:pt x="360065" y="3176384"/>
                  <a:pt x="360065" y="3196591"/>
                  <a:pt x="349253" y="3211746"/>
                </a:cubicBezTo>
                <a:cubicBezTo>
                  <a:pt x="333034" y="3196591"/>
                  <a:pt x="360065" y="3181436"/>
                  <a:pt x="343846" y="3166281"/>
                </a:cubicBezTo>
                <a:cubicBezTo>
                  <a:pt x="327627" y="3171333"/>
                  <a:pt x="333034" y="3181436"/>
                  <a:pt x="327627" y="3186488"/>
                </a:cubicBezTo>
                <a:cubicBezTo>
                  <a:pt x="300596" y="3231953"/>
                  <a:pt x="284377" y="3237004"/>
                  <a:pt x="251939" y="3191539"/>
                </a:cubicBezTo>
                <a:cubicBezTo>
                  <a:pt x="235720" y="3171333"/>
                  <a:pt x="224907" y="3151126"/>
                  <a:pt x="214095" y="3130919"/>
                </a:cubicBezTo>
                <a:cubicBezTo>
                  <a:pt x="203282" y="3115765"/>
                  <a:pt x="197876" y="3075351"/>
                  <a:pt x="160032" y="3095558"/>
                </a:cubicBezTo>
                <a:cubicBezTo>
                  <a:pt x="138406" y="3100610"/>
                  <a:pt x="143813" y="3085455"/>
                  <a:pt x="143813" y="3080403"/>
                </a:cubicBezTo>
                <a:cubicBezTo>
                  <a:pt x="133000" y="2913698"/>
                  <a:pt x="68124" y="2752045"/>
                  <a:pt x="73531" y="2585340"/>
                </a:cubicBezTo>
                <a:cubicBezTo>
                  <a:pt x="68568" y="2551732"/>
                  <a:pt x="65889" y="2544384"/>
                  <a:pt x="64537" y="2545682"/>
                </a:cubicBezTo>
                <a:lnTo>
                  <a:pt x="64249" y="2546756"/>
                </a:lnTo>
                <a:lnTo>
                  <a:pt x="64400" y="2542678"/>
                </a:lnTo>
                <a:lnTo>
                  <a:pt x="80104" y="2284418"/>
                </a:lnTo>
                <a:cubicBezTo>
                  <a:pt x="63210" y="2112528"/>
                  <a:pt x="18750" y="1940637"/>
                  <a:pt x="21453" y="1766103"/>
                </a:cubicBezTo>
                <a:cubicBezTo>
                  <a:pt x="21453" y="1744948"/>
                  <a:pt x="50534" y="1670526"/>
                  <a:pt x="39721" y="1649369"/>
                </a:cubicBezTo>
                <a:cubicBezTo>
                  <a:pt x="7283" y="1575325"/>
                  <a:pt x="5234" y="1575701"/>
                  <a:pt x="37672" y="1554546"/>
                </a:cubicBezTo>
                <a:cubicBezTo>
                  <a:pt x="80923" y="1533390"/>
                  <a:pt x="42965" y="1488120"/>
                  <a:pt x="37558" y="1424653"/>
                </a:cubicBezTo>
                <a:cubicBezTo>
                  <a:pt x="21339" y="1318875"/>
                  <a:pt x="32266" y="1216054"/>
                  <a:pt x="26860" y="1120853"/>
                </a:cubicBezTo>
                <a:lnTo>
                  <a:pt x="12605" y="1048496"/>
                </a:lnTo>
                <a:lnTo>
                  <a:pt x="20102" y="930451"/>
                </a:lnTo>
                <a:cubicBezTo>
                  <a:pt x="20364" y="893599"/>
                  <a:pt x="20625" y="856748"/>
                  <a:pt x="20887" y="819896"/>
                </a:cubicBezTo>
                <a:lnTo>
                  <a:pt x="27142" y="783007"/>
                </a:lnTo>
                <a:cubicBezTo>
                  <a:pt x="27142" y="722387"/>
                  <a:pt x="10923" y="661767"/>
                  <a:pt x="21736" y="601147"/>
                </a:cubicBezTo>
                <a:cubicBezTo>
                  <a:pt x="21736" y="585992"/>
                  <a:pt x="32548" y="565786"/>
                  <a:pt x="5516" y="545579"/>
                </a:cubicBezTo>
                <a:cubicBezTo>
                  <a:pt x="-10703" y="535476"/>
                  <a:pt x="10923" y="500114"/>
                  <a:pt x="43361" y="490011"/>
                </a:cubicBezTo>
                <a:cubicBezTo>
                  <a:pt x="102830" y="469804"/>
                  <a:pt x="102830" y="469804"/>
                  <a:pt x="113643" y="409184"/>
                </a:cubicBezTo>
                <a:cubicBezTo>
                  <a:pt x="146081" y="449597"/>
                  <a:pt x="178519" y="490011"/>
                  <a:pt x="210957" y="535476"/>
                </a:cubicBezTo>
                <a:cubicBezTo>
                  <a:pt x="227175" y="464752"/>
                  <a:pt x="200144" y="394029"/>
                  <a:pt x="254207" y="338461"/>
                </a:cubicBezTo>
                <a:cubicBezTo>
                  <a:pt x="351521" y="490011"/>
                  <a:pt x="502898" y="474856"/>
                  <a:pt x="665087" y="439494"/>
                </a:cubicBezTo>
                <a:cubicBezTo>
                  <a:pt x="800245" y="409184"/>
                  <a:pt x="843496" y="419287"/>
                  <a:pt x="951622" y="469804"/>
                </a:cubicBezTo>
                <a:cubicBezTo>
                  <a:pt x="967841" y="454649"/>
                  <a:pt x="951622" y="419287"/>
                  <a:pt x="962435" y="419287"/>
                </a:cubicBezTo>
                <a:cubicBezTo>
                  <a:pt x="989467" y="409184"/>
                  <a:pt x="989467" y="394029"/>
                  <a:pt x="994873" y="373822"/>
                </a:cubicBezTo>
                <a:cubicBezTo>
                  <a:pt x="1000279" y="348564"/>
                  <a:pt x="1005685" y="323306"/>
                  <a:pt x="1011092" y="287944"/>
                </a:cubicBezTo>
                <a:cubicBezTo>
                  <a:pt x="1038123" y="318254"/>
                  <a:pt x="1038123" y="353616"/>
                  <a:pt x="1054342" y="378874"/>
                </a:cubicBezTo>
                <a:cubicBezTo>
                  <a:pt x="1065155" y="404132"/>
                  <a:pt x="1059749" y="439494"/>
                  <a:pt x="1092186" y="474856"/>
                </a:cubicBezTo>
                <a:cubicBezTo>
                  <a:pt x="1092186" y="424339"/>
                  <a:pt x="1097593" y="388977"/>
                  <a:pt x="1092186" y="353616"/>
                </a:cubicBezTo>
                <a:cubicBezTo>
                  <a:pt x="1086780" y="318254"/>
                  <a:pt x="1102999" y="308151"/>
                  <a:pt x="1135437" y="313203"/>
                </a:cubicBezTo>
                <a:cubicBezTo>
                  <a:pt x="1184094" y="313203"/>
                  <a:pt x="1221938" y="338461"/>
                  <a:pt x="1259782" y="353616"/>
                </a:cubicBezTo>
                <a:cubicBezTo>
                  <a:pt x="1319252" y="378874"/>
                  <a:pt x="1373315" y="399081"/>
                  <a:pt x="1421972" y="348564"/>
                </a:cubicBezTo>
                <a:cubicBezTo>
                  <a:pt x="1449004" y="419287"/>
                  <a:pt x="1481441" y="414236"/>
                  <a:pt x="1557130" y="333409"/>
                </a:cubicBezTo>
                <a:cubicBezTo>
                  <a:pt x="1573349" y="388977"/>
                  <a:pt x="1632818" y="419287"/>
                  <a:pt x="1659850" y="469804"/>
                </a:cubicBezTo>
                <a:cubicBezTo>
                  <a:pt x="1686882" y="520321"/>
                  <a:pt x="1670663" y="575889"/>
                  <a:pt x="1676069" y="636509"/>
                </a:cubicBezTo>
                <a:cubicBezTo>
                  <a:pt x="1724726" y="621354"/>
                  <a:pt x="1708507" y="580941"/>
                  <a:pt x="1708507" y="555682"/>
                </a:cubicBezTo>
                <a:cubicBezTo>
                  <a:pt x="1708507" y="510217"/>
                  <a:pt x="1697694" y="469804"/>
                  <a:pt x="1767976" y="474856"/>
                </a:cubicBezTo>
                <a:cubicBezTo>
                  <a:pt x="1789601" y="479907"/>
                  <a:pt x="1800414" y="459701"/>
                  <a:pt x="1816633" y="449597"/>
                </a:cubicBezTo>
                <a:cubicBezTo>
                  <a:pt x="1838258" y="439494"/>
                  <a:pt x="1822039" y="388977"/>
                  <a:pt x="1865290" y="399081"/>
                </a:cubicBezTo>
                <a:cubicBezTo>
                  <a:pt x="1951791" y="419287"/>
                  <a:pt x="2070730" y="353616"/>
                  <a:pt x="2124793" y="464752"/>
                </a:cubicBezTo>
                <a:cubicBezTo>
                  <a:pt x="2238326" y="414236"/>
                  <a:pt x="2173450" y="333409"/>
                  <a:pt x="2168044" y="257634"/>
                </a:cubicBezTo>
                <a:cubicBezTo>
                  <a:pt x="2227513" y="272789"/>
                  <a:pt x="2286983" y="277841"/>
                  <a:pt x="2276170" y="353616"/>
                </a:cubicBezTo>
                <a:cubicBezTo>
                  <a:pt x="2270764" y="363719"/>
                  <a:pt x="2281577" y="383926"/>
                  <a:pt x="2303202" y="383926"/>
                </a:cubicBezTo>
                <a:cubicBezTo>
                  <a:pt x="2319421" y="383926"/>
                  <a:pt x="2330233" y="373822"/>
                  <a:pt x="2335640" y="363719"/>
                </a:cubicBezTo>
                <a:cubicBezTo>
                  <a:pt x="2341046" y="348564"/>
                  <a:pt x="2346452" y="338461"/>
                  <a:pt x="2351859" y="323306"/>
                </a:cubicBezTo>
                <a:lnTo>
                  <a:pt x="2357265" y="323306"/>
                </a:lnTo>
                <a:lnTo>
                  <a:pt x="2362671" y="323306"/>
                </a:lnTo>
                <a:cubicBezTo>
                  <a:pt x="2362671" y="348564"/>
                  <a:pt x="2357265" y="378874"/>
                  <a:pt x="2378890" y="404132"/>
                </a:cubicBezTo>
                <a:cubicBezTo>
                  <a:pt x="2405922" y="394029"/>
                  <a:pt x="2400516" y="363719"/>
                  <a:pt x="2411328" y="348564"/>
                </a:cubicBezTo>
                <a:lnTo>
                  <a:pt x="2432954" y="348564"/>
                </a:lnTo>
                <a:cubicBezTo>
                  <a:pt x="2432954" y="368771"/>
                  <a:pt x="2438360" y="388977"/>
                  <a:pt x="2438360" y="409184"/>
                </a:cubicBezTo>
                <a:cubicBezTo>
                  <a:pt x="2438360" y="439494"/>
                  <a:pt x="2459985" y="439494"/>
                  <a:pt x="2481610" y="439494"/>
                </a:cubicBezTo>
                <a:cubicBezTo>
                  <a:pt x="2508642" y="439494"/>
                  <a:pt x="2497829" y="419287"/>
                  <a:pt x="2497829" y="404132"/>
                </a:cubicBezTo>
                <a:cubicBezTo>
                  <a:pt x="2497829" y="388977"/>
                  <a:pt x="2497829" y="368771"/>
                  <a:pt x="2492423" y="348564"/>
                </a:cubicBezTo>
                <a:cubicBezTo>
                  <a:pt x="2481610" y="272789"/>
                  <a:pt x="2481610" y="272789"/>
                  <a:pt x="2568111" y="287944"/>
                </a:cubicBezTo>
                <a:cubicBezTo>
                  <a:pt x="2681644" y="308151"/>
                  <a:pt x="2789770" y="358668"/>
                  <a:pt x="2908709" y="373822"/>
                </a:cubicBezTo>
                <a:cubicBezTo>
                  <a:pt x="2924928" y="378874"/>
                  <a:pt x="2946554" y="383926"/>
                  <a:pt x="2962773" y="378874"/>
                </a:cubicBezTo>
                <a:cubicBezTo>
                  <a:pt x="3000617" y="378874"/>
                  <a:pt x="3016836" y="383926"/>
                  <a:pt x="3022242" y="424339"/>
                </a:cubicBezTo>
                <a:cubicBezTo>
                  <a:pt x="3022242" y="464752"/>
                  <a:pt x="3060086" y="474856"/>
                  <a:pt x="3097931" y="474856"/>
                </a:cubicBezTo>
                <a:cubicBezTo>
                  <a:pt x="3103337" y="394029"/>
                  <a:pt x="3081712" y="313203"/>
                  <a:pt x="3087118" y="227324"/>
                </a:cubicBezTo>
                <a:cubicBezTo>
                  <a:pt x="3114150" y="272789"/>
                  <a:pt x="3119556" y="318254"/>
                  <a:pt x="3146587" y="363719"/>
                </a:cubicBezTo>
                <a:cubicBezTo>
                  <a:pt x="3168213" y="399081"/>
                  <a:pt x="3184432" y="394029"/>
                  <a:pt x="3200651" y="358668"/>
                </a:cubicBezTo>
                <a:cubicBezTo>
                  <a:pt x="3211463" y="338461"/>
                  <a:pt x="3227682" y="313203"/>
                  <a:pt x="3233089" y="287944"/>
                </a:cubicBezTo>
                <a:cubicBezTo>
                  <a:pt x="3260120" y="181859"/>
                  <a:pt x="3270933" y="176808"/>
                  <a:pt x="3368247" y="237428"/>
                </a:cubicBezTo>
                <a:cubicBezTo>
                  <a:pt x="3400684" y="191963"/>
                  <a:pt x="3406091" y="186911"/>
                  <a:pt x="3411497" y="95981"/>
                </a:cubicBezTo>
                <a:cubicBezTo>
                  <a:pt x="3454747" y="95981"/>
                  <a:pt x="3476373" y="136395"/>
                  <a:pt x="3514217" y="141446"/>
                </a:cubicBezTo>
                <a:cubicBezTo>
                  <a:pt x="3487185" y="171756"/>
                  <a:pt x="3465560" y="207118"/>
                  <a:pt x="3481779" y="242479"/>
                </a:cubicBezTo>
                <a:cubicBezTo>
                  <a:pt x="3514217" y="287944"/>
                  <a:pt x="3562874" y="313203"/>
                  <a:pt x="3622343" y="298048"/>
                </a:cubicBezTo>
                <a:cubicBezTo>
                  <a:pt x="3600718" y="247531"/>
                  <a:pt x="3654782" y="207118"/>
                  <a:pt x="3654782" y="161653"/>
                </a:cubicBezTo>
                <a:cubicBezTo>
                  <a:pt x="3654782" y="146498"/>
                  <a:pt x="3676406" y="151549"/>
                  <a:pt x="3676406" y="166704"/>
                </a:cubicBezTo>
                <a:cubicBezTo>
                  <a:pt x="3681813" y="212169"/>
                  <a:pt x="3692625" y="252583"/>
                  <a:pt x="3671000" y="298048"/>
                </a:cubicBezTo>
                <a:cubicBezTo>
                  <a:pt x="3660188" y="328358"/>
                  <a:pt x="3692625" y="383926"/>
                  <a:pt x="3730470" y="383926"/>
                </a:cubicBezTo>
                <a:cubicBezTo>
                  <a:pt x="3789940" y="373822"/>
                  <a:pt x="3741283" y="343513"/>
                  <a:pt x="3741283" y="313203"/>
                </a:cubicBezTo>
                <a:cubicBezTo>
                  <a:pt x="3822379" y="313203"/>
                  <a:pt x="3898066" y="343513"/>
                  <a:pt x="3968348" y="373822"/>
                </a:cubicBezTo>
                <a:cubicBezTo>
                  <a:pt x="3984567" y="333409"/>
                  <a:pt x="4011598" y="292996"/>
                  <a:pt x="4065661" y="298048"/>
                </a:cubicBezTo>
                <a:cubicBezTo>
                  <a:pt x="4092693" y="298048"/>
                  <a:pt x="4119725" y="338461"/>
                  <a:pt x="4157569" y="328358"/>
                </a:cubicBezTo>
                <a:cubicBezTo>
                  <a:pt x="4162975" y="358668"/>
                  <a:pt x="4168381" y="388977"/>
                  <a:pt x="4173788" y="424339"/>
                </a:cubicBezTo>
                <a:cubicBezTo>
                  <a:pt x="4200819" y="414236"/>
                  <a:pt x="4190007" y="388977"/>
                  <a:pt x="4206226" y="368771"/>
                </a:cubicBezTo>
                <a:lnTo>
                  <a:pt x="4206226" y="434442"/>
                </a:lnTo>
                <a:cubicBezTo>
                  <a:pt x="4233257" y="409184"/>
                  <a:pt x="4260289" y="383926"/>
                  <a:pt x="4287321" y="363719"/>
                </a:cubicBezTo>
                <a:cubicBezTo>
                  <a:pt x="4308946" y="348564"/>
                  <a:pt x="4330571" y="338461"/>
                  <a:pt x="4352196" y="368771"/>
                </a:cubicBezTo>
                <a:cubicBezTo>
                  <a:pt x="4379228" y="399081"/>
                  <a:pt x="4411666" y="388977"/>
                  <a:pt x="4438697" y="368771"/>
                </a:cubicBezTo>
                <a:cubicBezTo>
                  <a:pt x="4460323" y="353616"/>
                  <a:pt x="4481948" y="338461"/>
                  <a:pt x="4503573" y="318254"/>
                </a:cubicBezTo>
                <a:cubicBezTo>
                  <a:pt x="4563043" y="272789"/>
                  <a:pt x="4563043" y="272789"/>
                  <a:pt x="4611700" y="323306"/>
                </a:cubicBezTo>
                <a:cubicBezTo>
                  <a:pt x="4627919" y="343513"/>
                  <a:pt x="4638731" y="368771"/>
                  <a:pt x="4665763" y="378874"/>
                </a:cubicBezTo>
                <a:cubicBezTo>
                  <a:pt x="4681982" y="368771"/>
                  <a:pt x="4671169" y="348564"/>
                  <a:pt x="4676575" y="333409"/>
                </a:cubicBezTo>
                <a:cubicBezTo>
                  <a:pt x="4681982" y="298048"/>
                  <a:pt x="4665763" y="247531"/>
                  <a:pt x="4736045" y="252583"/>
                </a:cubicBezTo>
                <a:cubicBezTo>
                  <a:pt x="4746858" y="252583"/>
                  <a:pt x="4763077" y="232376"/>
                  <a:pt x="4773890" y="217221"/>
                </a:cubicBezTo>
                <a:cubicBezTo>
                  <a:pt x="4800921" y="181859"/>
                  <a:pt x="4827952" y="146498"/>
                  <a:pt x="4854984" y="106085"/>
                </a:cubicBezTo>
                <a:cubicBezTo>
                  <a:pt x="4887422" y="136395"/>
                  <a:pt x="4887422" y="171756"/>
                  <a:pt x="4887422" y="207118"/>
                </a:cubicBezTo>
                <a:cubicBezTo>
                  <a:pt x="4887422" y="247531"/>
                  <a:pt x="4887422" y="282893"/>
                  <a:pt x="4892828" y="318254"/>
                </a:cubicBezTo>
                <a:cubicBezTo>
                  <a:pt x="4936079" y="257634"/>
                  <a:pt x="4909047" y="186911"/>
                  <a:pt x="4925267" y="126291"/>
                </a:cubicBezTo>
                <a:cubicBezTo>
                  <a:pt x="4946891" y="126291"/>
                  <a:pt x="4963110" y="141446"/>
                  <a:pt x="4957704" y="156601"/>
                </a:cubicBezTo>
                <a:cubicBezTo>
                  <a:pt x="4946891" y="237428"/>
                  <a:pt x="4963110" y="308151"/>
                  <a:pt x="5022580" y="368771"/>
                </a:cubicBezTo>
                <a:cubicBezTo>
                  <a:pt x="5027986" y="373822"/>
                  <a:pt x="5027986" y="378874"/>
                  <a:pt x="5027986" y="383926"/>
                </a:cubicBezTo>
                <a:cubicBezTo>
                  <a:pt x="5027986" y="444546"/>
                  <a:pt x="5076643" y="479907"/>
                  <a:pt x="5114487" y="530424"/>
                </a:cubicBezTo>
                <a:cubicBezTo>
                  <a:pt x="5125300" y="495062"/>
                  <a:pt x="5119894" y="464752"/>
                  <a:pt x="5119894" y="434442"/>
                </a:cubicBezTo>
                <a:cubicBezTo>
                  <a:pt x="5146925" y="444546"/>
                  <a:pt x="5146925" y="469804"/>
                  <a:pt x="5168551" y="484959"/>
                </a:cubicBezTo>
                <a:cubicBezTo>
                  <a:pt x="5195582" y="399081"/>
                  <a:pt x="5233426" y="323306"/>
                  <a:pt x="5292896" y="247531"/>
                </a:cubicBezTo>
                <a:lnTo>
                  <a:pt x="5292896" y="363719"/>
                </a:lnTo>
                <a:cubicBezTo>
                  <a:pt x="5336146" y="308151"/>
                  <a:pt x="5352365" y="343513"/>
                  <a:pt x="5373990" y="373822"/>
                </a:cubicBezTo>
                <a:cubicBezTo>
                  <a:pt x="5384803" y="388977"/>
                  <a:pt x="5384803" y="409184"/>
                  <a:pt x="5395616" y="424339"/>
                </a:cubicBezTo>
                <a:cubicBezTo>
                  <a:pt x="5401023" y="434442"/>
                  <a:pt x="5406429" y="454649"/>
                  <a:pt x="5428054" y="454649"/>
                </a:cubicBezTo>
                <a:cubicBezTo>
                  <a:pt x="5444273" y="449597"/>
                  <a:pt x="5455085" y="434442"/>
                  <a:pt x="5460492" y="419287"/>
                </a:cubicBezTo>
                <a:cubicBezTo>
                  <a:pt x="5471304" y="388977"/>
                  <a:pt x="5482117" y="353616"/>
                  <a:pt x="5476711" y="318254"/>
                </a:cubicBezTo>
                <a:cubicBezTo>
                  <a:pt x="5476711" y="287944"/>
                  <a:pt x="5509148" y="282893"/>
                  <a:pt x="5519961" y="292996"/>
                </a:cubicBezTo>
                <a:cubicBezTo>
                  <a:pt x="5557806" y="338461"/>
                  <a:pt x="5568618" y="287944"/>
                  <a:pt x="5574024" y="272789"/>
                </a:cubicBezTo>
                <a:cubicBezTo>
                  <a:pt x="5584837" y="252583"/>
                  <a:pt x="5601056" y="232376"/>
                  <a:pt x="5622681" y="217221"/>
                </a:cubicBezTo>
                <a:cubicBezTo>
                  <a:pt x="5633494" y="207118"/>
                  <a:pt x="5649713" y="202066"/>
                  <a:pt x="5665932" y="202066"/>
                </a:cubicBezTo>
                <a:cubicBezTo>
                  <a:pt x="5725402" y="212169"/>
                  <a:pt x="5736214" y="202066"/>
                  <a:pt x="5730807" y="146498"/>
                </a:cubicBezTo>
                <a:lnTo>
                  <a:pt x="5714589" y="55568"/>
                </a:lnTo>
                <a:cubicBezTo>
                  <a:pt x="5714589" y="40413"/>
                  <a:pt x="5703776" y="25258"/>
                  <a:pt x="5730807" y="10103"/>
                </a:cubicBezTo>
                <a:cubicBezTo>
                  <a:pt x="5736214" y="50516"/>
                  <a:pt x="5741620" y="85878"/>
                  <a:pt x="5747026" y="121240"/>
                </a:cubicBezTo>
                <a:cubicBezTo>
                  <a:pt x="5752433" y="161653"/>
                  <a:pt x="5757839" y="202066"/>
                  <a:pt x="5790277" y="232376"/>
                </a:cubicBezTo>
                <a:cubicBezTo>
                  <a:pt x="5828121" y="181859"/>
                  <a:pt x="5806496" y="116188"/>
                  <a:pt x="5849746" y="65671"/>
                </a:cubicBezTo>
                <a:cubicBezTo>
                  <a:pt x="5860559" y="101033"/>
                  <a:pt x="5871372" y="131343"/>
                  <a:pt x="5860559" y="166704"/>
                </a:cubicBezTo>
                <a:cubicBezTo>
                  <a:pt x="5849746" y="207118"/>
                  <a:pt x="5909216" y="207118"/>
                  <a:pt x="5930841" y="217221"/>
                </a:cubicBezTo>
                <a:cubicBezTo>
                  <a:pt x="6022749" y="247531"/>
                  <a:pt x="6033562" y="242479"/>
                  <a:pt x="6109250" y="136395"/>
                </a:cubicBezTo>
                <a:cubicBezTo>
                  <a:pt x="6130875" y="191963"/>
                  <a:pt x="6147094" y="232376"/>
                  <a:pt x="6103843" y="282893"/>
                </a:cubicBezTo>
                <a:cubicBezTo>
                  <a:pt x="6082218" y="308151"/>
                  <a:pt x="6065999" y="343513"/>
                  <a:pt x="6098437" y="378874"/>
                </a:cubicBezTo>
                <a:cubicBezTo>
                  <a:pt x="6120063" y="358668"/>
                  <a:pt x="6109250" y="338461"/>
                  <a:pt x="6109250" y="313203"/>
                </a:cubicBezTo>
                <a:cubicBezTo>
                  <a:pt x="6130875" y="323306"/>
                  <a:pt x="6163313" y="348564"/>
                  <a:pt x="6168719" y="298048"/>
                </a:cubicBezTo>
                <a:cubicBezTo>
                  <a:pt x="6168719" y="252583"/>
                  <a:pt x="6201157" y="237428"/>
                  <a:pt x="6249814" y="237428"/>
                </a:cubicBezTo>
                <a:cubicBezTo>
                  <a:pt x="6266033" y="247531"/>
                  <a:pt x="6244408" y="267738"/>
                  <a:pt x="6266033" y="282893"/>
                </a:cubicBezTo>
                <a:cubicBezTo>
                  <a:pt x="6276846" y="262686"/>
                  <a:pt x="6293065" y="247531"/>
                  <a:pt x="6303877" y="227324"/>
                </a:cubicBezTo>
                <a:cubicBezTo>
                  <a:pt x="6309283" y="232376"/>
                  <a:pt x="6314690" y="232376"/>
                  <a:pt x="6314690" y="232376"/>
                </a:cubicBezTo>
                <a:cubicBezTo>
                  <a:pt x="6325502" y="262686"/>
                  <a:pt x="6320096" y="313203"/>
                  <a:pt x="6357940" y="313203"/>
                </a:cubicBezTo>
                <a:cubicBezTo>
                  <a:pt x="6406597" y="313203"/>
                  <a:pt x="6395785" y="262686"/>
                  <a:pt x="6401191" y="232376"/>
                </a:cubicBezTo>
                <a:cubicBezTo>
                  <a:pt x="6417410" y="186911"/>
                  <a:pt x="6417410" y="136395"/>
                  <a:pt x="6439035" y="90930"/>
                </a:cubicBezTo>
                <a:cubicBezTo>
                  <a:pt x="6487692" y="111136"/>
                  <a:pt x="6428222" y="161653"/>
                  <a:pt x="6471473" y="181859"/>
                </a:cubicBezTo>
                <a:cubicBezTo>
                  <a:pt x="6482286" y="181859"/>
                  <a:pt x="6482286" y="171756"/>
                  <a:pt x="6482286" y="166704"/>
                </a:cubicBezTo>
                <a:cubicBezTo>
                  <a:pt x="6482286" y="90930"/>
                  <a:pt x="6509317" y="35361"/>
                  <a:pt x="6601225" y="25258"/>
                </a:cubicBezTo>
                <a:cubicBezTo>
                  <a:pt x="6612037" y="25258"/>
                  <a:pt x="6622850" y="15155"/>
                  <a:pt x="6633663" y="10103"/>
                </a:cubicBezTo>
                <a:cubicBezTo>
                  <a:pt x="6633663" y="15155"/>
                  <a:pt x="6633663" y="15155"/>
                  <a:pt x="6639069" y="15155"/>
                </a:cubicBezTo>
                <a:cubicBezTo>
                  <a:pt x="6606631" y="60620"/>
                  <a:pt x="6612037" y="106085"/>
                  <a:pt x="6639069" y="151549"/>
                </a:cubicBezTo>
                <a:cubicBezTo>
                  <a:pt x="6649882" y="166704"/>
                  <a:pt x="6655288" y="181859"/>
                  <a:pt x="6628256" y="181859"/>
                </a:cubicBezTo>
                <a:cubicBezTo>
                  <a:pt x="6612037" y="181859"/>
                  <a:pt x="6601225" y="186911"/>
                  <a:pt x="6606631" y="207118"/>
                </a:cubicBezTo>
                <a:cubicBezTo>
                  <a:pt x="6612037" y="222273"/>
                  <a:pt x="6622850" y="232376"/>
                  <a:pt x="6639069" y="237428"/>
                </a:cubicBezTo>
                <a:cubicBezTo>
                  <a:pt x="6655288" y="242479"/>
                  <a:pt x="6666100" y="232376"/>
                  <a:pt x="6676913" y="222273"/>
                </a:cubicBezTo>
                <a:cubicBezTo>
                  <a:pt x="6709351" y="186911"/>
                  <a:pt x="6725570" y="136395"/>
                  <a:pt x="6758008" y="95981"/>
                </a:cubicBezTo>
                <a:lnTo>
                  <a:pt x="6758008" y="186911"/>
                </a:lnTo>
                <a:cubicBezTo>
                  <a:pt x="6758008" y="217221"/>
                  <a:pt x="6752602" y="247531"/>
                  <a:pt x="6774227" y="277841"/>
                </a:cubicBezTo>
                <a:cubicBezTo>
                  <a:pt x="6882353" y="202066"/>
                  <a:pt x="6795852" y="95981"/>
                  <a:pt x="68228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C8133D6-9114-4E6F-A7F1-8A064674CF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85515" y="512994"/>
            <a:ext cx="6184980" cy="5832012"/>
          </a:xfrm>
          <a:custGeom>
            <a:avLst/>
            <a:gdLst>
              <a:gd name="connsiteX0" fmla="*/ 1363754 w 6184980"/>
              <a:gd name="connsiteY0" fmla="*/ 4120518 h 5832012"/>
              <a:gd name="connsiteX1" fmla="*/ 1376279 w 6184980"/>
              <a:gd name="connsiteY1" fmla="*/ 4121206 h 5832012"/>
              <a:gd name="connsiteX2" fmla="*/ 1411107 w 6184980"/>
              <a:gd name="connsiteY2" fmla="*/ 4127316 h 5832012"/>
              <a:gd name="connsiteX3" fmla="*/ 1419050 w 6184980"/>
              <a:gd name="connsiteY3" fmla="*/ 4134037 h 5832012"/>
              <a:gd name="connsiteX4" fmla="*/ 1426993 w 6184980"/>
              <a:gd name="connsiteY4" fmla="*/ 4156644 h 5832012"/>
              <a:gd name="connsiteX5" fmla="*/ 1380556 w 6184980"/>
              <a:gd name="connsiteY5" fmla="*/ 4220800 h 5832012"/>
              <a:gd name="connsiteX6" fmla="*/ 1321900 w 6184980"/>
              <a:gd name="connsiteY6" fmla="*/ 4214079 h 5832012"/>
              <a:gd name="connsiteX7" fmla="*/ 1301737 w 6184980"/>
              <a:gd name="connsiteY7" fmla="*/ 4211024 h 5832012"/>
              <a:gd name="connsiteX8" fmla="*/ 1308458 w 6184980"/>
              <a:gd name="connsiteY8" fmla="*/ 4195748 h 5832012"/>
              <a:gd name="connsiteX9" fmla="*/ 1296238 w 6184980"/>
              <a:gd name="connsiteY9" fmla="*/ 4192082 h 5832012"/>
              <a:gd name="connsiteX10" fmla="*/ 1312124 w 6184980"/>
              <a:gd name="connsiteY10" fmla="*/ 4152367 h 5832012"/>
              <a:gd name="connsiteX11" fmla="*/ 1328621 w 6184980"/>
              <a:gd name="connsiteY11" fmla="*/ 4130371 h 5832012"/>
              <a:gd name="connsiteX12" fmla="*/ 1334731 w 6184980"/>
              <a:gd name="connsiteY12" fmla="*/ 4133426 h 5832012"/>
              <a:gd name="connsiteX13" fmla="*/ 1353061 w 6184980"/>
              <a:gd name="connsiteY13" fmla="*/ 4126705 h 5832012"/>
              <a:gd name="connsiteX14" fmla="*/ 1363754 w 6184980"/>
              <a:gd name="connsiteY14" fmla="*/ 4120518 h 5832012"/>
              <a:gd name="connsiteX15" fmla="*/ 1759260 w 6184980"/>
              <a:gd name="connsiteY15" fmla="*/ 4036940 h 5832012"/>
              <a:gd name="connsiteX16" fmla="*/ 1771074 w 6184980"/>
              <a:gd name="connsiteY16" fmla="*/ 4050032 h 5832012"/>
              <a:gd name="connsiteX17" fmla="*/ 1772003 w 6184980"/>
              <a:gd name="connsiteY17" fmla="*/ 4076990 h 5832012"/>
              <a:gd name="connsiteX18" fmla="*/ 1769524 w 6184980"/>
              <a:gd name="connsiteY18" fmla="*/ 4089074 h 5832012"/>
              <a:gd name="connsiteX19" fmla="*/ 1768595 w 6184980"/>
              <a:gd name="connsiteY19" fmla="*/ 4095272 h 5832012"/>
              <a:gd name="connsiteX20" fmla="*/ 1773243 w 6184980"/>
              <a:gd name="connsiteY20" fmla="*/ 4090934 h 5832012"/>
              <a:gd name="connsiteX21" fmla="*/ 1776651 w 6184980"/>
              <a:gd name="connsiteY21" fmla="*/ 4087215 h 5832012"/>
              <a:gd name="connsiteX22" fmla="*/ 1780370 w 6184980"/>
              <a:gd name="connsiteY22" fmla="*/ 4081948 h 5832012"/>
              <a:gd name="connsiteX23" fmla="*/ 1787187 w 6184980"/>
              <a:gd name="connsiteY23" fmla="*/ 4074511 h 5832012"/>
              <a:gd name="connsiteX24" fmla="*/ 1830258 w 6184980"/>
              <a:gd name="connsiteY24" fmla="*/ 4059018 h 5832012"/>
              <a:gd name="connsiteX25" fmla="*/ 1842962 w 6184980"/>
              <a:gd name="connsiteY25" fmla="*/ 4078539 h 5832012"/>
              <a:gd name="connsiteX26" fmla="*/ 1829018 w 6184980"/>
              <a:gd name="connsiteY26" fmla="*/ 4103948 h 5832012"/>
              <a:gd name="connsiteX27" fmla="*/ 1792144 w 6184980"/>
              <a:gd name="connsiteY27" fmla="*/ 4121610 h 5832012"/>
              <a:gd name="connsiteX28" fmla="*/ 1786877 w 6184980"/>
              <a:gd name="connsiteY28" fmla="*/ 4121920 h 5832012"/>
              <a:gd name="connsiteX29" fmla="*/ 1811046 w 6184980"/>
              <a:gd name="connsiteY29" fmla="*/ 4124708 h 5832012"/>
              <a:gd name="connsiteX30" fmla="*/ 1841103 w 6184980"/>
              <a:gd name="connsiteY30" fmla="*/ 4145779 h 5832012"/>
              <a:gd name="connsiteX31" fmla="*/ 1841103 w 6184980"/>
              <a:gd name="connsiteY31" fmla="*/ 4154765 h 5832012"/>
              <a:gd name="connsiteX32" fmla="*/ 1840483 w 6184980"/>
              <a:gd name="connsiteY32" fmla="*/ 4159103 h 5832012"/>
              <a:gd name="connsiteX33" fmla="*/ 1798342 w 6184980"/>
              <a:gd name="connsiteY33" fmla="*/ 4173357 h 5832012"/>
              <a:gd name="connsiteX34" fmla="*/ 1780680 w 6184980"/>
              <a:gd name="connsiteY34" fmla="*/ 4162202 h 5832012"/>
              <a:gd name="connsiteX35" fmla="*/ 1780370 w 6184980"/>
              <a:gd name="connsiteY35" fmla="*/ 4160962 h 5832012"/>
              <a:gd name="connsiteX36" fmla="*/ 1768285 w 6184980"/>
              <a:gd name="connsiteY36" fmla="*/ 4149498 h 5832012"/>
              <a:gd name="connsiteX37" fmla="*/ 1766116 w 6184980"/>
              <a:gd name="connsiteY37" fmla="*/ 4145779 h 5832012"/>
              <a:gd name="connsiteX38" fmla="*/ 1770144 w 6184980"/>
              <a:gd name="connsiteY38" fmla="*/ 4152906 h 5832012"/>
              <a:gd name="connsiteX39" fmla="*/ 1773243 w 6184980"/>
              <a:gd name="connsiteY39" fmla="*/ 4175216 h 5832012"/>
              <a:gd name="connsiteX40" fmla="*/ 1773243 w 6184980"/>
              <a:gd name="connsiteY40" fmla="*/ 4176455 h 5832012"/>
              <a:gd name="connsiteX41" fmla="*/ 1772003 w 6184980"/>
              <a:gd name="connsiteY41" fmla="*/ 4178624 h 5832012"/>
              <a:gd name="connsiteX42" fmla="*/ 1753412 w 6184980"/>
              <a:gd name="connsiteY42" fmla="*/ 4197216 h 5832012"/>
              <a:gd name="connsiteX43" fmla="*/ 1727383 w 6184980"/>
              <a:gd name="connsiteY43" fmla="*/ 4172737 h 5832012"/>
              <a:gd name="connsiteX44" fmla="*/ 1738228 w 6184980"/>
              <a:gd name="connsiteY44" fmla="*/ 4142990 h 5832012"/>
              <a:gd name="connsiteX45" fmla="*/ 1741327 w 6184980"/>
              <a:gd name="connsiteY45" fmla="*/ 4137413 h 5832012"/>
              <a:gd name="connsiteX46" fmla="*/ 1736369 w 6184980"/>
              <a:gd name="connsiteY46" fmla="*/ 4139272 h 5832012"/>
              <a:gd name="connsiteX47" fmla="*/ 1700735 w 6184980"/>
              <a:gd name="connsiteY47" fmla="*/ 4139272 h 5832012"/>
              <a:gd name="connsiteX48" fmla="*/ 1692369 w 6184980"/>
              <a:gd name="connsiteY48" fmla="*/ 4110145 h 5832012"/>
              <a:gd name="connsiteX49" fmla="*/ 1712820 w 6184980"/>
              <a:gd name="connsiteY49" fmla="*/ 4095272 h 5832012"/>
              <a:gd name="connsiteX50" fmla="*/ 1721806 w 6184980"/>
              <a:gd name="connsiteY50" fmla="*/ 4098370 h 5832012"/>
              <a:gd name="connsiteX51" fmla="*/ 1723665 w 6184980"/>
              <a:gd name="connsiteY51" fmla="*/ 4098680 h 5832012"/>
              <a:gd name="connsiteX52" fmla="*/ 1739778 w 6184980"/>
              <a:gd name="connsiteY52" fmla="*/ 4108286 h 5832012"/>
              <a:gd name="connsiteX53" fmla="*/ 1741637 w 6184980"/>
              <a:gd name="connsiteY53" fmla="*/ 4109835 h 5832012"/>
              <a:gd name="connsiteX54" fmla="*/ 1740397 w 6184980"/>
              <a:gd name="connsiteY54" fmla="*/ 4108596 h 5832012"/>
              <a:gd name="connsiteX55" fmla="*/ 1731102 w 6184980"/>
              <a:gd name="connsiteY55" fmla="*/ 4090624 h 5832012"/>
              <a:gd name="connsiteX56" fmla="*/ 1728932 w 6184980"/>
              <a:gd name="connsiteY56" fmla="*/ 4058708 h 5832012"/>
              <a:gd name="connsiteX57" fmla="*/ 1741637 w 6184980"/>
              <a:gd name="connsiteY57" fmla="*/ 4040116 h 5832012"/>
              <a:gd name="connsiteX58" fmla="*/ 1759260 w 6184980"/>
              <a:gd name="connsiteY58" fmla="*/ 4036940 h 5832012"/>
              <a:gd name="connsiteX59" fmla="*/ 1587630 w 6184980"/>
              <a:gd name="connsiteY59" fmla="*/ 3591293 h 5832012"/>
              <a:gd name="connsiteX60" fmla="*/ 1610438 w 6184980"/>
              <a:gd name="connsiteY60" fmla="*/ 3591948 h 5832012"/>
              <a:gd name="connsiteX61" fmla="*/ 1651336 w 6184980"/>
              <a:gd name="connsiteY61" fmla="*/ 3619213 h 5832012"/>
              <a:gd name="connsiteX62" fmla="*/ 1674932 w 6184980"/>
              <a:gd name="connsiteY62" fmla="*/ 3656441 h 5832012"/>
              <a:gd name="connsiteX63" fmla="*/ 1694856 w 6184980"/>
              <a:gd name="connsiteY63" fmla="*/ 3605057 h 5832012"/>
              <a:gd name="connsiteX64" fmla="*/ 1729987 w 6184980"/>
              <a:gd name="connsiteY64" fmla="*/ 3601386 h 5832012"/>
              <a:gd name="connsiteX65" fmla="*/ 1761447 w 6184980"/>
              <a:gd name="connsiteY65" fmla="*/ 3646479 h 5832012"/>
              <a:gd name="connsiteX66" fmla="*/ 1729462 w 6184980"/>
              <a:gd name="connsiteY66" fmla="*/ 3693145 h 5832012"/>
              <a:gd name="connsiteX67" fmla="*/ 1716354 w 6184980"/>
              <a:gd name="connsiteY67" fmla="*/ 3697864 h 5832012"/>
              <a:gd name="connsiteX68" fmla="*/ 1786091 w 6184980"/>
              <a:gd name="connsiteY68" fmla="*/ 3767076 h 5832012"/>
              <a:gd name="connsiteX69" fmla="*/ 1728938 w 6184980"/>
              <a:gd name="connsiteY69" fmla="*/ 3784903 h 5832012"/>
              <a:gd name="connsiteX70" fmla="*/ 1698002 w 6184980"/>
              <a:gd name="connsiteY70" fmla="*/ 3747675 h 5832012"/>
              <a:gd name="connsiteX71" fmla="*/ 1696429 w 6184980"/>
              <a:gd name="connsiteY71" fmla="*/ 3814790 h 5832012"/>
              <a:gd name="connsiteX72" fmla="*/ 1645569 w 6184980"/>
              <a:gd name="connsiteY72" fmla="*/ 3856213 h 5832012"/>
              <a:gd name="connsiteX73" fmla="*/ 1627217 w 6184980"/>
              <a:gd name="connsiteY73" fmla="*/ 3844677 h 5832012"/>
              <a:gd name="connsiteX74" fmla="*/ 1613584 w 6184980"/>
              <a:gd name="connsiteY74" fmla="*/ 3798536 h 5832012"/>
              <a:gd name="connsiteX75" fmla="*/ 1618828 w 6184980"/>
              <a:gd name="connsiteY75" fmla="*/ 3778612 h 5832012"/>
              <a:gd name="connsiteX76" fmla="*/ 1646617 w 6184980"/>
              <a:gd name="connsiteY76" fmla="*/ 3739286 h 5832012"/>
              <a:gd name="connsiteX77" fmla="*/ 1651336 w 6184980"/>
              <a:gd name="connsiteY77" fmla="*/ 3732994 h 5832012"/>
              <a:gd name="connsiteX78" fmla="*/ 1646617 w 6184980"/>
              <a:gd name="connsiteY78" fmla="*/ 3734567 h 5832012"/>
              <a:gd name="connsiteX79" fmla="*/ 1637704 w 6184980"/>
              <a:gd name="connsiteY79" fmla="*/ 3739811 h 5832012"/>
              <a:gd name="connsiteX80" fmla="*/ 1554334 w 6184980"/>
              <a:gd name="connsiteY80" fmla="*/ 3770746 h 5832012"/>
              <a:gd name="connsiteX81" fmla="*/ 1514485 w 6184980"/>
              <a:gd name="connsiteY81" fmla="*/ 3739286 h 5832012"/>
              <a:gd name="connsiteX82" fmla="*/ 1544372 w 6184980"/>
              <a:gd name="connsiteY82" fmla="*/ 3696291 h 5832012"/>
              <a:gd name="connsiteX83" fmla="*/ 1616206 w 6184980"/>
              <a:gd name="connsiteY83" fmla="*/ 3688950 h 5832012"/>
              <a:gd name="connsiteX84" fmla="*/ 1637704 w 6184980"/>
              <a:gd name="connsiteY84" fmla="*/ 3691572 h 5832012"/>
              <a:gd name="connsiteX85" fmla="*/ 1584746 w 6184980"/>
              <a:gd name="connsiteY85" fmla="*/ 3661685 h 5832012"/>
              <a:gd name="connsiteX86" fmla="*/ 1576881 w 6184980"/>
              <a:gd name="connsiteY86" fmla="*/ 3654868 h 5832012"/>
              <a:gd name="connsiteX87" fmla="*/ 1571113 w 6184980"/>
              <a:gd name="connsiteY87" fmla="*/ 3649101 h 5832012"/>
              <a:gd name="connsiteX88" fmla="*/ 1564821 w 6184980"/>
              <a:gd name="connsiteY88" fmla="*/ 3639663 h 5832012"/>
              <a:gd name="connsiteX89" fmla="*/ 1567967 w 6184980"/>
              <a:gd name="connsiteY89" fmla="*/ 3602435 h 5832012"/>
              <a:gd name="connsiteX90" fmla="*/ 1587630 w 6184980"/>
              <a:gd name="connsiteY90" fmla="*/ 3591293 h 5832012"/>
              <a:gd name="connsiteX91" fmla="*/ 344787 w 6184980"/>
              <a:gd name="connsiteY91" fmla="*/ 3486156 h 5832012"/>
              <a:gd name="connsiteX92" fmla="*/ 354683 w 6184980"/>
              <a:gd name="connsiteY92" fmla="*/ 3490682 h 5832012"/>
              <a:gd name="connsiteX93" fmla="*/ 360476 w 6184980"/>
              <a:gd name="connsiteY93" fmla="*/ 3498406 h 5832012"/>
              <a:gd name="connsiteX94" fmla="*/ 370614 w 6184980"/>
              <a:gd name="connsiteY94" fmla="*/ 3508544 h 5832012"/>
              <a:gd name="connsiteX95" fmla="*/ 383166 w 6184980"/>
              <a:gd name="connsiteY95" fmla="*/ 3517716 h 5832012"/>
              <a:gd name="connsiteX96" fmla="*/ 385580 w 6184980"/>
              <a:gd name="connsiteY96" fmla="*/ 3521095 h 5832012"/>
              <a:gd name="connsiteX97" fmla="*/ 409235 w 6184980"/>
              <a:gd name="connsiteY97" fmla="*/ 3577579 h 5832012"/>
              <a:gd name="connsiteX98" fmla="*/ 410201 w 6184980"/>
              <a:gd name="connsiteY98" fmla="*/ 3586268 h 5832012"/>
              <a:gd name="connsiteX99" fmla="*/ 404890 w 6184980"/>
              <a:gd name="connsiteY99" fmla="*/ 3646130 h 5832012"/>
              <a:gd name="connsiteX100" fmla="*/ 386063 w 6184980"/>
              <a:gd name="connsiteY100" fmla="*/ 3692958 h 5832012"/>
              <a:gd name="connsiteX101" fmla="*/ 386545 w 6184980"/>
              <a:gd name="connsiteY101" fmla="*/ 3695372 h 5832012"/>
              <a:gd name="connsiteX102" fmla="*/ 387994 w 6184980"/>
              <a:gd name="connsiteY102" fmla="*/ 3695372 h 5832012"/>
              <a:gd name="connsiteX103" fmla="*/ 405373 w 6184980"/>
              <a:gd name="connsiteY103" fmla="*/ 3697303 h 5832012"/>
              <a:gd name="connsiteX104" fmla="*/ 399580 w 6184980"/>
              <a:gd name="connsiteY104" fmla="*/ 3704544 h 5832012"/>
              <a:gd name="connsiteX105" fmla="*/ 397166 w 6184980"/>
              <a:gd name="connsiteY105" fmla="*/ 3708889 h 5832012"/>
              <a:gd name="connsiteX106" fmla="*/ 401511 w 6184980"/>
              <a:gd name="connsiteY106" fmla="*/ 3709371 h 5832012"/>
              <a:gd name="connsiteX107" fmla="*/ 412614 w 6184980"/>
              <a:gd name="connsiteY107" fmla="*/ 3699233 h 5832012"/>
              <a:gd name="connsiteX108" fmla="*/ 464270 w 6184980"/>
              <a:gd name="connsiteY108" fmla="*/ 3684751 h 5832012"/>
              <a:gd name="connsiteX109" fmla="*/ 488890 w 6184980"/>
              <a:gd name="connsiteY109" fmla="*/ 3682337 h 5832012"/>
              <a:gd name="connsiteX110" fmla="*/ 512545 w 6184980"/>
              <a:gd name="connsiteY110" fmla="*/ 3686199 h 5832012"/>
              <a:gd name="connsiteX111" fmla="*/ 596063 w 6184980"/>
              <a:gd name="connsiteY111" fmla="*/ 3738820 h 5832012"/>
              <a:gd name="connsiteX112" fmla="*/ 603787 w 6184980"/>
              <a:gd name="connsiteY112" fmla="*/ 3750406 h 5832012"/>
              <a:gd name="connsiteX113" fmla="*/ 592200 w 6184980"/>
              <a:gd name="connsiteY113" fmla="*/ 3764889 h 5832012"/>
              <a:gd name="connsiteX114" fmla="*/ 570477 w 6184980"/>
              <a:gd name="connsiteY114" fmla="*/ 3785647 h 5832012"/>
              <a:gd name="connsiteX115" fmla="*/ 556959 w 6184980"/>
              <a:gd name="connsiteY115" fmla="*/ 3822337 h 5832012"/>
              <a:gd name="connsiteX116" fmla="*/ 548270 w 6184980"/>
              <a:gd name="connsiteY116" fmla="*/ 3857096 h 5832012"/>
              <a:gd name="connsiteX117" fmla="*/ 543925 w 6184980"/>
              <a:gd name="connsiteY117" fmla="*/ 3864820 h 5832012"/>
              <a:gd name="connsiteX118" fmla="*/ 493235 w 6184980"/>
              <a:gd name="connsiteY118" fmla="*/ 3886061 h 5832012"/>
              <a:gd name="connsiteX119" fmla="*/ 477304 w 6184980"/>
              <a:gd name="connsiteY119" fmla="*/ 3887992 h 5832012"/>
              <a:gd name="connsiteX120" fmla="*/ 475373 w 6184980"/>
              <a:gd name="connsiteY120" fmla="*/ 3905372 h 5832012"/>
              <a:gd name="connsiteX121" fmla="*/ 471994 w 6184980"/>
              <a:gd name="connsiteY121" fmla="*/ 3942061 h 5832012"/>
              <a:gd name="connsiteX122" fmla="*/ 463304 w 6184980"/>
              <a:gd name="connsiteY122" fmla="*/ 3958475 h 5832012"/>
              <a:gd name="connsiteX123" fmla="*/ 456063 w 6184980"/>
              <a:gd name="connsiteY123" fmla="*/ 3966682 h 5832012"/>
              <a:gd name="connsiteX124" fmla="*/ 452200 w 6184980"/>
              <a:gd name="connsiteY124" fmla="*/ 3970544 h 5832012"/>
              <a:gd name="connsiteX125" fmla="*/ 445924 w 6184980"/>
              <a:gd name="connsiteY125" fmla="*/ 3980682 h 5832012"/>
              <a:gd name="connsiteX126" fmla="*/ 431442 w 6184980"/>
              <a:gd name="connsiteY126" fmla="*/ 3998544 h 5832012"/>
              <a:gd name="connsiteX127" fmla="*/ 368200 w 6184980"/>
              <a:gd name="connsiteY127" fmla="*/ 4068544 h 5832012"/>
              <a:gd name="connsiteX128" fmla="*/ 355166 w 6184980"/>
              <a:gd name="connsiteY128" fmla="*/ 4085924 h 5832012"/>
              <a:gd name="connsiteX129" fmla="*/ 319442 w 6184980"/>
              <a:gd name="connsiteY129" fmla="*/ 4080613 h 5832012"/>
              <a:gd name="connsiteX130" fmla="*/ 307373 w 6184980"/>
              <a:gd name="connsiteY130" fmla="*/ 4052130 h 5832012"/>
              <a:gd name="connsiteX131" fmla="*/ 293373 w 6184980"/>
              <a:gd name="connsiteY131" fmla="*/ 3994682 h 5832012"/>
              <a:gd name="connsiteX132" fmla="*/ 291442 w 6184980"/>
              <a:gd name="connsiteY132" fmla="*/ 3979716 h 5832012"/>
              <a:gd name="connsiteX133" fmla="*/ 290476 w 6184980"/>
              <a:gd name="connsiteY133" fmla="*/ 3971027 h 5832012"/>
              <a:gd name="connsiteX134" fmla="*/ 301580 w 6184980"/>
              <a:gd name="connsiteY134" fmla="*/ 3815579 h 5832012"/>
              <a:gd name="connsiteX135" fmla="*/ 279855 w 6184980"/>
              <a:gd name="connsiteY135" fmla="*/ 3833923 h 5832012"/>
              <a:gd name="connsiteX136" fmla="*/ 274545 w 6184980"/>
              <a:gd name="connsiteY136" fmla="*/ 3834889 h 5832012"/>
              <a:gd name="connsiteX137" fmla="*/ 272131 w 6184980"/>
              <a:gd name="connsiteY137" fmla="*/ 3840199 h 5832012"/>
              <a:gd name="connsiteX138" fmla="*/ 266821 w 6184980"/>
              <a:gd name="connsiteY138" fmla="*/ 3891855 h 5832012"/>
              <a:gd name="connsiteX139" fmla="*/ 254269 w 6184980"/>
              <a:gd name="connsiteY139" fmla="*/ 3927096 h 5832012"/>
              <a:gd name="connsiteX140" fmla="*/ 268752 w 6184980"/>
              <a:gd name="connsiteY140" fmla="*/ 3834406 h 5832012"/>
              <a:gd name="connsiteX141" fmla="*/ 257648 w 6184980"/>
              <a:gd name="connsiteY141" fmla="*/ 3826199 h 5832012"/>
              <a:gd name="connsiteX142" fmla="*/ 226269 w 6184980"/>
              <a:gd name="connsiteY142" fmla="*/ 3827648 h 5832012"/>
              <a:gd name="connsiteX143" fmla="*/ 161580 w 6184980"/>
              <a:gd name="connsiteY143" fmla="*/ 3836820 h 5832012"/>
              <a:gd name="connsiteX144" fmla="*/ 169304 w 6184980"/>
              <a:gd name="connsiteY144" fmla="*/ 3828613 h 5832012"/>
              <a:gd name="connsiteX145" fmla="*/ 254269 w 6184980"/>
              <a:gd name="connsiteY145" fmla="*/ 3820406 h 5832012"/>
              <a:gd name="connsiteX146" fmla="*/ 255235 w 6184980"/>
              <a:gd name="connsiteY146" fmla="*/ 3817509 h 5832012"/>
              <a:gd name="connsiteX147" fmla="*/ 259096 w 6184980"/>
              <a:gd name="connsiteY147" fmla="*/ 3803510 h 5832012"/>
              <a:gd name="connsiteX148" fmla="*/ 269235 w 6184980"/>
              <a:gd name="connsiteY148" fmla="*/ 3794820 h 5832012"/>
              <a:gd name="connsiteX149" fmla="*/ 279855 w 6184980"/>
              <a:gd name="connsiteY149" fmla="*/ 3793854 h 5832012"/>
              <a:gd name="connsiteX150" fmla="*/ 284200 w 6184980"/>
              <a:gd name="connsiteY150" fmla="*/ 3785647 h 5832012"/>
              <a:gd name="connsiteX151" fmla="*/ 278407 w 6184980"/>
              <a:gd name="connsiteY151" fmla="*/ 3779854 h 5832012"/>
              <a:gd name="connsiteX152" fmla="*/ 234476 w 6184980"/>
              <a:gd name="connsiteY152" fmla="*/ 3789027 h 5832012"/>
              <a:gd name="connsiteX153" fmla="*/ 214683 w 6184980"/>
              <a:gd name="connsiteY153" fmla="*/ 3792889 h 5832012"/>
              <a:gd name="connsiteX154" fmla="*/ 143717 w 6184980"/>
              <a:gd name="connsiteY154" fmla="*/ 3793854 h 5832012"/>
              <a:gd name="connsiteX155" fmla="*/ 100752 w 6184980"/>
              <a:gd name="connsiteY155" fmla="*/ 3787096 h 5832012"/>
              <a:gd name="connsiteX156" fmla="*/ 42337 w 6184980"/>
              <a:gd name="connsiteY156" fmla="*/ 3774062 h 5832012"/>
              <a:gd name="connsiteX157" fmla="*/ 17717 w 6184980"/>
              <a:gd name="connsiteY157" fmla="*/ 3764406 h 5832012"/>
              <a:gd name="connsiteX158" fmla="*/ 12407 w 6184980"/>
              <a:gd name="connsiteY158" fmla="*/ 3759096 h 5832012"/>
              <a:gd name="connsiteX159" fmla="*/ 1303 w 6184980"/>
              <a:gd name="connsiteY159" fmla="*/ 3747509 h 5832012"/>
              <a:gd name="connsiteX160" fmla="*/ 16752 w 6184980"/>
              <a:gd name="connsiteY160" fmla="*/ 3721923 h 5832012"/>
              <a:gd name="connsiteX161" fmla="*/ 62614 w 6184980"/>
              <a:gd name="connsiteY161" fmla="*/ 3685233 h 5832012"/>
              <a:gd name="connsiteX162" fmla="*/ 73234 w 6184980"/>
              <a:gd name="connsiteY162" fmla="*/ 3675096 h 5832012"/>
              <a:gd name="connsiteX163" fmla="*/ 79510 w 6184980"/>
              <a:gd name="connsiteY163" fmla="*/ 3670268 h 5832012"/>
              <a:gd name="connsiteX164" fmla="*/ 123442 w 6184980"/>
              <a:gd name="connsiteY164" fmla="*/ 3631647 h 5832012"/>
              <a:gd name="connsiteX165" fmla="*/ 141303 w 6184980"/>
              <a:gd name="connsiteY165" fmla="*/ 3618613 h 5832012"/>
              <a:gd name="connsiteX166" fmla="*/ 168821 w 6184980"/>
              <a:gd name="connsiteY166" fmla="*/ 3610889 h 5832012"/>
              <a:gd name="connsiteX167" fmla="*/ 194890 w 6184980"/>
              <a:gd name="connsiteY167" fmla="*/ 3610889 h 5832012"/>
              <a:gd name="connsiteX168" fmla="*/ 210338 w 6184980"/>
              <a:gd name="connsiteY168" fmla="*/ 3595441 h 5832012"/>
              <a:gd name="connsiteX169" fmla="*/ 213234 w 6184980"/>
              <a:gd name="connsiteY169" fmla="*/ 3568406 h 5832012"/>
              <a:gd name="connsiteX170" fmla="*/ 220476 w 6184980"/>
              <a:gd name="connsiteY170" fmla="*/ 3550061 h 5832012"/>
              <a:gd name="connsiteX171" fmla="*/ 231097 w 6184980"/>
              <a:gd name="connsiteY171" fmla="*/ 3544751 h 5832012"/>
              <a:gd name="connsiteX172" fmla="*/ 243165 w 6184980"/>
              <a:gd name="connsiteY172" fmla="*/ 3541854 h 5832012"/>
              <a:gd name="connsiteX173" fmla="*/ 246545 w 6184980"/>
              <a:gd name="connsiteY173" fmla="*/ 3540406 h 5832012"/>
              <a:gd name="connsiteX174" fmla="*/ 264407 w 6184980"/>
              <a:gd name="connsiteY174" fmla="*/ 3534613 h 5832012"/>
              <a:gd name="connsiteX175" fmla="*/ 267303 w 6184980"/>
              <a:gd name="connsiteY175" fmla="*/ 3532199 h 5832012"/>
              <a:gd name="connsiteX176" fmla="*/ 294821 w 6184980"/>
              <a:gd name="connsiteY176" fmla="*/ 3526889 h 5832012"/>
              <a:gd name="connsiteX177" fmla="*/ 319924 w 6184980"/>
              <a:gd name="connsiteY177" fmla="*/ 3513371 h 5832012"/>
              <a:gd name="connsiteX178" fmla="*/ 336338 w 6184980"/>
              <a:gd name="connsiteY178" fmla="*/ 3493579 h 5832012"/>
              <a:gd name="connsiteX179" fmla="*/ 344787 w 6184980"/>
              <a:gd name="connsiteY179" fmla="*/ 3486156 h 5832012"/>
              <a:gd name="connsiteX180" fmla="*/ 868876 w 6184980"/>
              <a:gd name="connsiteY180" fmla="*/ 3142884 h 5832012"/>
              <a:gd name="connsiteX181" fmla="*/ 895455 w 6184980"/>
              <a:gd name="connsiteY181" fmla="*/ 3143647 h 5832012"/>
              <a:gd name="connsiteX182" fmla="*/ 943113 w 6184980"/>
              <a:gd name="connsiteY182" fmla="*/ 3175419 h 5832012"/>
              <a:gd name="connsiteX183" fmla="*/ 970609 w 6184980"/>
              <a:gd name="connsiteY183" fmla="*/ 3218801 h 5832012"/>
              <a:gd name="connsiteX184" fmla="*/ 993826 w 6184980"/>
              <a:gd name="connsiteY184" fmla="*/ 3158923 h 5832012"/>
              <a:gd name="connsiteX185" fmla="*/ 1034764 w 6184980"/>
              <a:gd name="connsiteY185" fmla="*/ 3154646 h 5832012"/>
              <a:gd name="connsiteX186" fmla="*/ 1071424 w 6184980"/>
              <a:gd name="connsiteY186" fmla="*/ 3207192 h 5832012"/>
              <a:gd name="connsiteX187" fmla="*/ 1034153 w 6184980"/>
              <a:gd name="connsiteY187" fmla="*/ 3261572 h 5832012"/>
              <a:gd name="connsiteX188" fmla="*/ 1018878 w 6184980"/>
              <a:gd name="connsiteY188" fmla="*/ 3267070 h 5832012"/>
              <a:gd name="connsiteX189" fmla="*/ 1100142 w 6184980"/>
              <a:gd name="connsiteY189" fmla="*/ 3347723 h 5832012"/>
              <a:gd name="connsiteX190" fmla="*/ 1033541 w 6184980"/>
              <a:gd name="connsiteY190" fmla="*/ 3368497 h 5832012"/>
              <a:gd name="connsiteX191" fmla="*/ 997492 w 6184980"/>
              <a:gd name="connsiteY191" fmla="*/ 3325116 h 5832012"/>
              <a:gd name="connsiteX192" fmla="*/ 995659 w 6184980"/>
              <a:gd name="connsiteY192" fmla="*/ 3403324 h 5832012"/>
              <a:gd name="connsiteX193" fmla="*/ 936392 w 6184980"/>
              <a:gd name="connsiteY193" fmla="*/ 3451594 h 5832012"/>
              <a:gd name="connsiteX194" fmla="*/ 915007 w 6184980"/>
              <a:gd name="connsiteY194" fmla="*/ 3438152 h 5832012"/>
              <a:gd name="connsiteX195" fmla="*/ 899121 w 6184980"/>
              <a:gd name="connsiteY195" fmla="*/ 3384383 h 5832012"/>
              <a:gd name="connsiteX196" fmla="*/ 905231 w 6184980"/>
              <a:gd name="connsiteY196" fmla="*/ 3361166 h 5832012"/>
              <a:gd name="connsiteX197" fmla="*/ 937614 w 6184980"/>
              <a:gd name="connsiteY197" fmla="*/ 3315340 h 5832012"/>
              <a:gd name="connsiteX198" fmla="*/ 943113 w 6184980"/>
              <a:gd name="connsiteY198" fmla="*/ 3308008 h 5832012"/>
              <a:gd name="connsiteX199" fmla="*/ 937614 w 6184980"/>
              <a:gd name="connsiteY199" fmla="*/ 3309841 h 5832012"/>
              <a:gd name="connsiteX200" fmla="*/ 927227 w 6184980"/>
              <a:gd name="connsiteY200" fmla="*/ 3315951 h 5832012"/>
              <a:gd name="connsiteX201" fmla="*/ 830077 w 6184980"/>
              <a:gd name="connsiteY201" fmla="*/ 3352000 h 5832012"/>
              <a:gd name="connsiteX202" fmla="*/ 783641 w 6184980"/>
              <a:gd name="connsiteY202" fmla="*/ 3315340 h 5832012"/>
              <a:gd name="connsiteX203" fmla="*/ 818468 w 6184980"/>
              <a:gd name="connsiteY203" fmla="*/ 3265237 h 5832012"/>
              <a:gd name="connsiteX204" fmla="*/ 902175 w 6184980"/>
              <a:gd name="connsiteY204" fmla="*/ 3256683 h 5832012"/>
              <a:gd name="connsiteX205" fmla="*/ 927227 w 6184980"/>
              <a:gd name="connsiteY205" fmla="*/ 3259739 h 5832012"/>
              <a:gd name="connsiteX206" fmla="*/ 865516 w 6184980"/>
              <a:gd name="connsiteY206" fmla="*/ 3224911 h 5832012"/>
              <a:gd name="connsiteX207" fmla="*/ 856350 w 6184980"/>
              <a:gd name="connsiteY207" fmla="*/ 3216968 h 5832012"/>
              <a:gd name="connsiteX208" fmla="*/ 849630 w 6184980"/>
              <a:gd name="connsiteY208" fmla="*/ 3210247 h 5832012"/>
              <a:gd name="connsiteX209" fmla="*/ 842297 w 6184980"/>
              <a:gd name="connsiteY209" fmla="*/ 3199249 h 5832012"/>
              <a:gd name="connsiteX210" fmla="*/ 845963 w 6184980"/>
              <a:gd name="connsiteY210" fmla="*/ 3155867 h 5832012"/>
              <a:gd name="connsiteX211" fmla="*/ 868876 w 6184980"/>
              <a:gd name="connsiteY211" fmla="*/ 3142884 h 5832012"/>
              <a:gd name="connsiteX212" fmla="*/ 589305 w 6184980"/>
              <a:gd name="connsiteY212" fmla="*/ 3109380 h 5832012"/>
              <a:gd name="connsiteX213" fmla="*/ 600303 w 6184980"/>
              <a:gd name="connsiteY213" fmla="*/ 3128322 h 5832012"/>
              <a:gd name="connsiteX214" fmla="*/ 602747 w 6184980"/>
              <a:gd name="connsiteY214" fmla="*/ 3131988 h 5832012"/>
              <a:gd name="connsiteX215" fmla="*/ 607024 w 6184980"/>
              <a:gd name="connsiteY215" fmla="*/ 3158261 h 5832012"/>
              <a:gd name="connsiteX216" fmla="*/ 605802 w 6184980"/>
              <a:gd name="connsiteY216" fmla="*/ 3174758 h 5832012"/>
              <a:gd name="connsiteX217" fmla="*/ 603358 w 6184980"/>
              <a:gd name="connsiteY217" fmla="*/ 3192477 h 5832012"/>
              <a:gd name="connsiteX218" fmla="*/ 593582 w 6184980"/>
              <a:gd name="connsiteY218" fmla="*/ 3217528 h 5832012"/>
              <a:gd name="connsiteX219" fmla="*/ 570364 w 6184980"/>
              <a:gd name="connsiteY219" fmla="*/ 3230359 h 5832012"/>
              <a:gd name="connsiteX220" fmla="*/ 523927 w 6184980"/>
              <a:gd name="connsiteY220" fmla="*/ 3244412 h 5832012"/>
              <a:gd name="connsiteX221" fmla="*/ 495821 w 6184980"/>
              <a:gd name="connsiteY221" fmla="*/ 3237081 h 5832012"/>
              <a:gd name="connsiteX222" fmla="*/ 492155 w 6184980"/>
              <a:gd name="connsiteY222" fmla="*/ 3231581 h 5832012"/>
              <a:gd name="connsiteX223" fmla="*/ 482990 w 6184980"/>
              <a:gd name="connsiteY223" fmla="*/ 3225471 h 5832012"/>
              <a:gd name="connsiteX224" fmla="*/ 468937 w 6184980"/>
              <a:gd name="connsiteY224" fmla="*/ 3196143 h 5832012"/>
              <a:gd name="connsiteX225" fmla="*/ 472603 w 6184980"/>
              <a:gd name="connsiteY225" fmla="*/ 3169870 h 5832012"/>
              <a:gd name="connsiteX226" fmla="*/ 477491 w 6184980"/>
              <a:gd name="connsiteY226" fmla="*/ 3153372 h 5832012"/>
              <a:gd name="connsiteX227" fmla="*/ 503764 w 6184980"/>
              <a:gd name="connsiteY227" fmla="*/ 3119767 h 5832012"/>
              <a:gd name="connsiteX228" fmla="*/ 534925 w 6184980"/>
              <a:gd name="connsiteY228" fmla="*/ 3111824 h 5832012"/>
              <a:gd name="connsiteX229" fmla="*/ 574030 w 6184980"/>
              <a:gd name="connsiteY229" fmla="*/ 3114268 h 5832012"/>
              <a:gd name="connsiteX230" fmla="*/ 589305 w 6184980"/>
              <a:gd name="connsiteY230" fmla="*/ 3109380 h 5832012"/>
              <a:gd name="connsiteX231" fmla="*/ 316129 w 6184980"/>
              <a:gd name="connsiteY231" fmla="*/ 2433796 h 5832012"/>
              <a:gd name="connsiteX232" fmla="*/ 331184 w 6184980"/>
              <a:gd name="connsiteY232" fmla="*/ 2438878 h 5832012"/>
              <a:gd name="connsiteX233" fmla="*/ 398299 w 6184980"/>
              <a:gd name="connsiteY233" fmla="*/ 2454899 h 5832012"/>
              <a:gd name="connsiteX234" fmla="*/ 414428 w 6184980"/>
              <a:gd name="connsiteY234" fmla="*/ 2459673 h 5832012"/>
              <a:gd name="connsiteX235" fmla="*/ 422410 w 6184980"/>
              <a:gd name="connsiteY235" fmla="*/ 2463187 h 5832012"/>
              <a:gd name="connsiteX236" fmla="*/ 426337 w 6184980"/>
              <a:gd name="connsiteY236" fmla="*/ 2463917 h 5832012"/>
              <a:gd name="connsiteX237" fmla="*/ 434101 w 6184980"/>
              <a:gd name="connsiteY237" fmla="*/ 2465867 h 5832012"/>
              <a:gd name="connsiteX238" fmla="*/ 446137 w 6184980"/>
              <a:gd name="connsiteY238" fmla="*/ 2472165 h 5832012"/>
              <a:gd name="connsiteX239" fmla="*/ 463366 w 6184980"/>
              <a:gd name="connsiteY239" fmla="*/ 2492888 h 5832012"/>
              <a:gd name="connsiteX240" fmla="*/ 471726 w 6184980"/>
              <a:gd name="connsiteY240" fmla="*/ 2502568 h 5832012"/>
              <a:gd name="connsiteX241" fmla="*/ 482132 w 6184980"/>
              <a:gd name="connsiteY241" fmla="*/ 2497136 h 5832012"/>
              <a:gd name="connsiteX242" fmla="*/ 521490 w 6184980"/>
              <a:gd name="connsiteY242" fmla="*/ 2488955 h 5832012"/>
              <a:gd name="connsiteX243" fmla="*/ 527308 w 6184980"/>
              <a:gd name="connsiteY243" fmla="*/ 2491814 h 5832012"/>
              <a:gd name="connsiteX244" fmla="*/ 546939 w 6184980"/>
              <a:gd name="connsiteY244" fmla="*/ 2509173 h 5832012"/>
              <a:gd name="connsiteX245" fmla="*/ 570281 w 6184980"/>
              <a:gd name="connsiteY245" fmla="*/ 2525698 h 5832012"/>
              <a:gd name="connsiteX246" fmla="*/ 591975 w 6184980"/>
              <a:gd name="connsiteY246" fmla="*/ 2529220 h 5832012"/>
              <a:gd name="connsiteX247" fmla="*/ 604958 w 6184980"/>
              <a:gd name="connsiteY247" fmla="*/ 2533155 h 5832012"/>
              <a:gd name="connsiteX248" fmla="*/ 605098 w 6184980"/>
              <a:gd name="connsiteY248" fmla="*/ 2543339 h 5832012"/>
              <a:gd name="connsiteX249" fmla="*/ 576528 w 6184980"/>
              <a:gd name="connsiteY249" fmla="*/ 2609647 h 5832012"/>
              <a:gd name="connsiteX250" fmla="*/ 563865 w 6184980"/>
              <a:gd name="connsiteY250" fmla="*/ 2621771 h 5832012"/>
              <a:gd name="connsiteX251" fmla="*/ 548020 w 6184980"/>
              <a:gd name="connsiteY251" fmla="*/ 2630509 h 5832012"/>
              <a:gd name="connsiteX252" fmla="*/ 510878 w 6184980"/>
              <a:gd name="connsiteY252" fmla="*/ 2643165 h 5832012"/>
              <a:gd name="connsiteX253" fmla="*/ 499985 w 6184980"/>
              <a:gd name="connsiteY253" fmla="*/ 2641650 h 5832012"/>
              <a:gd name="connsiteX254" fmla="*/ 497566 w 6184980"/>
              <a:gd name="connsiteY254" fmla="*/ 2643740 h 5832012"/>
              <a:gd name="connsiteX255" fmla="*/ 500820 w 6184980"/>
              <a:gd name="connsiteY255" fmla="*/ 2645361 h 5832012"/>
              <a:gd name="connsiteX256" fmla="*/ 507311 w 6184980"/>
              <a:gd name="connsiteY256" fmla="*/ 2647328 h 5832012"/>
              <a:gd name="connsiteX257" fmla="*/ 497632 w 6184980"/>
              <a:gd name="connsiteY257" fmla="*/ 2655688 h 5832012"/>
              <a:gd name="connsiteX258" fmla="*/ 496758 w 6184980"/>
              <a:gd name="connsiteY258" fmla="*/ 2656288 h 5832012"/>
              <a:gd name="connsiteX259" fmla="*/ 497467 w 6184980"/>
              <a:gd name="connsiteY259" fmla="*/ 2657943 h 5832012"/>
              <a:gd name="connsiteX260" fmla="*/ 528208 w 6184980"/>
              <a:gd name="connsiteY260" fmla="*/ 2678382 h 5832012"/>
              <a:gd name="connsiteX261" fmla="*/ 556197 w 6184980"/>
              <a:gd name="connsiteY261" fmla="*/ 2712277 h 5832012"/>
              <a:gd name="connsiteX262" fmla="*/ 559212 w 6184980"/>
              <a:gd name="connsiteY262" fmla="*/ 2717917 h 5832012"/>
              <a:gd name="connsiteX263" fmla="*/ 568336 w 6184980"/>
              <a:gd name="connsiteY263" fmla="*/ 2761768 h 5832012"/>
              <a:gd name="connsiteX264" fmla="*/ 568280 w 6184980"/>
              <a:gd name="connsiteY264" fmla="*/ 2764805 h 5832012"/>
              <a:gd name="connsiteX265" fmla="*/ 564509 w 6184980"/>
              <a:gd name="connsiteY265" fmla="*/ 2775532 h 5832012"/>
              <a:gd name="connsiteX266" fmla="*/ 562595 w 6184980"/>
              <a:gd name="connsiteY266" fmla="*/ 2785843 h 5832012"/>
              <a:gd name="connsiteX267" fmla="*/ 562299 w 6184980"/>
              <a:gd name="connsiteY267" fmla="*/ 2792898 h 5832012"/>
              <a:gd name="connsiteX268" fmla="*/ 550039 w 6184980"/>
              <a:gd name="connsiteY268" fmla="*/ 2798748 h 5832012"/>
              <a:gd name="connsiteX269" fmla="*/ 531947 w 6184980"/>
              <a:gd name="connsiteY269" fmla="*/ 2793610 h 5832012"/>
              <a:gd name="connsiteX270" fmla="*/ 511214 w 6184980"/>
              <a:gd name="connsiteY270" fmla="*/ 2795853 h 5832012"/>
              <a:gd name="connsiteX271" fmla="*/ 492424 w 6184980"/>
              <a:gd name="connsiteY271" fmla="*/ 2804046 h 5832012"/>
              <a:gd name="connsiteX272" fmla="*/ 489678 w 6184980"/>
              <a:gd name="connsiteY272" fmla="*/ 2803789 h 5832012"/>
              <a:gd name="connsiteX273" fmla="*/ 476509 w 6184980"/>
              <a:gd name="connsiteY273" fmla="*/ 2807692 h 5832012"/>
              <a:gd name="connsiteX274" fmla="*/ 473872 w 6184980"/>
              <a:gd name="connsiteY274" fmla="*/ 2808218 h 5832012"/>
              <a:gd name="connsiteX275" fmla="*/ 465396 w 6184980"/>
              <a:gd name="connsiteY275" fmla="*/ 2811469 h 5832012"/>
              <a:gd name="connsiteX276" fmla="*/ 456793 w 6184980"/>
              <a:gd name="connsiteY276" fmla="*/ 2812664 h 5832012"/>
              <a:gd name="connsiteX277" fmla="*/ 444831 w 6184980"/>
              <a:gd name="connsiteY277" fmla="*/ 2804602 h 5832012"/>
              <a:gd name="connsiteX278" fmla="*/ 431891 w 6184980"/>
              <a:gd name="connsiteY278" fmla="*/ 2789500 h 5832012"/>
              <a:gd name="connsiteX279" fmla="*/ 416180 w 6184980"/>
              <a:gd name="connsiteY279" fmla="*/ 2786582 h 5832012"/>
              <a:gd name="connsiteX280" fmla="*/ 400462 w 6184980"/>
              <a:gd name="connsiteY280" fmla="*/ 2797376 h 5832012"/>
              <a:gd name="connsiteX281" fmla="*/ 380672 w 6184980"/>
              <a:gd name="connsiteY281" fmla="*/ 2804113 h 5832012"/>
              <a:gd name="connsiteX282" fmla="*/ 364505 w 6184980"/>
              <a:gd name="connsiteY282" fmla="*/ 2803649 h 5832012"/>
              <a:gd name="connsiteX283" fmla="*/ 322025 w 6184980"/>
              <a:gd name="connsiteY283" fmla="*/ 2798552 h 5832012"/>
              <a:gd name="connsiteX284" fmla="*/ 316243 w 6184980"/>
              <a:gd name="connsiteY284" fmla="*/ 2798240 h 5832012"/>
              <a:gd name="connsiteX285" fmla="*/ 305641 w 6184980"/>
              <a:gd name="connsiteY285" fmla="*/ 2796525 h 5832012"/>
              <a:gd name="connsiteX286" fmla="*/ 262797 w 6184980"/>
              <a:gd name="connsiteY286" fmla="*/ 2793392 h 5832012"/>
              <a:gd name="connsiteX287" fmla="*/ 242888 w 6184980"/>
              <a:gd name="connsiteY287" fmla="*/ 2784362 h 5832012"/>
              <a:gd name="connsiteX288" fmla="*/ 244786 w 6184980"/>
              <a:gd name="connsiteY288" fmla="*/ 2772778 h 5832012"/>
              <a:gd name="connsiteX289" fmla="*/ 245789 w 6184980"/>
              <a:gd name="connsiteY289" fmla="*/ 2767378 h 5832012"/>
              <a:gd name="connsiteX290" fmla="*/ 256636 w 6184980"/>
              <a:gd name="connsiteY290" fmla="*/ 2751362 h 5832012"/>
              <a:gd name="connsiteX291" fmla="*/ 286460 w 6184980"/>
              <a:gd name="connsiteY291" fmla="*/ 2719316 h 5832012"/>
              <a:gd name="connsiteX292" fmla="*/ 309568 w 6184980"/>
              <a:gd name="connsiteY292" fmla="*/ 2697451 h 5832012"/>
              <a:gd name="connsiteX293" fmla="*/ 352756 w 6184980"/>
              <a:gd name="connsiteY293" fmla="*/ 2668649 h 5832012"/>
              <a:gd name="connsiteX294" fmla="*/ 366290 w 6184980"/>
              <a:gd name="connsiteY294" fmla="*/ 2662783 h 5832012"/>
              <a:gd name="connsiteX295" fmla="*/ 396576 w 6184980"/>
              <a:gd name="connsiteY295" fmla="*/ 2650124 h 5832012"/>
              <a:gd name="connsiteX296" fmla="*/ 397671 w 6184980"/>
              <a:gd name="connsiteY296" fmla="*/ 2644232 h 5832012"/>
              <a:gd name="connsiteX297" fmla="*/ 391653 w 6184980"/>
              <a:gd name="connsiteY297" fmla="*/ 2641083 h 5832012"/>
              <a:gd name="connsiteX298" fmla="*/ 384849 w 6184980"/>
              <a:gd name="connsiteY298" fmla="*/ 2644898 h 5832012"/>
              <a:gd name="connsiteX299" fmla="*/ 375138 w 6184980"/>
              <a:gd name="connsiteY299" fmla="*/ 2643856 h 5832012"/>
              <a:gd name="connsiteX300" fmla="*/ 367013 w 6184980"/>
              <a:gd name="connsiteY300" fmla="*/ 2637014 h 5832012"/>
              <a:gd name="connsiteX301" fmla="*/ 365232 w 6184980"/>
              <a:gd name="connsiteY301" fmla="*/ 2635667 h 5832012"/>
              <a:gd name="connsiteX302" fmla="*/ 310604 w 6184980"/>
              <a:gd name="connsiteY302" fmla="*/ 2665899 h 5832012"/>
              <a:gd name="connsiteX303" fmla="*/ 302548 w 6184980"/>
              <a:gd name="connsiteY303" fmla="*/ 2664149 h 5832012"/>
              <a:gd name="connsiteX304" fmla="*/ 345351 w 6184980"/>
              <a:gd name="connsiteY304" fmla="*/ 2642894 h 5832012"/>
              <a:gd name="connsiteX305" fmla="*/ 364870 w 6184980"/>
              <a:gd name="connsiteY305" fmla="*/ 2630775 h 5832012"/>
              <a:gd name="connsiteX306" fmla="*/ 368167 w 6184980"/>
              <a:gd name="connsiteY306" fmla="*/ 2621229 h 5832012"/>
              <a:gd name="connsiteX307" fmla="*/ 321056 w 6184980"/>
              <a:gd name="connsiteY307" fmla="*/ 2571338 h 5832012"/>
              <a:gd name="connsiteX308" fmla="*/ 343216 w 6184980"/>
              <a:gd name="connsiteY308" fmla="*/ 2587390 h 5832012"/>
              <a:gd name="connsiteX309" fmla="*/ 367806 w 6184980"/>
              <a:gd name="connsiteY309" fmla="*/ 2616337 h 5832012"/>
              <a:gd name="connsiteX310" fmla="*/ 371461 w 6184980"/>
              <a:gd name="connsiteY310" fmla="*/ 2618539 h 5832012"/>
              <a:gd name="connsiteX311" fmla="*/ 375062 w 6184980"/>
              <a:gd name="connsiteY311" fmla="*/ 2616923 h 5832012"/>
              <a:gd name="connsiteX312" fmla="*/ 395756 w 6184980"/>
              <a:gd name="connsiteY312" fmla="*/ 2618989 h 5832012"/>
              <a:gd name="connsiteX313" fmla="*/ 324698 w 6184980"/>
              <a:gd name="connsiteY313" fmla="*/ 2529859 h 5832012"/>
              <a:gd name="connsiteX314" fmla="*/ 321682 w 6184980"/>
              <a:gd name="connsiteY314" fmla="*/ 2524219 h 5832012"/>
              <a:gd name="connsiteX315" fmla="*/ 316650 w 6184980"/>
              <a:gd name="connsiteY315" fmla="*/ 2514396 h 5832012"/>
              <a:gd name="connsiteX316" fmla="*/ 301304 w 6184980"/>
              <a:gd name="connsiteY316" fmla="*/ 2473961 h 5832012"/>
              <a:gd name="connsiteX317" fmla="*/ 296788 w 6184980"/>
              <a:gd name="connsiteY317" fmla="*/ 2451790 h 5832012"/>
              <a:gd name="connsiteX318" fmla="*/ 316129 w 6184980"/>
              <a:gd name="connsiteY318" fmla="*/ 2433796 h 5832012"/>
              <a:gd name="connsiteX319" fmla="*/ 826118 w 6184980"/>
              <a:gd name="connsiteY319" fmla="*/ 2184513 h 5832012"/>
              <a:gd name="connsiteX320" fmla="*/ 843727 w 6184980"/>
              <a:gd name="connsiteY320" fmla="*/ 2185019 h 5832012"/>
              <a:gd name="connsiteX321" fmla="*/ 875302 w 6184980"/>
              <a:gd name="connsiteY321" fmla="*/ 2206068 h 5832012"/>
              <a:gd name="connsiteX322" fmla="*/ 893518 w 6184980"/>
              <a:gd name="connsiteY322" fmla="*/ 2234809 h 5832012"/>
              <a:gd name="connsiteX323" fmla="*/ 908900 w 6184980"/>
              <a:gd name="connsiteY323" fmla="*/ 2195139 h 5832012"/>
              <a:gd name="connsiteX324" fmla="*/ 936022 w 6184980"/>
              <a:gd name="connsiteY324" fmla="*/ 2192306 h 5832012"/>
              <a:gd name="connsiteX325" fmla="*/ 960311 w 6184980"/>
              <a:gd name="connsiteY325" fmla="*/ 2227118 h 5832012"/>
              <a:gd name="connsiteX326" fmla="*/ 935617 w 6184980"/>
              <a:gd name="connsiteY326" fmla="*/ 2263146 h 5832012"/>
              <a:gd name="connsiteX327" fmla="*/ 925498 w 6184980"/>
              <a:gd name="connsiteY327" fmla="*/ 2266789 h 5832012"/>
              <a:gd name="connsiteX328" fmla="*/ 979336 w 6184980"/>
              <a:gd name="connsiteY328" fmla="*/ 2320223 h 5832012"/>
              <a:gd name="connsiteX329" fmla="*/ 935212 w 6184980"/>
              <a:gd name="connsiteY329" fmla="*/ 2333986 h 5832012"/>
              <a:gd name="connsiteX330" fmla="*/ 911329 w 6184980"/>
              <a:gd name="connsiteY330" fmla="*/ 2305245 h 5832012"/>
              <a:gd name="connsiteX331" fmla="*/ 910115 w 6184980"/>
              <a:gd name="connsiteY331" fmla="*/ 2357060 h 5832012"/>
              <a:gd name="connsiteX332" fmla="*/ 870849 w 6184980"/>
              <a:gd name="connsiteY332" fmla="*/ 2389039 h 5832012"/>
              <a:gd name="connsiteX333" fmla="*/ 856681 w 6184980"/>
              <a:gd name="connsiteY333" fmla="*/ 2380133 h 5832012"/>
              <a:gd name="connsiteX334" fmla="*/ 846156 w 6184980"/>
              <a:gd name="connsiteY334" fmla="*/ 2344511 h 5832012"/>
              <a:gd name="connsiteX335" fmla="*/ 850204 w 6184980"/>
              <a:gd name="connsiteY335" fmla="*/ 2329129 h 5832012"/>
              <a:gd name="connsiteX336" fmla="*/ 871659 w 6184980"/>
              <a:gd name="connsiteY336" fmla="*/ 2298768 h 5832012"/>
              <a:gd name="connsiteX337" fmla="*/ 875302 w 6184980"/>
              <a:gd name="connsiteY337" fmla="*/ 2293911 h 5832012"/>
              <a:gd name="connsiteX338" fmla="*/ 871659 w 6184980"/>
              <a:gd name="connsiteY338" fmla="*/ 2295125 h 5832012"/>
              <a:gd name="connsiteX339" fmla="*/ 864777 w 6184980"/>
              <a:gd name="connsiteY339" fmla="*/ 2299173 h 5832012"/>
              <a:gd name="connsiteX340" fmla="*/ 800413 w 6184980"/>
              <a:gd name="connsiteY340" fmla="*/ 2323057 h 5832012"/>
              <a:gd name="connsiteX341" fmla="*/ 769648 w 6184980"/>
              <a:gd name="connsiteY341" fmla="*/ 2298768 h 5832012"/>
              <a:gd name="connsiteX342" fmla="*/ 792722 w 6184980"/>
              <a:gd name="connsiteY342" fmla="*/ 2265575 h 5832012"/>
              <a:gd name="connsiteX343" fmla="*/ 848180 w 6184980"/>
              <a:gd name="connsiteY343" fmla="*/ 2259908 h 5832012"/>
              <a:gd name="connsiteX344" fmla="*/ 864777 w 6184980"/>
              <a:gd name="connsiteY344" fmla="*/ 2261932 h 5832012"/>
              <a:gd name="connsiteX345" fmla="*/ 823892 w 6184980"/>
              <a:gd name="connsiteY345" fmla="*/ 2238858 h 5832012"/>
              <a:gd name="connsiteX346" fmla="*/ 817820 w 6184980"/>
              <a:gd name="connsiteY346" fmla="*/ 2233595 h 5832012"/>
              <a:gd name="connsiteX347" fmla="*/ 813367 w 6184980"/>
              <a:gd name="connsiteY347" fmla="*/ 2229142 h 5832012"/>
              <a:gd name="connsiteX348" fmla="*/ 808509 w 6184980"/>
              <a:gd name="connsiteY348" fmla="*/ 2221856 h 5832012"/>
              <a:gd name="connsiteX349" fmla="*/ 810938 w 6184980"/>
              <a:gd name="connsiteY349" fmla="*/ 2193115 h 5832012"/>
              <a:gd name="connsiteX350" fmla="*/ 826118 w 6184980"/>
              <a:gd name="connsiteY350" fmla="*/ 2184513 h 5832012"/>
              <a:gd name="connsiteX351" fmla="*/ 1898757 w 6184980"/>
              <a:gd name="connsiteY351" fmla="*/ 2097951 h 5832012"/>
              <a:gd name="connsiteX352" fmla="*/ 1881438 w 6184980"/>
              <a:gd name="connsiteY352" fmla="*/ 2100695 h 5832012"/>
              <a:gd name="connsiteX353" fmla="*/ 1823557 w 6184980"/>
              <a:gd name="connsiteY353" fmla="*/ 2112066 h 5832012"/>
              <a:gd name="connsiteX354" fmla="*/ 1853877 w 6184980"/>
              <a:gd name="connsiteY354" fmla="*/ 2117142 h 5832012"/>
              <a:gd name="connsiteX355" fmla="*/ 1895697 w 6184980"/>
              <a:gd name="connsiteY355" fmla="*/ 2103053 h 5832012"/>
              <a:gd name="connsiteX356" fmla="*/ 605954 w 6184980"/>
              <a:gd name="connsiteY356" fmla="*/ 1643007 h 5832012"/>
              <a:gd name="connsiteX357" fmla="*/ 618479 w 6184980"/>
              <a:gd name="connsiteY357" fmla="*/ 1643695 h 5832012"/>
              <a:gd name="connsiteX358" fmla="*/ 653307 w 6184980"/>
              <a:gd name="connsiteY358" fmla="*/ 1649805 h 5832012"/>
              <a:gd name="connsiteX359" fmla="*/ 661250 w 6184980"/>
              <a:gd name="connsiteY359" fmla="*/ 1656526 h 5832012"/>
              <a:gd name="connsiteX360" fmla="*/ 669193 w 6184980"/>
              <a:gd name="connsiteY360" fmla="*/ 1679133 h 5832012"/>
              <a:gd name="connsiteX361" fmla="*/ 622756 w 6184980"/>
              <a:gd name="connsiteY361" fmla="*/ 1743289 h 5832012"/>
              <a:gd name="connsiteX362" fmla="*/ 564100 w 6184980"/>
              <a:gd name="connsiteY362" fmla="*/ 1736568 h 5832012"/>
              <a:gd name="connsiteX363" fmla="*/ 543937 w 6184980"/>
              <a:gd name="connsiteY363" fmla="*/ 1733513 h 5832012"/>
              <a:gd name="connsiteX364" fmla="*/ 550658 w 6184980"/>
              <a:gd name="connsiteY364" fmla="*/ 1718237 h 5832012"/>
              <a:gd name="connsiteX365" fmla="*/ 538438 w 6184980"/>
              <a:gd name="connsiteY365" fmla="*/ 1714571 h 5832012"/>
              <a:gd name="connsiteX366" fmla="*/ 554324 w 6184980"/>
              <a:gd name="connsiteY366" fmla="*/ 1674856 h 5832012"/>
              <a:gd name="connsiteX367" fmla="*/ 570821 w 6184980"/>
              <a:gd name="connsiteY367" fmla="*/ 1652860 h 5832012"/>
              <a:gd name="connsiteX368" fmla="*/ 576931 w 6184980"/>
              <a:gd name="connsiteY368" fmla="*/ 1655915 h 5832012"/>
              <a:gd name="connsiteX369" fmla="*/ 595261 w 6184980"/>
              <a:gd name="connsiteY369" fmla="*/ 1649194 h 5832012"/>
              <a:gd name="connsiteX370" fmla="*/ 605954 w 6184980"/>
              <a:gd name="connsiteY370" fmla="*/ 1643007 h 5832012"/>
              <a:gd name="connsiteX371" fmla="*/ 1001460 w 6184980"/>
              <a:gd name="connsiteY371" fmla="*/ 1559429 h 5832012"/>
              <a:gd name="connsiteX372" fmla="*/ 1013274 w 6184980"/>
              <a:gd name="connsiteY372" fmla="*/ 1572521 h 5832012"/>
              <a:gd name="connsiteX373" fmla="*/ 1014203 w 6184980"/>
              <a:gd name="connsiteY373" fmla="*/ 1599479 h 5832012"/>
              <a:gd name="connsiteX374" fmla="*/ 1011724 w 6184980"/>
              <a:gd name="connsiteY374" fmla="*/ 1611564 h 5832012"/>
              <a:gd name="connsiteX375" fmla="*/ 1010795 w 6184980"/>
              <a:gd name="connsiteY375" fmla="*/ 1617761 h 5832012"/>
              <a:gd name="connsiteX376" fmla="*/ 1015443 w 6184980"/>
              <a:gd name="connsiteY376" fmla="*/ 1613422 h 5832012"/>
              <a:gd name="connsiteX377" fmla="*/ 1018851 w 6184980"/>
              <a:gd name="connsiteY377" fmla="*/ 1609704 h 5832012"/>
              <a:gd name="connsiteX378" fmla="*/ 1022570 w 6184980"/>
              <a:gd name="connsiteY378" fmla="*/ 1604437 h 5832012"/>
              <a:gd name="connsiteX379" fmla="*/ 1029387 w 6184980"/>
              <a:gd name="connsiteY379" fmla="*/ 1597000 h 5832012"/>
              <a:gd name="connsiteX380" fmla="*/ 1072458 w 6184980"/>
              <a:gd name="connsiteY380" fmla="*/ 1581507 h 5832012"/>
              <a:gd name="connsiteX381" fmla="*/ 1085162 w 6184980"/>
              <a:gd name="connsiteY381" fmla="*/ 1601028 h 5832012"/>
              <a:gd name="connsiteX382" fmla="*/ 1071218 w 6184980"/>
              <a:gd name="connsiteY382" fmla="*/ 1626437 h 5832012"/>
              <a:gd name="connsiteX383" fmla="*/ 1034344 w 6184980"/>
              <a:gd name="connsiteY383" fmla="*/ 1644099 h 5832012"/>
              <a:gd name="connsiteX384" fmla="*/ 1029077 w 6184980"/>
              <a:gd name="connsiteY384" fmla="*/ 1644409 h 5832012"/>
              <a:gd name="connsiteX385" fmla="*/ 1053246 w 6184980"/>
              <a:gd name="connsiteY385" fmla="*/ 1647198 h 5832012"/>
              <a:gd name="connsiteX386" fmla="*/ 1083303 w 6184980"/>
              <a:gd name="connsiteY386" fmla="*/ 1668268 h 5832012"/>
              <a:gd name="connsiteX387" fmla="*/ 1083303 w 6184980"/>
              <a:gd name="connsiteY387" fmla="*/ 1677254 h 5832012"/>
              <a:gd name="connsiteX388" fmla="*/ 1082683 w 6184980"/>
              <a:gd name="connsiteY388" fmla="*/ 1681592 h 5832012"/>
              <a:gd name="connsiteX389" fmla="*/ 1040542 w 6184980"/>
              <a:gd name="connsiteY389" fmla="*/ 1695846 h 5832012"/>
              <a:gd name="connsiteX390" fmla="*/ 1022880 w 6184980"/>
              <a:gd name="connsiteY390" fmla="*/ 1684691 h 5832012"/>
              <a:gd name="connsiteX391" fmla="*/ 1022570 w 6184980"/>
              <a:gd name="connsiteY391" fmla="*/ 1683451 h 5832012"/>
              <a:gd name="connsiteX392" fmla="*/ 1010485 w 6184980"/>
              <a:gd name="connsiteY392" fmla="*/ 1671987 h 5832012"/>
              <a:gd name="connsiteX393" fmla="*/ 1008316 w 6184980"/>
              <a:gd name="connsiteY393" fmla="*/ 1668268 h 5832012"/>
              <a:gd name="connsiteX394" fmla="*/ 1012344 w 6184980"/>
              <a:gd name="connsiteY394" fmla="*/ 1675395 h 5832012"/>
              <a:gd name="connsiteX395" fmla="*/ 1015443 w 6184980"/>
              <a:gd name="connsiteY395" fmla="*/ 1697705 h 5832012"/>
              <a:gd name="connsiteX396" fmla="*/ 1015443 w 6184980"/>
              <a:gd name="connsiteY396" fmla="*/ 1698944 h 5832012"/>
              <a:gd name="connsiteX397" fmla="*/ 1014203 w 6184980"/>
              <a:gd name="connsiteY397" fmla="*/ 1701113 h 5832012"/>
              <a:gd name="connsiteX398" fmla="*/ 995612 w 6184980"/>
              <a:gd name="connsiteY398" fmla="*/ 1719705 h 5832012"/>
              <a:gd name="connsiteX399" fmla="*/ 969583 w 6184980"/>
              <a:gd name="connsiteY399" fmla="*/ 1695226 h 5832012"/>
              <a:gd name="connsiteX400" fmla="*/ 980428 w 6184980"/>
              <a:gd name="connsiteY400" fmla="*/ 1665479 h 5832012"/>
              <a:gd name="connsiteX401" fmla="*/ 983527 w 6184980"/>
              <a:gd name="connsiteY401" fmla="*/ 1659902 h 5832012"/>
              <a:gd name="connsiteX402" fmla="*/ 978569 w 6184980"/>
              <a:gd name="connsiteY402" fmla="*/ 1661761 h 5832012"/>
              <a:gd name="connsiteX403" fmla="*/ 942935 w 6184980"/>
              <a:gd name="connsiteY403" fmla="*/ 1661761 h 5832012"/>
              <a:gd name="connsiteX404" fmla="*/ 934569 w 6184980"/>
              <a:gd name="connsiteY404" fmla="*/ 1632634 h 5832012"/>
              <a:gd name="connsiteX405" fmla="*/ 955020 w 6184980"/>
              <a:gd name="connsiteY405" fmla="*/ 1617761 h 5832012"/>
              <a:gd name="connsiteX406" fmla="*/ 964006 w 6184980"/>
              <a:gd name="connsiteY406" fmla="*/ 1620859 h 5832012"/>
              <a:gd name="connsiteX407" fmla="*/ 965865 w 6184980"/>
              <a:gd name="connsiteY407" fmla="*/ 1621169 h 5832012"/>
              <a:gd name="connsiteX408" fmla="*/ 981978 w 6184980"/>
              <a:gd name="connsiteY408" fmla="*/ 1630775 h 5832012"/>
              <a:gd name="connsiteX409" fmla="*/ 983837 w 6184980"/>
              <a:gd name="connsiteY409" fmla="*/ 1632324 h 5832012"/>
              <a:gd name="connsiteX410" fmla="*/ 982597 w 6184980"/>
              <a:gd name="connsiteY410" fmla="*/ 1631085 h 5832012"/>
              <a:gd name="connsiteX411" fmla="*/ 973302 w 6184980"/>
              <a:gd name="connsiteY411" fmla="*/ 1613112 h 5832012"/>
              <a:gd name="connsiteX412" fmla="*/ 971132 w 6184980"/>
              <a:gd name="connsiteY412" fmla="*/ 1581197 h 5832012"/>
              <a:gd name="connsiteX413" fmla="*/ 983837 w 6184980"/>
              <a:gd name="connsiteY413" fmla="*/ 1562605 h 5832012"/>
              <a:gd name="connsiteX414" fmla="*/ 1001460 w 6184980"/>
              <a:gd name="connsiteY414" fmla="*/ 1559429 h 5832012"/>
              <a:gd name="connsiteX415" fmla="*/ 473596 w 6184980"/>
              <a:gd name="connsiteY415" fmla="*/ 1387187 h 5832012"/>
              <a:gd name="connsiteX416" fmla="*/ 498266 w 6184980"/>
              <a:gd name="connsiteY416" fmla="*/ 1390013 h 5832012"/>
              <a:gd name="connsiteX417" fmla="*/ 517818 w 6184980"/>
              <a:gd name="connsiteY417" fmla="*/ 1408954 h 5832012"/>
              <a:gd name="connsiteX418" fmla="*/ 526983 w 6184980"/>
              <a:gd name="connsiteY418" fmla="*/ 1416286 h 5832012"/>
              <a:gd name="connsiteX419" fmla="*/ 528663 w 6184980"/>
              <a:gd name="connsiteY419" fmla="*/ 1432249 h 5832012"/>
              <a:gd name="connsiteX420" fmla="*/ 533703 w 6184980"/>
              <a:gd name="connsiteY420" fmla="*/ 1443989 h 5832012"/>
              <a:gd name="connsiteX421" fmla="*/ 533703 w 6184980"/>
              <a:gd name="connsiteY421" fmla="*/ 1441337 h 5832012"/>
              <a:gd name="connsiteX422" fmla="*/ 551422 w 6184980"/>
              <a:gd name="connsiteY422" fmla="*/ 1434005 h 5832012"/>
              <a:gd name="connsiteX423" fmla="*/ 564865 w 6184980"/>
              <a:gd name="connsiteY423" fmla="*/ 1427284 h 5832012"/>
              <a:gd name="connsiteX424" fmla="*/ 592971 w 6184980"/>
              <a:gd name="connsiteY424" fmla="*/ 1432783 h 5832012"/>
              <a:gd name="connsiteX425" fmla="*/ 624132 w 6184980"/>
              <a:gd name="connsiteY425" fmla="*/ 1507937 h 5832012"/>
              <a:gd name="connsiteX426" fmla="*/ 572197 w 6184980"/>
              <a:gd name="connsiteY426" fmla="*/ 1531766 h 5832012"/>
              <a:gd name="connsiteX427" fmla="*/ 515373 w 6184980"/>
              <a:gd name="connsiteY427" fmla="*/ 1490828 h 5832012"/>
              <a:gd name="connsiteX428" fmla="*/ 512929 w 6184980"/>
              <a:gd name="connsiteY428" fmla="*/ 1484718 h 5832012"/>
              <a:gd name="connsiteX429" fmla="*/ 511960 w 6184980"/>
              <a:gd name="connsiteY429" fmla="*/ 1480844 h 5832012"/>
              <a:gd name="connsiteX430" fmla="*/ 511708 w 6184980"/>
              <a:gd name="connsiteY430" fmla="*/ 1481664 h 5832012"/>
              <a:gd name="connsiteX431" fmla="*/ 509875 w 6184980"/>
              <a:gd name="connsiteY431" fmla="*/ 1482886 h 5832012"/>
              <a:gd name="connsiteX432" fmla="*/ 474436 w 6184980"/>
              <a:gd name="connsiteY432" fmla="*/ 1493884 h 5832012"/>
              <a:gd name="connsiteX433" fmla="*/ 427389 w 6184980"/>
              <a:gd name="connsiteY433" fmla="*/ 1480442 h 5832012"/>
              <a:gd name="connsiteX434" fmla="*/ 415169 w 6184980"/>
              <a:gd name="connsiteY434" fmla="*/ 1432173 h 5832012"/>
              <a:gd name="connsiteX435" fmla="*/ 449385 w 6184980"/>
              <a:gd name="connsiteY435" fmla="*/ 1387569 h 5832012"/>
              <a:gd name="connsiteX436" fmla="*/ 473596 w 6184980"/>
              <a:gd name="connsiteY436" fmla="*/ 1387187 h 5832012"/>
              <a:gd name="connsiteX437" fmla="*/ 829830 w 6184980"/>
              <a:gd name="connsiteY437" fmla="*/ 1113782 h 5832012"/>
              <a:gd name="connsiteX438" fmla="*/ 852638 w 6184980"/>
              <a:gd name="connsiteY438" fmla="*/ 1114437 h 5832012"/>
              <a:gd name="connsiteX439" fmla="*/ 893536 w 6184980"/>
              <a:gd name="connsiteY439" fmla="*/ 1141703 h 5832012"/>
              <a:gd name="connsiteX440" fmla="*/ 917132 w 6184980"/>
              <a:gd name="connsiteY440" fmla="*/ 1178931 h 5832012"/>
              <a:gd name="connsiteX441" fmla="*/ 937056 w 6184980"/>
              <a:gd name="connsiteY441" fmla="*/ 1127546 h 5832012"/>
              <a:gd name="connsiteX442" fmla="*/ 972187 w 6184980"/>
              <a:gd name="connsiteY442" fmla="*/ 1123876 h 5832012"/>
              <a:gd name="connsiteX443" fmla="*/ 1003647 w 6184980"/>
              <a:gd name="connsiteY443" fmla="*/ 1168968 h 5832012"/>
              <a:gd name="connsiteX444" fmla="*/ 971662 w 6184980"/>
              <a:gd name="connsiteY444" fmla="*/ 1215634 h 5832012"/>
              <a:gd name="connsiteX445" fmla="*/ 958554 w 6184980"/>
              <a:gd name="connsiteY445" fmla="*/ 1220353 h 5832012"/>
              <a:gd name="connsiteX446" fmla="*/ 1028291 w 6184980"/>
              <a:gd name="connsiteY446" fmla="*/ 1289565 h 5832012"/>
              <a:gd name="connsiteX447" fmla="*/ 971138 w 6184980"/>
              <a:gd name="connsiteY447" fmla="*/ 1307392 h 5832012"/>
              <a:gd name="connsiteX448" fmla="*/ 940202 w 6184980"/>
              <a:gd name="connsiteY448" fmla="*/ 1270165 h 5832012"/>
              <a:gd name="connsiteX449" fmla="*/ 938629 w 6184980"/>
              <a:gd name="connsiteY449" fmla="*/ 1337279 h 5832012"/>
              <a:gd name="connsiteX450" fmla="*/ 887769 w 6184980"/>
              <a:gd name="connsiteY450" fmla="*/ 1378702 h 5832012"/>
              <a:gd name="connsiteX451" fmla="*/ 869417 w 6184980"/>
              <a:gd name="connsiteY451" fmla="*/ 1367167 h 5832012"/>
              <a:gd name="connsiteX452" fmla="*/ 855784 w 6184980"/>
              <a:gd name="connsiteY452" fmla="*/ 1321025 h 5832012"/>
              <a:gd name="connsiteX453" fmla="*/ 861028 w 6184980"/>
              <a:gd name="connsiteY453" fmla="*/ 1301101 h 5832012"/>
              <a:gd name="connsiteX454" fmla="*/ 888817 w 6184980"/>
              <a:gd name="connsiteY454" fmla="*/ 1261775 h 5832012"/>
              <a:gd name="connsiteX455" fmla="*/ 893536 w 6184980"/>
              <a:gd name="connsiteY455" fmla="*/ 1255484 h 5832012"/>
              <a:gd name="connsiteX456" fmla="*/ 888817 w 6184980"/>
              <a:gd name="connsiteY456" fmla="*/ 1257057 h 5832012"/>
              <a:gd name="connsiteX457" fmla="*/ 879904 w 6184980"/>
              <a:gd name="connsiteY457" fmla="*/ 1262300 h 5832012"/>
              <a:gd name="connsiteX458" fmla="*/ 796534 w 6184980"/>
              <a:gd name="connsiteY458" fmla="*/ 1293236 h 5832012"/>
              <a:gd name="connsiteX459" fmla="*/ 756685 w 6184980"/>
              <a:gd name="connsiteY459" fmla="*/ 1261775 h 5832012"/>
              <a:gd name="connsiteX460" fmla="*/ 786572 w 6184980"/>
              <a:gd name="connsiteY460" fmla="*/ 1218780 h 5832012"/>
              <a:gd name="connsiteX461" fmla="*/ 858406 w 6184980"/>
              <a:gd name="connsiteY461" fmla="*/ 1211439 h 5832012"/>
              <a:gd name="connsiteX462" fmla="*/ 879904 w 6184980"/>
              <a:gd name="connsiteY462" fmla="*/ 1214061 h 5832012"/>
              <a:gd name="connsiteX463" fmla="*/ 826946 w 6184980"/>
              <a:gd name="connsiteY463" fmla="*/ 1184174 h 5832012"/>
              <a:gd name="connsiteX464" fmla="*/ 819081 w 6184980"/>
              <a:gd name="connsiteY464" fmla="*/ 1177358 h 5832012"/>
              <a:gd name="connsiteX465" fmla="*/ 813313 w 6184980"/>
              <a:gd name="connsiteY465" fmla="*/ 1171590 h 5832012"/>
              <a:gd name="connsiteX466" fmla="*/ 807021 w 6184980"/>
              <a:gd name="connsiteY466" fmla="*/ 1162152 h 5832012"/>
              <a:gd name="connsiteX467" fmla="*/ 810167 w 6184980"/>
              <a:gd name="connsiteY467" fmla="*/ 1124924 h 5832012"/>
              <a:gd name="connsiteX468" fmla="*/ 829830 w 6184980"/>
              <a:gd name="connsiteY468" fmla="*/ 1113782 h 5832012"/>
              <a:gd name="connsiteX469" fmla="*/ 111076 w 6184980"/>
              <a:gd name="connsiteY469" fmla="*/ 665373 h 5832012"/>
              <a:gd name="connsiteX470" fmla="*/ 137655 w 6184980"/>
              <a:gd name="connsiteY470" fmla="*/ 666137 h 5832012"/>
              <a:gd name="connsiteX471" fmla="*/ 185313 w 6184980"/>
              <a:gd name="connsiteY471" fmla="*/ 697909 h 5832012"/>
              <a:gd name="connsiteX472" fmla="*/ 212809 w 6184980"/>
              <a:gd name="connsiteY472" fmla="*/ 741290 h 5832012"/>
              <a:gd name="connsiteX473" fmla="*/ 236026 w 6184980"/>
              <a:gd name="connsiteY473" fmla="*/ 681412 h 5832012"/>
              <a:gd name="connsiteX474" fmla="*/ 276964 w 6184980"/>
              <a:gd name="connsiteY474" fmla="*/ 677135 h 5832012"/>
              <a:gd name="connsiteX475" fmla="*/ 313624 w 6184980"/>
              <a:gd name="connsiteY475" fmla="*/ 729681 h 5832012"/>
              <a:gd name="connsiteX476" fmla="*/ 276353 w 6184980"/>
              <a:gd name="connsiteY476" fmla="*/ 784061 h 5832012"/>
              <a:gd name="connsiteX477" fmla="*/ 261078 w 6184980"/>
              <a:gd name="connsiteY477" fmla="*/ 789560 h 5832012"/>
              <a:gd name="connsiteX478" fmla="*/ 342342 w 6184980"/>
              <a:gd name="connsiteY478" fmla="*/ 870212 h 5832012"/>
              <a:gd name="connsiteX479" fmla="*/ 275741 w 6184980"/>
              <a:gd name="connsiteY479" fmla="*/ 890986 h 5832012"/>
              <a:gd name="connsiteX480" fmla="*/ 239692 w 6184980"/>
              <a:gd name="connsiteY480" fmla="*/ 847605 h 5832012"/>
              <a:gd name="connsiteX481" fmla="*/ 237859 w 6184980"/>
              <a:gd name="connsiteY481" fmla="*/ 925813 h 5832012"/>
              <a:gd name="connsiteX482" fmla="*/ 178592 w 6184980"/>
              <a:gd name="connsiteY482" fmla="*/ 974084 h 5832012"/>
              <a:gd name="connsiteX483" fmla="*/ 157207 w 6184980"/>
              <a:gd name="connsiteY483" fmla="*/ 960641 h 5832012"/>
              <a:gd name="connsiteX484" fmla="*/ 141321 w 6184980"/>
              <a:gd name="connsiteY484" fmla="*/ 906873 h 5832012"/>
              <a:gd name="connsiteX485" fmla="*/ 147431 w 6184980"/>
              <a:gd name="connsiteY485" fmla="*/ 883655 h 5832012"/>
              <a:gd name="connsiteX486" fmla="*/ 179814 w 6184980"/>
              <a:gd name="connsiteY486" fmla="*/ 837829 h 5832012"/>
              <a:gd name="connsiteX487" fmla="*/ 185313 w 6184980"/>
              <a:gd name="connsiteY487" fmla="*/ 830497 h 5832012"/>
              <a:gd name="connsiteX488" fmla="*/ 179814 w 6184980"/>
              <a:gd name="connsiteY488" fmla="*/ 832330 h 5832012"/>
              <a:gd name="connsiteX489" fmla="*/ 169427 w 6184980"/>
              <a:gd name="connsiteY489" fmla="*/ 838440 h 5832012"/>
              <a:gd name="connsiteX490" fmla="*/ 72277 w 6184980"/>
              <a:gd name="connsiteY490" fmla="*/ 874489 h 5832012"/>
              <a:gd name="connsiteX491" fmla="*/ 25841 w 6184980"/>
              <a:gd name="connsiteY491" fmla="*/ 837829 h 5832012"/>
              <a:gd name="connsiteX492" fmla="*/ 60668 w 6184980"/>
              <a:gd name="connsiteY492" fmla="*/ 787727 h 5832012"/>
              <a:gd name="connsiteX493" fmla="*/ 144375 w 6184980"/>
              <a:gd name="connsiteY493" fmla="*/ 779172 h 5832012"/>
              <a:gd name="connsiteX494" fmla="*/ 169427 w 6184980"/>
              <a:gd name="connsiteY494" fmla="*/ 782228 h 5832012"/>
              <a:gd name="connsiteX495" fmla="*/ 107716 w 6184980"/>
              <a:gd name="connsiteY495" fmla="*/ 747400 h 5832012"/>
              <a:gd name="connsiteX496" fmla="*/ 98550 w 6184980"/>
              <a:gd name="connsiteY496" fmla="*/ 739457 h 5832012"/>
              <a:gd name="connsiteX497" fmla="*/ 91830 w 6184980"/>
              <a:gd name="connsiteY497" fmla="*/ 732736 h 5832012"/>
              <a:gd name="connsiteX498" fmla="*/ 84497 w 6184980"/>
              <a:gd name="connsiteY498" fmla="*/ 721738 h 5832012"/>
              <a:gd name="connsiteX499" fmla="*/ 88163 w 6184980"/>
              <a:gd name="connsiteY499" fmla="*/ 678357 h 5832012"/>
              <a:gd name="connsiteX500" fmla="*/ 111076 w 6184980"/>
              <a:gd name="connsiteY500" fmla="*/ 665373 h 5832012"/>
              <a:gd name="connsiteX501" fmla="*/ 1029226 w 6184980"/>
              <a:gd name="connsiteY501" fmla="*/ 524410 h 5832012"/>
              <a:gd name="connsiteX502" fmla="*/ 1048129 w 6184980"/>
              <a:gd name="connsiteY502" fmla="*/ 538760 h 5832012"/>
              <a:gd name="connsiteX503" fmla="*/ 1059738 w 6184980"/>
              <a:gd name="connsiteY503" fmla="*/ 544258 h 5832012"/>
              <a:gd name="connsiteX504" fmla="*/ 1133060 w 6184980"/>
              <a:gd name="connsiteY504" fmla="*/ 607192 h 5832012"/>
              <a:gd name="connsiteX505" fmla="*/ 1162388 w 6184980"/>
              <a:gd name="connsiteY505" fmla="*/ 634687 h 5832012"/>
              <a:gd name="connsiteX506" fmla="*/ 1257705 w 6184980"/>
              <a:gd name="connsiteY506" fmla="*/ 714729 h 5832012"/>
              <a:gd name="connsiteX507" fmla="*/ 1264425 w 6184980"/>
              <a:gd name="connsiteY507" fmla="*/ 727560 h 5832012"/>
              <a:gd name="connsiteX508" fmla="*/ 1270535 w 6184980"/>
              <a:gd name="connsiteY508" fmla="*/ 731837 h 5832012"/>
              <a:gd name="connsiteX509" fmla="*/ 1278479 w 6184980"/>
              <a:gd name="connsiteY509" fmla="*/ 736114 h 5832012"/>
              <a:gd name="connsiteX510" fmla="*/ 1320639 w 6184980"/>
              <a:gd name="connsiteY510" fmla="*/ 762999 h 5832012"/>
              <a:gd name="connsiteX511" fmla="*/ 1328582 w 6184980"/>
              <a:gd name="connsiteY511" fmla="*/ 764220 h 5832012"/>
              <a:gd name="connsiteX512" fmla="*/ 1382961 w 6184980"/>
              <a:gd name="connsiteY512" fmla="*/ 825932 h 5832012"/>
              <a:gd name="connsiteX513" fmla="*/ 1392126 w 6184980"/>
              <a:gd name="connsiteY513" fmla="*/ 838153 h 5832012"/>
              <a:gd name="connsiteX514" fmla="*/ 1312695 w 6184980"/>
              <a:gd name="connsiteY514" fmla="*/ 808213 h 5832012"/>
              <a:gd name="connsiteX515" fmla="*/ 1267481 w 6184980"/>
              <a:gd name="connsiteY515" fmla="*/ 763610 h 5832012"/>
              <a:gd name="connsiteX516" fmla="*/ 1161777 w 6184980"/>
              <a:gd name="connsiteY516" fmla="*/ 704953 h 5832012"/>
              <a:gd name="connsiteX517" fmla="*/ 1101287 w 6184980"/>
              <a:gd name="connsiteY517" fmla="*/ 677457 h 5832012"/>
              <a:gd name="connsiteX518" fmla="*/ 1047518 w 6184980"/>
              <a:gd name="connsiteY518" fmla="*/ 655462 h 5832012"/>
              <a:gd name="connsiteX519" fmla="*/ 977864 w 6184980"/>
              <a:gd name="connsiteY519" fmla="*/ 595583 h 5832012"/>
              <a:gd name="connsiteX520" fmla="*/ 991916 w 6184980"/>
              <a:gd name="connsiteY520" fmla="*/ 588251 h 5832012"/>
              <a:gd name="connsiteX521" fmla="*/ 1033465 w 6184980"/>
              <a:gd name="connsiteY521" fmla="*/ 598638 h 5832012"/>
              <a:gd name="connsiteX522" fmla="*/ 1052406 w 6184980"/>
              <a:gd name="connsiteY522" fmla="*/ 592528 h 5832012"/>
              <a:gd name="connsiteX523" fmla="*/ 1048129 w 6184980"/>
              <a:gd name="connsiteY523" fmla="*/ 576642 h 5832012"/>
              <a:gd name="connsiteX524" fmla="*/ 1033465 w 6184980"/>
              <a:gd name="connsiteY524" fmla="*/ 553424 h 5832012"/>
              <a:gd name="connsiteX525" fmla="*/ 1024911 w 6184980"/>
              <a:gd name="connsiteY525" fmla="*/ 543037 h 5832012"/>
              <a:gd name="connsiteX526" fmla="*/ 1020023 w 6184980"/>
              <a:gd name="connsiteY526" fmla="*/ 525928 h 5832012"/>
              <a:gd name="connsiteX527" fmla="*/ 1029226 w 6184980"/>
              <a:gd name="connsiteY527" fmla="*/ 524410 h 5832012"/>
              <a:gd name="connsiteX528" fmla="*/ 772336 w 6184980"/>
              <a:gd name="connsiteY528" fmla="*/ 460628 h 5832012"/>
              <a:gd name="connsiteX529" fmla="*/ 781730 w 6184980"/>
              <a:gd name="connsiteY529" fmla="*/ 461774 h 5832012"/>
              <a:gd name="connsiteX530" fmla="*/ 870937 w 6184980"/>
              <a:gd name="connsiteY530" fmla="*/ 493546 h 5832012"/>
              <a:gd name="connsiteX531" fmla="*/ 921651 w 6184980"/>
              <a:gd name="connsiteY531" fmla="*/ 530818 h 5832012"/>
              <a:gd name="connsiteX532" fmla="*/ 913096 w 6184980"/>
              <a:gd name="connsiteY532" fmla="*/ 539372 h 5832012"/>
              <a:gd name="connsiteX533" fmla="*/ 872770 w 6184980"/>
              <a:gd name="connsiteY533" fmla="*/ 524097 h 5832012"/>
              <a:gd name="connsiteX534" fmla="*/ 844053 w 6184980"/>
              <a:gd name="connsiteY534" fmla="*/ 511265 h 5832012"/>
              <a:gd name="connsiteX535" fmla="*/ 776231 w 6184980"/>
              <a:gd name="connsiteY535" fmla="*/ 477048 h 5832012"/>
              <a:gd name="connsiteX536" fmla="*/ 765233 w 6184980"/>
              <a:gd name="connsiteY536" fmla="*/ 465439 h 5832012"/>
              <a:gd name="connsiteX537" fmla="*/ 772336 w 6184980"/>
              <a:gd name="connsiteY537" fmla="*/ 460628 h 5832012"/>
              <a:gd name="connsiteX538" fmla="*/ 1440605 w 6184980"/>
              <a:gd name="connsiteY538" fmla="*/ 352967 h 5832012"/>
              <a:gd name="connsiteX539" fmla="*/ 1490097 w 6184980"/>
              <a:gd name="connsiteY539" fmla="*/ 384739 h 5832012"/>
              <a:gd name="connsiteX540" fmla="*/ 1496819 w 6184980"/>
              <a:gd name="connsiteY540" fmla="*/ 398792 h 5832012"/>
              <a:gd name="connsiteX541" fmla="*/ 1501706 w 6184980"/>
              <a:gd name="connsiteY541" fmla="*/ 436063 h 5832012"/>
              <a:gd name="connsiteX542" fmla="*/ 1495596 w 6184980"/>
              <a:gd name="connsiteY542" fmla="*/ 451949 h 5832012"/>
              <a:gd name="connsiteX543" fmla="*/ 1499873 w 6184980"/>
              <a:gd name="connsiteY543" fmla="*/ 466002 h 5832012"/>
              <a:gd name="connsiteX544" fmla="*/ 1471767 w 6184980"/>
              <a:gd name="connsiteY544" fmla="*/ 496552 h 5832012"/>
              <a:gd name="connsiteX545" fmla="*/ 1520037 w 6184980"/>
              <a:gd name="connsiteY545" fmla="*/ 472723 h 5832012"/>
              <a:gd name="connsiteX546" fmla="*/ 1568917 w 6184980"/>
              <a:gd name="connsiteY546" fmla="*/ 513660 h 5832012"/>
              <a:gd name="connsiteX547" fmla="*/ 1487042 w 6184980"/>
              <a:gd name="connsiteY547" fmla="*/ 560097 h 5832012"/>
              <a:gd name="connsiteX548" fmla="*/ 1468101 w 6184980"/>
              <a:gd name="connsiteY548" fmla="*/ 552154 h 5832012"/>
              <a:gd name="connsiteX549" fmla="*/ 1498652 w 6184980"/>
              <a:gd name="connsiteY549" fmla="*/ 608977 h 5832012"/>
              <a:gd name="connsiteX550" fmla="*/ 1518204 w 6184980"/>
              <a:gd name="connsiteY550" fmla="*/ 620586 h 5832012"/>
              <a:gd name="connsiteX551" fmla="*/ 1497429 w 6184980"/>
              <a:gd name="connsiteY551" fmla="*/ 640749 h 5832012"/>
              <a:gd name="connsiteX552" fmla="*/ 1468712 w 6184980"/>
              <a:gd name="connsiteY552" fmla="*/ 668856 h 5832012"/>
              <a:gd name="connsiteX553" fmla="*/ 1427775 w 6184980"/>
              <a:gd name="connsiteY553" fmla="*/ 665801 h 5832012"/>
              <a:gd name="connsiteX554" fmla="*/ 1410666 w 6184980"/>
              <a:gd name="connsiteY554" fmla="*/ 614476 h 5832012"/>
              <a:gd name="connsiteX555" fmla="*/ 1413722 w 6184980"/>
              <a:gd name="connsiteY555" fmla="*/ 595535 h 5832012"/>
              <a:gd name="connsiteX556" fmla="*/ 1416089 w 6184980"/>
              <a:gd name="connsiteY556" fmla="*/ 582169 h 5832012"/>
              <a:gd name="connsiteX557" fmla="*/ 1419813 w 6184980"/>
              <a:gd name="connsiteY557" fmla="*/ 571150 h 5832012"/>
              <a:gd name="connsiteX558" fmla="*/ 1420442 w 6184980"/>
              <a:gd name="connsiteY558" fmla="*/ 570484 h 5832012"/>
              <a:gd name="connsiteX559" fmla="*/ 1420442 w 6184980"/>
              <a:gd name="connsiteY559" fmla="*/ 568651 h 5832012"/>
              <a:gd name="connsiteX560" fmla="*/ 1419832 w 6184980"/>
              <a:gd name="connsiteY560" fmla="*/ 571094 h 5832012"/>
              <a:gd name="connsiteX561" fmla="*/ 1419813 w 6184980"/>
              <a:gd name="connsiteY561" fmla="*/ 571150 h 5832012"/>
              <a:gd name="connsiteX562" fmla="*/ 1410056 w 6184980"/>
              <a:gd name="connsiteY562" fmla="*/ 581482 h 5832012"/>
              <a:gd name="connsiteX563" fmla="*/ 1343456 w 6184980"/>
              <a:gd name="connsiteY563" fmla="*/ 626085 h 5832012"/>
              <a:gd name="connsiteX564" fmla="*/ 1309240 w 6184980"/>
              <a:gd name="connsiteY564" fmla="*/ 624252 h 5832012"/>
              <a:gd name="connsiteX565" fmla="*/ 1275022 w 6184980"/>
              <a:gd name="connsiteY565" fmla="*/ 585759 h 5832012"/>
              <a:gd name="connsiteX566" fmla="*/ 1300074 w 6184980"/>
              <a:gd name="connsiteY566" fmla="*/ 544821 h 5832012"/>
              <a:gd name="connsiteX567" fmla="*/ 1371562 w 6184980"/>
              <a:gd name="connsiteY567" fmla="*/ 525269 h 5832012"/>
              <a:gd name="connsiteX568" fmla="*/ 1389893 w 6184980"/>
              <a:gd name="connsiteY568" fmla="*/ 522825 h 5832012"/>
              <a:gd name="connsiteX569" fmla="*/ 1370951 w 6184980"/>
              <a:gd name="connsiteY569" fmla="*/ 518548 h 5832012"/>
              <a:gd name="connsiteX570" fmla="*/ 1294575 w 6184980"/>
              <a:gd name="connsiteY570" fmla="*/ 479444 h 5832012"/>
              <a:gd name="connsiteX571" fmla="*/ 1279911 w 6184980"/>
              <a:gd name="connsiteY571" fmla="*/ 412845 h 5832012"/>
              <a:gd name="connsiteX572" fmla="*/ 1344066 w 6184980"/>
              <a:gd name="connsiteY572" fmla="*/ 402458 h 5832012"/>
              <a:gd name="connsiteX573" fmla="*/ 1353843 w 6184980"/>
              <a:gd name="connsiteY573" fmla="*/ 406123 h 5832012"/>
              <a:gd name="connsiteX574" fmla="*/ 1364230 w 6184980"/>
              <a:gd name="connsiteY574" fmla="*/ 413456 h 5832012"/>
              <a:gd name="connsiteX575" fmla="*/ 1407000 w 6184980"/>
              <a:gd name="connsiteY575" fmla="*/ 461725 h 5832012"/>
              <a:gd name="connsiteX576" fmla="*/ 1419832 w 6184980"/>
              <a:gd name="connsiteY576" fmla="*/ 478222 h 5832012"/>
              <a:gd name="connsiteX577" fmla="*/ 1422886 w 6184980"/>
              <a:gd name="connsiteY577" fmla="*/ 484333 h 5832012"/>
              <a:gd name="connsiteX578" fmla="*/ 1418609 w 6184980"/>
              <a:gd name="connsiteY578" fmla="*/ 475167 h 5832012"/>
              <a:gd name="connsiteX579" fmla="*/ 1413722 w 6184980"/>
              <a:gd name="connsiteY579" fmla="*/ 454393 h 5832012"/>
              <a:gd name="connsiteX580" fmla="*/ 1408833 w 6184980"/>
              <a:gd name="connsiteY580" fmla="*/ 393903 h 5832012"/>
              <a:gd name="connsiteX581" fmla="*/ 1440605 w 6184980"/>
              <a:gd name="connsiteY581" fmla="*/ 352967 h 5832012"/>
              <a:gd name="connsiteX582" fmla="*/ 2472275 w 6184980"/>
              <a:gd name="connsiteY582" fmla="*/ 212706 h 5832012"/>
              <a:gd name="connsiteX583" fmla="*/ 2512296 w 6184980"/>
              <a:gd name="connsiteY583" fmla="*/ 221566 h 5832012"/>
              <a:gd name="connsiteX584" fmla="*/ 2549568 w 6184980"/>
              <a:gd name="connsiteY584" fmla="*/ 260060 h 5832012"/>
              <a:gd name="connsiteX585" fmla="*/ 2549568 w 6184980"/>
              <a:gd name="connsiteY585" fmla="*/ 298553 h 5832012"/>
              <a:gd name="connsiteX586" fmla="*/ 2546512 w 6184980"/>
              <a:gd name="connsiteY586" fmla="*/ 313217 h 5832012"/>
              <a:gd name="connsiteX587" fmla="*/ 2532459 w 6184980"/>
              <a:gd name="connsiteY587" fmla="*/ 322382 h 5832012"/>
              <a:gd name="connsiteX588" fmla="*/ 2540402 w 6184980"/>
              <a:gd name="connsiteY588" fmla="*/ 340712 h 5832012"/>
              <a:gd name="connsiteX589" fmla="*/ 2489078 w 6184980"/>
              <a:gd name="connsiteY589" fmla="*/ 341323 h 5832012"/>
              <a:gd name="connsiteX590" fmla="*/ 2453639 w 6184980"/>
              <a:gd name="connsiteY590" fmla="*/ 336435 h 5832012"/>
              <a:gd name="connsiteX591" fmla="*/ 2446308 w 6184980"/>
              <a:gd name="connsiteY591" fmla="*/ 323604 h 5832012"/>
              <a:gd name="connsiteX592" fmla="*/ 2425533 w 6184980"/>
              <a:gd name="connsiteY592" fmla="*/ 305274 h 5832012"/>
              <a:gd name="connsiteX593" fmla="*/ 2419423 w 6184980"/>
              <a:gd name="connsiteY593" fmla="*/ 277779 h 5832012"/>
              <a:gd name="connsiteX594" fmla="*/ 2413924 w 6184980"/>
              <a:gd name="connsiteY594" fmla="*/ 260670 h 5832012"/>
              <a:gd name="connsiteX595" fmla="*/ 2435920 w 6184980"/>
              <a:gd name="connsiteY595" fmla="*/ 229509 h 5832012"/>
              <a:gd name="connsiteX596" fmla="*/ 2472275 w 6184980"/>
              <a:gd name="connsiteY596" fmla="*/ 212706 h 5832012"/>
              <a:gd name="connsiteX597" fmla="*/ 3611161 w 6184980"/>
              <a:gd name="connsiteY597" fmla="*/ 124959 h 5832012"/>
              <a:gd name="connsiteX598" fmla="*/ 3632393 w 6184980"/>
              <a:gd name="connsiteY598" fmla="*/ 125324 h 5832012"/>
              <a:gd name="connsiteX599" fmla="*/ 3709471 w 6184980"/>
              <a:gd name="connsiteY599" fmla="*/ 154924 h 5832012"/>
              <a:gd name="connsiteX600" fmla="*/ 3765367 w 6184980"/>
              <a:gd name="connsiteY600" fmla="*/ 216324 h 5832012"/>
              <a:gd name="connsiteX601" fmla="*/ 3763851 w 6184980"/>
              <a:gd name="connsiteY601" fmla="*/ 276691 h 5832012"/>
              <a:gd name="connsiteX602" fmla="*/ 3741748 w 6184980"/>
              <a:gd name="connsiteY602" fmla="*/ 382199 h 5832012"/>
              <a:gd name="connsiteX603" fmla="*/ 3754573 w 6184980"/>
              <a:gd name="connsiteY603" fmla="*/ 403124 h 5832012"/>
              <a:gd name="connsiteX604" fmla="*/ 3836051 w 6184980"/>
              <a:gd name="connsiteY604" fmla="*/ 454690 h 5832012"/>
              <a:gd name="connsiteX605" fmla="*/ 3865340 w 6184980"/>
              <a:gd name="connsiteY605" fmla="*/ 495510 h 5832012"/>
              <a:gd name="connsiteX606" fmla="*/ 3882795 w 6184980"/>
              <a:gd name="connsiteY606" fmla="*/ 546566 h 5832012"/>
              <a:gd name="connsiteX607" fmla="*/ 3931977 w 6184980"/>
              <a:gd name="connsiteY607" fmla="*/ 570938 h 5832012"/>
              <a:gd name="connsiteX608" fmla="*/ 3964396 w 6184980"/>
              <a:gd name="connsiteY608" fmla="*/ 580411 h 5832012"/>
              <a:gd name="connsiteX609" fmla="*/ 3968587 w 6184980"/>
              <a:gd name="connsiteY609" fmla="*/ 589848 h 5832012"/>
              <a:gd name="connsiteX610" fmla="*/ 6184980 w 6184980"/>
              <a:gd name="connsiteY610" fmla="*/ 589848 h 5832012"/>
              <a:gd name="connsiteX611" fmla="*/ 6184980 w 6184980"/>
              <a:gd name="connsiteY611" fmla="*/ 5832012 h 5832012"/>
              <a:gd name="connsiteX612" fmla="*/ 2409827 w 6184980"/>
              <a:gd name="connsiteY612" fmla="*/ 5832012 h 5832012"/>
              <a:gd name="connsiteX613" fmla="*/ 2409827 w 6184980"/>
              <a:gd name="connsiteY613" fmla="*/ 3475039 h 5832012"/>
              <a:gd name="connsiteX614" fmla="*/ 2369604 w 6184980"/>
              <a:gd name="connsiteY614" fmla="*/ 3503875 h 5832012"/>
              <a:gd name="connsiteX615" fmla="*/ 2339873 w 6184980"/>
              <a:gd name="connsiteY615" fmla="*/ 3499535 h 5832012"/>
              <a:gd name="connsiteX616" fmla="*/ 2346403 w 6184980"/>
              <a:gd name="connsiteY616" fmla="*/ 3474100 h 5832012"/>
              <a:gd name="connsiteX617" fmla="*/ 2324812 w 6184980"/>
              <a:gd name="connsiteY617" fmla="*/ 3408497 h 5832012"/>
              <a:gd name="connsiteX618" fmla="*/ 2272779 w 6184980"/>
              <a:gd name="connsiteY618" fmla="*/ 3381005 h 5832012"/>
              <a:gd name="connsiteX619" fmla="*/ 2251167 w 6184980"/>
              <a:gd name="connsiteY619" fmla="*/ 3329164 h 5832012"/>
              <a:gd name="connsiteX620" fmla="*/ 2170765 w 6184980"/>
              <a:gd name="connsiteY620" fmla="*/ 3253712 h 5832012"/>
              <a:gd name="connsiteX621" fmla="*/ 2148040 w 6184980"/>
              <a:gd name="connsiteY621" fmla="*/ 3253280 h 5832012"/>
              <a:gd name="connsiteX622" fmla="*/ 2144658 w 6184980"/>
              <a:gd name="connsiteY622" fmla="*/ 3168756 h 5832012"/>
              <a:gd name="connsiteX623" fmla="*/ 2111630 w 6184980"/>
              <a:gd name="connsiteY623" fmla="*/ 3142874 h 5832012"/>
              <a:gd name="connsiteX624" fmla="*/ 2082257 w 6184980"/>
              <a:gd name="connsiteY624" fmla="*/ 3132056 h 5832012"/>
              <a:gd name="connsiteX625" fmla="*/ 2079612 w 6184980"/>
              <a:gd name="connsiteY625" fmla="*/ 3133123 h 5832012"/>
              <a:gd name="connsiteX626" fmla="*/ 2051867 w 6184980"/>
              <a:gd name="connsiteY626" fmla="*/ 3212407 h 5832012"/>
              <a:gd name="connsiteX627" fmla="*/ 2052057 w 6184980"/>
              <a:gd name="connsiteY627" fmla="*/ 3238163 h 5832012"/>
              <a:gd name="connsiteX628" fmla="*/ 2157154 w 6184980"/>
              <a:gd name="connsiteY628" fmla="*/ 3308175 h 5832012"/>
              <a:gd name="connsiteX629" fmla="*/ 2203400 w 6184980"/>
              <a:gd name="connsiteY629" fmla="*/ 3367438 h 5832012"/>
              <a:gd name="connsiteX630" fmla="*/ 2193030 w 6184980"/>
              <a:gd name="connsiteY630" fmla="*/ 3388871 h 5832012"/>
              <a:gd name="connsiteX631" fmla="*/ 2120055 w 6184980"/>
              <a:gd name="connsiteY631" fmla="*/ 3487387 h 5832012"/>
              <a:gd name="connsiteX632" fmla="*/ 2114179 w 6184980"/>
              <a:gd name="connsiteY632" fmla="*/ 3489334 h 5832012"/>
              <a:gd name="connsiteX633" fmla="*/ 2088781 w 6184980"/>
              <a:gd name="connsiteY633" fmla="*/ 3417424 h 5832012"/>
              <a:gd name="connsiteX634" fmla="*/ 2091071 w 6184980"/>
              <a:gd name="connsiteY634" fmla="*/ 3405451 h 5832012"/>
              <a:gd name="connsiteX635" fmla="*/ 2076202 w 6184980"/>
              <a:gd name="connsiteY635" fmla="*/ 3357435 h 5832012"/>
              <a:gd name="connsiteX636" fmla="*/ 2035541 w 6184980"/>
              <a:gd name="connsiteY636" fmla="*/ 3329182 h 5832012"/>
              <a:gd name="connsiteX637" fmla="*/ 2004873 w 6184980"/>
              <a:gd name="connsiteY637" fmla="*/ 3316917 h 5832012"/>
              <a:gd name="connsiteX638" fmla="*/ 1971055 w 6184980"/>
              <a:gd name="connsiteY638" fmla="*/ 3361248 h 5832012"/>
              <a:gd name="connsiteX639" fmla="*/ 1934585 w 6184980"/>
              <a:gd name="connsiteY639" fmla="*/ 3400721 h 5832012"/>
              <a:gd name="connsiteX640" fmla="*/ 1895599 w 6184980"/>
              <a:gd name="connsiteY640" fmla="*/ 3445981 h 5832012"/>
              <a:gd name="connsiteX641" fmla="*/ 1844764 w 6184980"/>
              <a:gd name="connsiteY641" fmla="*/ 3553854 h 5832012"/>
              <a:gd name="connsiteX642" fmla="*/ 1781639 w 6184980"/>
              <a:gd name="connsiteY642" fmla="*/ 3568775 h 5832012"/>
              <a:gd name="connsiteX643" fmla="*/ 1755315 w 6184980"/>
              <a:gd name="connsiteY643" fmla="*/ 3580630 h 5832012"/>
              <a:gd name="connsiteX644" fmla="*/ 1734469 w 6184980"/>
              <a:gd name="connsiteY644" fmla="*/ 3593277 h 5832012"/>
              <a:gd name="connsiteX645" fmla="*/ 1600235 w 6184980"/>
              <a:gd name="connsiteY645" fmla="*/ 3484934 h 5832012"/>
              <a:gd name="connsiteX646" fmla="*/ 1607213 w 6184980"/>
              <a:gd name="connsiteY646" fmla="*/ 3479232 h 5832012"/>
              <a:gd name="connsiteX647" fmla="*/ 1701558 w 6184980"/>
              <a:gd name="connsiteY647" fmla="*/ 3519161 h 5832012"/>
              <a:gd name="connsiteX648" fmla="*/ 1784202 w 6184980"/>
              <a:gd name="connsiteY648" fmla="*/ 3489163 h 5832012"/>
              <a:gd name="connsiteX649" fmla="*/ 1805168 w 6184980"/>
              <a:gd name="connsiteY649" fmla="*/ 3452482 h 5832012"/>
              <a:gd name="connsiteX650" fmla="*/ 1809300 w 6184980"/>
              <a:gd name="connsiteY650" fmla="*/ 3416164 h 5832012"/>
              <a:gd name="connsiteX651" fmla="*/ 1814945 w 6184980"/>
              <a:gd name="connsiteY651" fmla="*/ 3319099 h 5832012"/>
              <a:gd name="connsiteX652" fmla="*/ 1805210 w 6184980"/>
              <a:gd name="connsiteY652" fmla="*/ 3289725 h 5832012"/>
              <a:gd name="connsiteX653" fmla="*/ 1768252 w 6184980"/>
              <a:gd name="connsiteY653" fmla="*/ 3247466 h 5832012"/>
              <a:gd name="connsiteX654" fmla="*/ 1729486 w 6184980"/>
              <a:gd name="connsiteY654" fmla="*/ 3209979 h 5832012"/>
              <a:gd name="connsiteX655" fmla="*/ 1736410 w 6184980"/>
              <a:gd name="connsiteY655" fmla="*/ 3189166 h 5832012"/>
              <a:gd name="connsiteX656" fmla="*/ 1737633 w 6184980"/>
              <a:gd name="connsiteY656" fmla="*/ 3161375 h 5832012"/>
              <a:gd name="connsiteX657" fmla="*/ 1730239 w 6184980"/>
              <a:gd name="connsiteY657" fmla="*/ 3135138 h 5832012"/>
              <a:gd name="connsiteX658" fmla="*/ 1731911 w 6184980"/>
              <a:gd name="connsiteY658" fmla="*/ 3119718 h 5832012"/>
              <a:gd name="connsiteX659" fmla="*/ 1709166 w 6184980"/>
              <a:gd name="connsiteY659" fmla="*/ 3052665 h 5832012"/>
              <a:gd name="connsiteX660" fmla="*/ 1709991 w 6184980"/>
              <a:gd name="connsiteY660" fmla="*/ 3027614 h 5832012"/>
              <a:gd name="connsiteX661" fmla="*/ 1682372 w 6184980"/>
              <a:gd name="connsiteY661" fmla="*/ 3017467 h 5832012"/>
              <a:gd name="connsiteX662" fmla="*/ 1660027 w 6184980"/>
              <a:gd name="connsiteY662" fmla="*/ 3036611 h 5832012"/>
              <a:gd name="connsiteX663" fmla="*/ 1630741 w 6184980"/>
              <a:gd name="connsiteY663" fmla="*/ 3041884 h 5832012"/>
              <a:gd name="connsiteX664" fmla="*/ 1608996 w 6184980"/>
              <a:gd name="connsiteY664" fmla="*/ 3029790 h 5832012"/>
              <a:gd name="connsiteX665" fmla="*/ 1597504 w 6184980"/>
              <a:gd name="connsiteY665" fmla="*/ 3020298 h 5832012"/>
              <a:gd name="connsiteX666" fmla="*/ 1613802 w 6184980"/>
              <a:gd name="connsiteY666" fmla="*/ 3012028 h 5832012"/>
              <a:gd name="connsiteX667" fmla="*/ 1649671 w 6184980"/>
              <a:gd name="connsiteY667" fmla="*/ 3003791 h 5832012"/>
              <a:gd name="connsiteX668" fmla="*/ 1690967 w 6184980"/>
              <a:gd name="connsiteY668" fmla="*/ 2981236 h 5832012"/>
              <a:gd name="connsiteX669" fmla="*/ 1691794 w 6184980"/>
              <a:gd name="connsiteY669" fmla="*/ 2956186 h 5832012"/>
              <a:gd name="connsiteX670" fmla="*/ 1672530 w 6184980"/>
              <a:gd name="connsiteY670" fmla="*/ 2957874 h 5832012"/>
              <a:gd name="connsiteX671" fmla="*/ 1603756 w 6184980"/>
              <a:gd name="connsiteY671" fmla="*/ 2980931 h 5832012"/>
              <a:gd name="connsiteX672" fmla="*/ 1559893 w 6184980"/>
              <a:gd name="connsiteY672" fmla="*/ 2994164 h 5832012"/>
              <a:gd name="connsiteX673" fmla="*/ 1548711 w 6184980"/>
              <a:gd name="connsiteY673" fmla="*/ 2986395 h 5832012"/>
              <a:gd name="connsiteX674" fmla="*/ 1585439 w 6184980"/>
              <a:gd name="connsiteY674" fmla="*/ 2933536 h 5832012"/>
              <a:gd name="connsiteX675" fmla="*/ 1583406 w 6184980"/>
              <a:gd name="connsiteY675" fmla="*/ 2932123 h 5832012"/>
              <a:gd name="connsiteX676" fmla="*/ 1528361 w 6184980"/>
              <a:gd name="connsiteY676" fmla="*/ 2937587 h 5832012"/>
              <a:gd name="connsiteX677" fmla="*/ 1529894 w 6184980"/>
              <a:gd name="connsiteY677" fmla="*/ 2911521 h 5832012"/>
              <a:gd name="connsiteX678" fmla="*/ 1565400 w 6184980"/>
              <a:gd name="connsiteY678" fmla="*/ 2886453 h 5832012"/>
              <a:gd name="connsiteX679" fmla="*/ 1651780 w 6184980"/>
              <a:gd name="connsiteY679" fmla="*/ 2822873 h 5832012"/>
              <a:gd name="connsiteX680" fmla="*/ 1667196 w 6184980"/>
              <a:gd name="connsiteY680" fmla="*/ 2735611 h 5832012"/>
              <a:gd name="connsiteX681" fmla="*/ 1650911 w 6184980"/>
              <a:gd name="connsiteY681" fmla="*/ 2689628 h 5832012"/>
              <a:gd name="connsiteX682" fmla="*/ 1603703 w 6184980"/>
              <a:gd name="connsiteY682" fmla="*/ 2644769 h 5832012"/>
              <a:gd name="connsiteX683" fmla="*/ 1573704 w 6184980"/>
              <a:gd name="connsiteY683" fmla="*/ 2562125 h 5832012"/>
              <a:gd name="connsiteX684" fmla="*/ 1601421 w 6184980"/>
              <a:gd name="connsiteY684" fmla="*/ 2513557 h 5832012"/>
              <a:gd name="connsiteX685" fmla="*/ 1602763 w 6184980"/>
              <a:gd name="connsiteY685" fmla="*/ 2461732 h 5832012"/>
              <a:gd name="connsiteX686" fmla="*/ 1601985 w 6184980"/>
              <a:gd name="connsiteY686" fmla="*/ 2412959 h 5832012"/>
              <a:gd name="connsiteX687" fmla="*/ 1555481 w 6184980"/>
              <a:gd name="connsiteY687" fmla="*/ 2367082 h 5832012"/>
              <a:gd name="connsiteX688" fmla="*/ 1430159 w 6184980"/>
              <a:gd name="connsiteY688" fmla="*/ 2313163 h 5832012"/>
              <a:gd name="connsiteX689" fmla="*/ 1406741 w 6184980"/>
              <a:gd name="connsiteY689" fmla="*/ 2227556 h 5832012"/>
              <a:gd name="connsiteX690" fmla="*/ 1437284 w 6184980"/>
              <a:gd name="connsiteY690" fmla="*/ 2174921 h 5832012"/>
              <a:gd name="connsiteX691" fmla="*/ 1490310 w 6184980"/>
              <a:gd name="connsiteY691" fmla="*/ 2113792 h 5832012"/>
              <a:gd name="connsiteX692" fmla="*/ 1516429 w 6184980"/>
              <a:gd name="connsiteY692" fmla="*/ 2130433 h 5832012"/>
              <a:gd name="connsiteX693" fmla="*/ 1511811 w 6184980"/>
              <a:gd name="connsiteY693" fmla="*/ 2085019 h 5832012"/>
              <a:gd name="connsiteX694" fmla="*/ 1760012 w 6184980"/>
              <a:gd name="connsiteY694" fmla="*/ 1927382 h 5832012"/>
              <a:gd name="connsiteX695" fmla="*/ 1768650 w 6184980"/>
              <a:gd name="connsiteY695" fmla="*/ 2049446 h 5832012"/>
              <a:gd name="connsiteX696" fmla="*/ 1784095 w 6184980"/>
              <a:gd name="connsiteY696" fmla="*/ 2069068 h 5832012"/>
              <a:gd name="connsiteX697" fmla="*/ 1800061 w 6184980"/>
              <a:gd name="connsiteY697" fmla="*/ 2058558 h 5832012"/>
              <a:gd name="connsiteX698" fmla="*/ 1826096 w 6184980"/>
              <a:gd name="connsiteY698" fmla="*/ 2026979 h 5832012"/>
              <a:gd name="connsiteX699" fmla="*/ 1853243 w 6184980"/>
              <a:gd name="connsiteY699" fmla="*/ 2022228 h 5832012"/>
              <a:gd name="connsiteX700" fmla="*/ 1895036 w 6184980"/>
              <a:gd name="connsiteY700" fmla="*/ 2037886 h 5832012"/>
              <a:gd name="connsiteX701" fmla="*/ 1920767 w 6184980"/>
              <a:gd name="connsiteY701" fmla="*/ 2024691 h 5832012"/>
              <a:gd name="connsiteX702" fmla="*/ 1910412 w 6184980"/>
              <a:gd name="connsiteY702" fmla="*/ 2002082 h 5832012"/>
              <a:gd name="connsiteX703" fmla="*/ 1796452 w 6184980"/>
              <a:gd name="connsiteY703" fmla="*/ 1874248 h 5832012"/>
              <a:gd name="connsiteX704" fmla="*/ 1738659 w 6184980"/>
              <a:gd name="connsiteY704" fmla="*/ 1788453 h 5832012"/>
              <a:gd name="connsiteX705" fmla="*/ 1764479 w 6184980"/>
              <a:gd name="connsiteY705" fmla="*/ 1626868 h 5832012"/>
              <a:gd name="connsiteX706" fmla="*/ 1799044 w 6184980"/>
              <a:gd name="connsiteY706" fmla="*/ 1523721 h 5832012"/>
              <a:gd name="connsiteX707" fmla="*/ 1868561 w 6184980"/>
              <a:gd name="connsiteY707" fmla="*/ 1495160 h 5832012"/>
              <a:gd name="connsiteX708" fmla="*/ 1935590 w 6184980"/>
              <a:gd name="connsiteY708" fmla="*/ 1482045 h 5832012"/>
              <a:gd name="connsiteX709" fmla="*/ 1986763 w 6184980"/>
              <a:gd name="connsiteY709" fmla="*/ 1475391 h 5832012"/>
              <a:gd name="connsiteX710" fmla="*/ 2003750 w 6184980"/>
              <a:gd name="connsiteY710" fmla="*/ 1403760 h 5832012"/>
              <a:gd name="connsiteX711" fmla="*/ 1970844 w 6184980"/>
              <a:gd name="connsiteY711" fmla="*/ 1350209 h 5832012"/>
              <a:gd name="connsiteX712" fmla="*/ 1911368 w 6184980"/>
              <a:gd name="connsiteY712" fmla="*/ 1261945 h 5832012"/>
              <a:gd name="connsiteX713" fmla="*/ 1878516 w 6184980"/>
              <a:gd name="connsiteY713" fmla="*/ 1260454 h 5832012"/>
              <a:gd name="connsiteX714" fmla="*/ 1804058 w 6184980"/>
              <a:gd name="connsiteY714" fmla="*/ 1292380 h 5832012"/>
              <a:gd name="connsiteX715" fmla="*/ 1735715 w 6184980"/>
              <a:gd name="connsiteY715" fmla="*/ 1228246 h 5832012"/>
              <a:gd name="connsiteX716" fmla="*/ 1755534 w 6184980"/>
              <a:gd name="connsiteY716" fmla="*/ 1173498 h 5832012"/>
              <a:gd name="connsiteX717" fmla="*/ 1757167 w 6184980"/>
              <a:gd name="connsiteY717" fmla="*/ 1123907 h 5832012"/>
              <a:gd name="connsiteX718" fmla="*/ 1754353 w 6184980"/>
              <a:gd name="connsiteY718" fmla="*/ 1093262 h 5832012"/>
              <a:gd name="connsiteX719" fmla="*/ 1778113 w 6184980"/>
              <a:gd name="connsiteY719" fmla="*/ 1097332 h 5832012"/>
              <a:gd name="connsiteX720" fmla="*/ 1939418 w 6184980"/>
              <a:gd name="connsiteY720" fmla="*/ 1228810 h 5832012"/>
              <a:gd name="connsiteX721" fmla="*/ 2034766 w 6184980"/>
              <a:gd name="connsiteY721" fmla="*/ 1363536 h 5832012"/>
              <a:gd name="connsiteX722" fmla="*/ 2032865 w 6184980"/>
              <a:gd name="connsiteY722" fmla="*/ 1356543 h 5832012"/>
              <a:gd name="connsiteX723" fmla="*/ 2039082 w 6184980"/>
              <a:gd name="connsiteY723" fmla="*/ 1343527 h 5832012"/>
              <a:gd name="connsiteX724" fmla="*/ 2063255 w 6184980"/>
              <a:gd name="connsiteY724" fmla="*/ 1354294 h 5832012"/>
              <a:gd name="connsiteX725" fmla="*/ 2111394 w 6184980"/>
              <a:gd name="connsiteY725" fmla="*/ 1404323 h 5832012"/>
              <a:gd name="connsiteX726" fmla="*/ 2111818 w 6184980"/>
              <a:gd name="connsiteY726" fmla="*/ 1405863 h 5832012"/>
              <a:gd name="connsiteX727" fmla="*/ 2144007 w 6184980"/>
              <a:gd name="connsiteY727" fmla="*/ 1399352 h 5832012"/>
              <a:gd name="connsiteX728" fmla="*/ 2231672 w 6184980"/>
              <a:gd name="connsiteY728" fmla="*/ 1393156 h 5832012"/>
              <a:gd name="connsiteX729" fmla="*/ 2250396 w 6184980"/>
              <a:gd name="connsiteY729" fmla="*/ 1376054 h 5832012"/>
              <a:gd name="connsiteX730" fmla="*/ 2232672 w 6184980"/>
              <a:gd name="connsiteY730" fmla="*/ 1330971 h 5832012"/>
              <a:gd name="connsiteX731" fmla="*/ 2164659 w 6184980"/>
              <a:gd name="connsiteY731" fmla="*/ 1219581 h 5832012"/>
              <a:gd name="connsiteX732" fmla="*/ 2118431 w 6184980"/>
              <a:gd name="connsiteY732" fmla="*/ 1129524 h 5832012"/>
              <a:gd name="connsiteX733" fmla="*/ 2076236 w 6184980"/>
              <a:gd name="connsiteY733" fmla="*/ 1122824 h 5832012"/>
              <a:gd name="connsiteX734" fmla="*/ 2045449 w 6184980"/>
              <a:gd name="connsiteY734" fmla="*/ 1128607 h 5832012"/>
              <a:gd name="connsiteX735" fmla="*/ 2039537 w 6184980"/>
              <a:gd name="connsiteY735" fmla="*/ 1087051 h 5832012"/>
              <a:gd name="connsiteX736" fmla="*/ 2057592 w 6184980"/>
              <a:gd name="connsiteY736" fmla="*/ 1084879 h 5832012"/>
              <a:gd name="connsiteX737" fmla="*/ 2117572 w 6184980"/>
              <a:gd name="connsiteY737" fmla="*/ 1095378 h 5832012"/>
              <a:gd name="connsiteX738" fmla="*/ 2136257 w 6184980"/>
              <a:gd name="connsiteY738" fmla="*/ 1105799 h 5832012"/>
              <a:gd name="connsiteX739" fmla="*/ 2258249 w 6184980"/>
              <a:gd name="connsiteY739" fmla="*/ 1334525 h 5832012"/>
              <a:gd name="connsiteX740" fmla="*/ 2326786 w 6184980"/>
              <a:gd name="connsiteY740" fmla="*/ 1354388 h 5832012"/>
              <a:gd name="connsiteX741" fmla="*/ 2370418 w 6184980"/>
              <a:gd name="connsiteY741" fmla="*/ 1355770 h 5832012"/>
              <a:gd name="connsiteX742" fmla="*/ 2397411 w 6184980"/>
              <a:gd name="connsiteY742" fmla="*/ 1367763 h 5832012"/>
              <a:gd name="connsiteX743" fmla="*/ 2409827 w 6184980"/>
              <a:gd name="connsiteY743" fmla="*/ 1366208 h 5832012"/>
              <a:gd name="connsiteX744" fmla="*/ 2409827 w 6184980"/>
              <a:gd name="connsiteY744" fmla="*/ 1292136 h 5832012"/>
              <a:gd name="connsiteX745" fmla="*/ 2401304 w 6184980"/>
              <a:gd name="connsiteY745" fmla="*/ 1281176 h 5832012"/>
              <a:gd name="connsiteX746" fmla="*/ 2377091 w 6184980"/>
              <a:gd name="connsiteY746" fmla="*/ 1234004 h 5832012"/>
              <a:gd name="connsiteX747" fmla="*/ 2382268 w 6184980"/>
              <a:gd name="connsiteY747" fmla="*/ 1207036 h 5832012"/>
              <a:gd name="connsiteX748" fmla="*/ 2378510 w 6184980"/>
              <a:gd name="connsiteY748" fmla="*/ 1196146 h 5832012"/>
              <a:gd name="connsiteX749" fmla="*/ 2396530 w 6184980"/>
              <a:gd name="connsiteY749" fmla="*/ 1165331 h 5832012"/>
              <a:gd name="connsiteX750" fmla="*/ 2409827 w 6184980"/>
              <a:gd name="connsiteY750" fmla="*/ 1152916 h 5832012"/>
              <a:gd name="connsiteX751" fmla="*/ 2409827 w 6184980"/>
              <a:gd name="connsiteY751" fmla="*/ 1036535 h 5832012"/>
              <a:gd name="connsiteX752" fmla="*/ 2384850 w 6184980"/>
              <a:gd name="connsiteY752" fmla="*/ 1014021 h 5832012"/>
              <a:gd name="connsiteX753" fmla="*/ 2357774 w 6184980"/>
              <a:gd name="connsiteY753" fmla="*/ 984657 h 5832012"/>
              <a:gd name="connsiteX754" fmla="*/ 2340077 w 6184980"/>
              <a:gd name="connsiteY754" fmla="*/ 940709 h 5832012"/>
              <a:gd name="connsiteX755" fmla="*/ 2373828 w 6184980"/>
              <a:gd name="connsiteY755" fmla="*/ 935522 h 5832012"/>
              <a:gd name="connsiteX756" fmla="*/ 2409827 w 6184980"/>
              <a:gd name="connsiteY756" fmla="*/ 950693 h 5832012"/>
              <a:gd name="connsiteX757" fmla="*/ 2409827 w 6184980"/>
              <a:gd name="connsiteY757" fmla="*/ 589848 h 5832012"/>
              <a:gd name="connsiteX758" fmla="*/ 2756722 w 6184980"/>
              <a:gd name="connsiteY758" fmla="*/ 589848 h 5832012"/>
              <a:gd name="connsiteX759" fmla="*/ 2767893 w 6184980"/>
              <a:gd name="connsiteY759" fmla="*/ 583690 h 5832012"/>
              <a:gd name="connsiteX760" fmla="*/ 2798673 w 6184980"/>
              <a:gd name="connsiteY760" fmla="*/ 576971 h 5832012"/>
              <a:gd name="connsiteX761" fmla="*/ 2821037 w 6184980"/>
              <a:gd name="connsiteY761" fmla="*/ 558837 h 5832012"/>
              <a:gd name="connsiteX762" fmla="*/ 2844339 w 6184980"/>
              <a:gd name="connsiteY762" fmla="*/ 519803 h 5832012"/>
              <a:gd name="connsiteX763" fmla="*/ 2841030 w 6184980"/>
              <a:gd name="connsiteY763" fmla="*/ 473580 h 5832012"/>
              <a:gd name="connsiteX764" fmla="*/ 2855816 w 6184980"/>
              <a:gd name="connsiteY764" fmla="*/ 397659 h 5832012"/>
              <a:gd name="connsiteX765" fmla="*/ 2879615 w 6184980"/>
              <a:gd name="connsiteY765" fmla="*/ 374205 h 5832012"/>
              <a:gd name="connsiteX766" fmla="*/ 2897823 w 6184980"/>
              <a:gd name="connsiteY766" fmla="*/ 355285 h 5832012"/>
              <a:gd name="connsiteX767" fmla="*/ 2922977 w 6184980"/>
              <a:gd name="connsiteY767" fmla="*/ 381557 h 5832012"/>
              <a:gd name="connsiteX768" fmla="*/ 2922918 w 6184980"/>
              <a:gd name="connsiteY768" fmla="*/ 422842 h 5832012"/>
              <a:gd name="connsiteX769" fmla="*/ 3007501 w 6184980"/>
              <a:gd name="connsiteY769" fmla="*/ 391974 h 5832012"/>
              <a:gd name="connsiteX770" fmla="*/ 3012750 w 6184980"/>
              <a:gd name="connsiteY770" fmla="*/ 355112 h 5832012"/>
              <a:gd name="connsiteX771" fmla="*/ 2998662 w 6184980"/>
              <a:gd name="connsiteY771" fmla="*/ 308997 h 5832012"/>
              <a:gd name="connsiteX772" fmla="*/ 3000811 w 6184980"/>
              <a:gd name="connsiteY772" fmla="*/ 261226 h 5832012"/>
              <a:gd name="connsiteX773" fmla="*/ 3036401 w 6184980"/>
              <a:gd name="connsiteY773" fmla="*/ 255061 h 5832012"/>
              <a:gd name="connsiteX774" fmla="*/ 3076931 w 6184980"/>
              <a:gd name="connsiteY774" fmla="*/ 245531 h 5832012"/>
              <a:gd name="connsiteX775" fmla="*/ 3103221 w 6184980"/>
              <a:gd name="connsiteY775" fmla="*/ 206632 h 5832012"/>
              <a:gd name="connsiteX776" fmla="*/ 3134979 w 6184980"/>
              <a:gd name="connsiteY776" fmla="*/ 245771 h 5832012"/>
              <a:gd name="connsiteX777" fmla="*/ 3143651 w 6184980"/>
              <a:gd name="connsiteY777" fmla="*/ 265910 h 5832012"/>
              <a:gd name="connsiteX778" fmla="*/ 3167657 w 6184980"/>
              <a:gd name="connsiteY778" fmla="*/ 277769 h 5832012"/>
              <a:gd name="connsiteX779" fmla="*/ 3179376 w 6184980"/>
              <a:gd name="connsiteY779" fmla="*/ 256761 h 5832012"/>
              <a:gd name="connsiteX780" fmla="*/ 3198121 w 6184980"/>
              <a:gd name="connsiteY780" fmla="*/ 225896 h 5832012"/>
              <a:gd name="connsiteX781" fmla="*/ 3230034 w 6184980"/>
              <a:gd name="connsiteY781" fmla="*/ 248288 h 5832012"/>
              <a:gd name="connsiteX782" fmla="*/ 3233269 w 6184980"/>
              <a:gd name="connsiteY782" fmla="*/ 256213 h 5832012"/>
              <a:gd name="connsiteX783" fmla="*/ 3291947 w 6184980"/>
              <a:gd name="connsiteY783" fmla="*/ 269047 h 5832012"/>
              <a:gd name="connsiteX784" fmla="*/ 3338450 w 6184980"/>
              <a:gd name="connsiteY784" fmla="*/ 259788 h 5832012"/>
              <a:gd name="connsiteX785" fmla="*/ 3349477 w 6184980"/>
              <a:gd name="connsiteY785" fmla="*/ 267468 h 5832012"/>
              <a:gd name="connsiteX786" fmla="*/ 3396881 w 6184980"/>
              <a:gd name="connsiteY786" fmla="*/ 264831 h 5832012"/>
              <a:gd name="connsiteX787" fmla="*/ 3434693 w 6184980"/>
              <a:gd name="connsiteY787" fmla="*/ 249193 h 5832012"/>
              <a:gd name="connsiteX788" fmla="*/ 3529808 w 6184980"/>
              <a:gd name="connsiteY788" fmla="*/ 210425 h 5832012"/>
              <a:gd name="connsiteX789" fmla="*/ 3593030 w 6184980"/>
              <a:gd name="connsiteY789" fmla="*/ 135506 h 5832012"/>
              <a:gd name="connsiteX790" fmla="*/ 3611161 w 6184980"/>
              <a:gd name="connsiteY790" fmla="*/ 124959 h 5832012"/>
              <a:gd name="connsiteX791" fmla="*/ 2126187 w 6184980"/>
              <a:gd name="connsiteY791" fmla="*/ 81 h 5832012"/>
              <a:gd name="connsiteX792" fmla="*/ 2134761 w 6184980"/>
              <a:gd name="connsiteY792" fmla="*/ 27061 h 5832012"/>
              <a:gd name="connsiteX793" fmla="*/ 2132249 w 6184980"/>
              <a:gd name="connsiteY793" fmla="*/ 82633 h 5832012"/>
              <a:gd name="connsiteX794" fmla="*/ 2132836 w 6184980"/>
              <a:gd name="connsiteY794" fmla="*/ 96527 h 5832012"/>
              <a:gd name="connsiteX795" fmla="*/ 2132355 w 6184980"/>
              <a:gd name="connsiteY795" fmla="*/ 104011 h 5832012"/>
              <a:gd name="connsiteX796" fmla="*/ 2132424 w 6184980"/>
              <a:gd name="connsiteY796" fmla="*/ 159415 h 5832012"/>
              <a:gd name="connsiteX797" fmla="*/ 2130552 w 6184980"/>
              <a:gd name="connsiteY797" fmla="*/ 180275 h 5832012"/>
              <a:gd name="connsiteX798" fmla="*/ 2118868 w 6184980"/>
              <a:gd name="connsiteY798" fmla="*/ 204695 h 5832012"/>
              <a:gd name="connsiteX799" fmla="*/ 2102589 w 6184980"/>
              <a:gd name="connsiteY799" fmla="*/ 223260 h 5832012"/>
              <a:gd name="connsiteX800" fmla="*/ 2103943 w 6184980"/>
              <a:gd name="connsiteY800" fmla="*/ 243909 h 5832012"/>
              <a:gd name="connsiteX801" fmla="*/ 2121386 w 6184980"/>
              <a:gd name="connsiteY801" fmla="*/ 262854 h 5832012"/>
              <a:gd name="connsiteX802" fmla="*/ 2129929 w 6184980"/>
              <a:gd name="connsiteY802" fmla="*/ 279467 h 5832012"/>
              <a:gd name="connsiteX803" fmla="*/ 2127078 w 6184980"/>
              <a:gd name="connsiteY803" fmla="*/ 290347 h 5832012"/>
              <a:gd name="connsiteX804" fmla="*/ 2121604 w 6184980"/>
              <a:gd name="connsiteY804" fmla="*/ 300751 h 5832012"/>
              <a:gd name="connsiteX805" fmla="*/ 2120525 w 6184980"/>
              <a:gd name="connsiteY805" fmla="*/ 304062 h 5832012"/>
              <a:gd name="connsiteX806" fmla="*/ 2113496 w 6184980"/>
              <a:gd name="connsiteY806" fmla="*/ 320400 h 5832012"/>
              <a:gd name="connsiteX807" fmla="*/ 2113406 w 6184980"/>
              <a:gd name="connsiteY807" fmla="*/ 323970 h 5832012"/>
              <a:gd name="connsiteX808" fmla="*/ 2100003 w 6184980"/>
              <a:gd name="connsiteY808" fmla="*/ 346882 h 5832012"/>
              <a:gd name="connsiteX809" fmla="*/ 2093953 w 6184980"/>
              <a:gd name="connsiteY809" fmla="*/ 373201 h 5832012"/>
              <a:gd name="connsiteX810" fmla="*/ 2097798 w 6184980"/>
              <a:gd name="connsiteY810" fmla="*/ 397251 h 5832012"/>
              <a:gd name="connsiteX811" fmla="*/ 2088405 w 6184980"/>
              <a:gd name="connsiteY811" fmla="*/ 412123 h 5832012"/>
              <a:gd name="connsiteX812" fmla="*/ 2079287 w 6184980"/>
              <a:gd name="connsiteY812" fmla="*/ 411426 h 5832012"/>
              <a:gd name="connsiteX813" fmla="*/ 2065736 w 6184980"/>
              <a:gd name="connsiteY813" fmla="*/ 412314 h 5832012"/>
              <a:gd name="connsiteX814" fmla="*/ 2051365 w 6184980"/>
              <a:gd name="connsiteY814" fmla="*/ 415526 h 5832012"/>
              <a:gd name="connsiteX815" fmla="*/ 2047452 w 6184980"/>
              <a:gd name="connsiteY815" fmla="*/ 415134 h 5832012"/>
              <a:gd name="connsiteX816" fmla="*/ 1992455 w 6184980"/>
              <a:gd name="connsiteY816" fmla="*/ 396707 h 5832012"/>
              <a:gd name="connsiteX817" fmla="*/ 1985664 w 6184980"/>
              <a:gd name="connsiteY817" fmla="*/ 391968 h 5832012"/>
              <a:gd name="connsiteX818" fmla="*/ 1946349 w 6184980"/>
              <a:gd name="connsiteY818" fmla="*/ 350803 h 5832012"/>
              <a:gd name="connsiteX819" fmla="*/ 1924759 w 6184980"/>
              <a:gd name="connsiteY819" fmla="*/ 308152 h 5832012"/>
              <a:gd name="connsiteX820" fmla="*/ 1922739 w 6184980"/>
              <a:gd name="connsiteY820" fmla="*/ 306988 h 5832012"/>
              <a:gd name="connsiteX821" fmla="*/ 1921834 w 6184980"/>
              <a:gd name="connsiteY821" fmla="*/ 308020 h 5832012"/>
              <a:gd name="connsiteX822" fmla="*/ 1909605 w 6184980"/>
              <a:gd name="connsiteY822" fmla="*/ 319191 h 5832012"/>
              <a:gd name="connsiteX823" fmla="*/ 1908067 w 6184980"/>
              <a:gd name="connsiteY823" fmla="*/ 310543 h 5832012"/>
              <a:gd name="connsiteX824" fmla="*/ 1906480 w 6184980"/>
              <a:gd name="connsiteY824" fmla="*/ 306111 h 5832012"/>
              <a:gd name="connsiteX825" fmla="*/ 1903423 w 6184980"/>
              <a:gd name="connsiteY825" fmla="*/ 308903 h 5832012"/>
              <a:gd name="connsiteX826" fmla="*/ 1903709 w 6184980"/>
              <a:gd name="connsiteY826" fmla="*/ 323142 h 5832012"/>
              <a:gd name="connsiteX827" fmla="*/ 1881764 w 6184980"/>
              <a:gd name="connsiteY827" fmla="*/ 368972 h 5832012"/>
              <a:gd name="connsiteX828" fmla="*/ 1868108 w 6184980"/>
              <a:gd name="connsiteY828" fmla="*/ 388013 h 5832012"/>
              <a:gd name="connsiteX829" fmla="*/ 1850585 w 6184980"/>
              <a:gd name="connsiteY829" fmla="*/ 402447 h 5832012"/>
              <a:gd name="connsiteX830" fmla="*/ 1760956 w 6184980"/>
              <a:gd name="connsiteY830" fmla="*/ 429063 h 5832012"/>
              <a:gd name="connsiteX831" fmla="*/ 1747882 w 6184980"/>
              <a:gd name="connsiteY831" fmla="*/ 427328 h 5832012"/>
              <a:gd name="connsiteX832" fmla="*/ 1744803 w 6184980"/>
              <a:gd name="connsiteY832" fmla="*/ 410033 h 5832012"/>
              <a:gd name="connsiteX833" fmla="*/ 1743586 w 6184980"/>
              <a:gd name="connsiteY833" fmla="*/ 381599 h 5832012"/>
              <a:gd name="connsiteX834" fmla="*/ 1725900 w 6184980"/>
              <a:gd name="connsiteY834" fmla="*/ 349060 h 5832012"/>
              <a:gd name="connsiteX835" fmla="*/ 1706573 w 6184980"/>
              <a:gd name="connsiteY835" fmla="*/ 321166 h 5832012"/>
              <a:gd name="connsiteX836" fmla="*/ 1703785 w 6184980"/>
              <a:gd name="connsiteY836" fmla="*/ 313248 h 5832012"/>
              <a:gd name="connsiteX837" fmla="*/ 1720313 w 6184980"/>
              <a:gd name="connsiteY837" fmla="*/ 263885 h 5832012"/>
              <a:gd name="connsiteX838" fmla="*/ 1728887 w 6184980"/>
              <a:gd name="connsiteY838" fmla="*/ 251333 h 5832012"/>
              <a:gd name="connsiteX839" fmla="*/ 1717716 w 6184980"/>
              <a:gd name="connsiteY839" fmla="*/ 239105 h 5832012"/>
              <a:gd name="connsiteX840" fmla="*/ 1693698 w 6184980"/>
              <a:gd name="connsiteY840" fmla="*/ 213786 h 5832012"/>
              <a:gd name="connsiteX841" fmla="*/ 1687436 w 6184980"/>
              <a:gd name="connsiteY841" fmla="*/ 197347 h 5832012"/>
              <a:gd name="connsiteX842" fmla="*/ 1686113 w 6184980"/>
              <a:gd name="connsiteY842" fmla="*/ 187065 h 5832012"/>
              <a:gd name="connsiteX843" fmla="*/ 1685775 w 6184980"/>
              <a:gd name="connsiteY843" fmla="*/ 181903 h 5832012"/>
              <a:gd name="connsiteX844" fmla="*/ 1682474 w 6184980"/>
              <a:gd name="connsiteY844" fmla="*/ 171103 h 5832012"/>
              <a:gd name="connsiteX845" fmla="*/ 1678798 w 6184980"/>
              <a:gd name="connsiteY845" fmla="*/ 149634 h 5832012"/>
              <a:gd name="connsiteX846" fmla="*/ 1668441 w 6184980"/>
              <a:gd name="connsiteY846" fmla="*/ 60883 h 5832012"/>
              <a:gd name="connsiteX847" fmla="*/ 1664204 w 6184980"/>
              <a:gd name="connsiteY847" fmla="*/ 40748 h 5832012"/>
              <a:gd name="connsiteX848" fmla="*/ 1690295 w 6184980"/>
              <a:gd name="connsiteY848" fmla="*/ 18623 h 5832012"/>
              <a:gd name="connsiteX849" fmla="*/ 1718116 w 6184980"/>
              <a:gd name="connsiteY849" fmla="*/ 27815 h 5832012"/>
              <a:gd name="connsiteX850" fmla="*/ 1767771 w 6184980"/>
              <a:gd name="connsiteY850" fmla="*/ 53721 h 5832012"/>
              <a:gd name="connsiteX851" fmla="*/ 1779634 w 6184980"/>
              <a:gd name="connsiteY851" fmla="*/ 61692 h 5832012"/>
              <a:gd name="connsiteX852" fmla="*/ 1786425 w 6184980"/>
              <a:gd name="connsiteY852" fmla="*/ 66431 h 5832012"/>
              <a:gd name="connsiteX853" fmla="*/ 1890193 w 6184980"/>
              <a:gd name="connsiteY853" fmla="*/ 171413 h 5832012"/>
              <a:gd name="connsiteX854" fmla="*/ 1890696 w 6184980"/>
              <a:gd name="connsiteY854" fmla="*/ 144486 h 5832012"/>
              <a:gd name="connsiteX855" fmla="*/ 1893324 w 6184980"/>
              <a:gd name="connsiteY855" fmla="*/ 140102 h 5832012"/>
              <a:gd name="connsiteX856" fmla="*/ 1891050 w 6184980"/>
              <a:gd name="connsiteY856" fmla="*/ 135066 h 5832012"/>
              <a:gd name="connsiteX857" fmla="*/ 1857580 w 6184980"/>
              <a:gd name="connsiteY857" fmla="*/ 99027 h 5832012"/>
              <a:gd name="connsiteX858" fmla="*/ 1840321 w 6184980"/>
              <a:gd name="connsiteY858" fmla="*/ 68080 h 5832012"/>
              <a:gd name="connsiteX859" fmla="*/ 1897286 w 6184980"/>
              <a:gd name="connsiteY859" fmla="*/ 136277 h 5832012"/>
              <a:gd name="connsiteX860" fmla="*/ 1910064 w 6184980"/>
              <a:gd name="connsiteY860" fmla="*/ 133495 h 5832012"/>
              <a:gd name="connsiteX861" fmla="*/ 1928629 w 6184980"/>
              <a:gd name="connsiteY861" fmla="*/ 110244 h 5832012"/>
              <a:gd name="connsiteX862" fmla="*/ 1962495 w 6184980"/>
              <a:gd name="connsiteY862" fmla="*/ 58448 h 5832012"/>
              <a:gd name="connsiteX863" fmla="*/ 1963516 w 6184980"/>
              <a:gd name="connsiteY863" fmla="*/ 69074 h 5832012"/>
              <a:gd name="connsiteX864" fmla="*/ 1916301 w 6184980"/>
              <a:gd name="connsiteY864" fmla="*/ 134706 h 5832012"/>
              <a:gd name="connsiteX865" fmla="*/ 1917760 w 6184980"/>
              <a:gd name="connsiteY865" fmla="*/ 137203 h 5832012"/>
              <a:gd name="connsiteX866" fmla="*/ 1925318 w 6184980"/>
              <a:gd name="connsiteY866" fmla="*/ 148696 h 5832012"/>
              <a:gd name="connsiteX867" fmla="*/ 1925175 w 6184980"/>
              <a:gd name="connsiteY867" fmla="*/ 161342 h 5832012"/>
              <a:gd name="connsiteX868" fmla="*/ 1919231 w 6184980"/>
              <a:gd name="connsiteY868" fmla="*/ 169509 h 5832012"/>
              <a:gd name="connsiteX869" fmla="*/ 1922362 w 6184980"/>
              <a:gd name="connsiteY869" fmla="*/ 177728 h 5832012"/>
              <a:gd name="connsiteX870" fmla="*/ 1930105 w 6184980"/>
              <a:gd name="connsiteY870" fmla="*/ 177220 h 5832012"/>
              <a:gd name="connsiteX871" fmla="*/ 1951007 w 6184980"/>
              <a:gd name="connsiteY871" fmla="*/ 140207 h 5832012"/>
              <a:gd name="connsiteX872" fmla="*/ 1960618 w 6184980"/>
              <a:gd name="connsiteY872" fmla="*/ 123699 h 5832012"/>
              <a:gd name="connsiteX873" fmla="*/ 2004247 w 6184980"/>
              <a:gd name="connsiteY873" fmla="*/ 72559 h 5832012"/>
              <a:gd name="connsiteX874" fmla="*/ 2035892 w 6184980"/>
              <a:gd name="connsiteY874" fmla="*/ 46182 h 5832012"/>
              <a:gd name="connsiteX875" fmla="*/ 2081653 w 6184980"/>
              <a:gd name="connsiteY875" fmla="*/ 12722 h 5832012"/>
              <a:gd name="connsiteX876" fmla="*/ 2103904 w 6184980"/>
              <a:gd name="connsiteY876" fmla="*/ 1218 h 5832012"/>
              <a:gd name="connsiteX877" fmla="*/ 2111002 w 6184980"/>
              <a:gd name="connsiteY877" fmla="*/ 752 h 5832012"/>
              <a:gd name="connsiteX878" fmla="*/ 2126187 w 6184980"/>
              <a:gd name="connsiteY878" fmla="*/ 81 h 58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</a:cxnLst>
            <a:rect l="l" t="t" r="r" b="b"/>
            <a:pathLst>
              <a:path w="6184980" h="5832012">
                <a:moveTo>
                  <a:pt x="1363754" y="4120518"/>
                </a:moveTo>
                <a:cubicBezTo>
                  <a:pt x="1368031" y="4121053"/>
                  <a:pt x="1372614" y="4122734"/>
                  <a:pt x="1376279" y="4121206"/>
                </a:cubicBezTo>
                <a:cubicBezTo>
                  <a:pt x="1386056" y="4133426"/>
                  <a:pt x="1398887" y="4129149"/>
                  <a:pt x="1411107" y="4127316"/>
                </a:cubicBezTo>
                <a:cubicBezTo>
                  <a:pt x="1413551" y="4129760"/>
                  <a:pt x="1415995" y="4132204"/>
                  <a:pt x="1419050" y="4134037"/>
                </a:cubicBezTo>
                <a:cubicBezTo>
                  <a:pt x="1427604" y="4139536"/>
                  <a:pt x="1431270" y="4150534"/>
                  <a:pt x="1426993" y="4156644"/>
                </a:cubicBezTo>
                <a:cubicBezTo>
                  <a:pt x="1411718" y="4178029"/>
                  <a:pt x="1411107" y="4209191"/>
                  <a:pt x="1380556" y="4220800"/>
                </a:cubicBezTo>
                <a:cubicBezTo>
                  <a:pt x="1363449" y="4227521"/>
                  <a:pt x="1333510" y="4228743"/>
                  <a:pt x="1321900" y="4214079"/>
                </a:cubicBezTo>
                <a:cubicBezTo>
                  <a:pt x="1315179" y="4206136"/>
                  <a:pt x="1310291" y="4206747"/>
                  <a:pt x="1301737" y="4211024"/>
                </a:cubicBezTo>
                <a:cubicBezTo>
                  <a:pt x="1302348" y="4203692"/>
                  <a:pt x="1311513" y="4201858"/>
                  <a:pt x="1308458" y="4195748"/>
                </a:cubicBezTo>
                <a:cubicBezTo>
                  <a:pt x="1306014" y="4190861"/>
                  <a:pt x="1299904" y="4193915"/>
                  <a:pt x="1296238" y="4192082"/>
                </a:cubicBezTo>
                <a:cubicBezTo>
                  <a:pt x="1301737" y="4178640"/>
                  <a:pt x="1307236" y="4165809"/>
                  <a:pt x="1312124" y="4152367"/>
                </a:cubicBezTo>
                <a:cubicBezTo>
                  <a:pt x="1315179" y="4143202"/>
                  <a:pt x="1327399" y="4140758"/>
                  <a:pt x="1328621" y="4130371"/>
                </a:cubicBezTo>
                <a:cubicBezTo>
                  <a:pt x="1330454" y="4131593"/>
                  <a:pt x="1332898" y="4132204"/>
                  <a:pt x="1334731" y="4133426"/>
                </a:cubicBezTo>
                <a:cubicBezTo>
                  <a:pt x="1340230" y="4130371"/>
                  <a:pt x="1346951" y="4129760"/>
                  <a:pt x="1353061" y="4126705"/>
                </a:cubicBezTo>
                <a:cubicBezTo>
                  <a:pt x="1355505" y="4120595"/>
                  <a:pt x="1359477" y="4119984"/>
                  <a:pt x="1363754" y="4120518"/>
                </a:cubicBezTo>
                <a:close/>
                <a:moveTo>
                  <a:pt x="1759260" y="4036940"/>
                </a:moveTo>
                <a:cubicBezTo>
                  <a:pt x="1764567" y="4038722"/>
                  <a:pt x="1768905" y="4043215"/>
                  <a:pt x="1771074" y="4050032"/>
                </a:cubicBezTo>
                <a:cubicBezTo>
                  <a:pt x="1773863" y="4059018"/>
                  <a:pt x="1774173" y="4068004"/>
                  <a:pt x="1772003" y="4076990"/>
                </a:cubicBezTo>
                <a:cubicBezTo>
                  <a:pt x="1771074" y="4081018"/>
                  <a:pt x="1770454" y="4085046"/>
                  <a:pt x="1769524" y="4089074"/>
                </a:cubicBezTo>
                <a:cubicBezTo>
                  <a:pt x="1768595" y="4090934"/>
                  <a:pt x="1770144" y="4093103"/>
                  <a:pt x="1768595" y="4095272"/>
                </a:cubicBezTo>
                <a:cubicBezTo>
                  <a:pt x="1770454" y="4094032"/>
                  <a:pt x="1771693" y="4092173"/>
                  <a:pt x="1773243" y="4090934"/>
                </a:cubicBezTo>
                <a:cubicBezTo>
                  <a:pt x="1774482" y="4089694"/>
                  <a:pt x="1775412" y="4088454"/>
                  <a:pt x="1776651" y="4087215"/>
                </a:cubicBezTo>
                <a:cubicBezTo>
                  <a:pt x="1778511" y="4085976"/>
                  <a:pt x="1778820" y="4083497"/>
                  <a:pt x="1780370" y="4081948"/>
                </a:cubicBezTo>
                <a:cubicBezTo>
                  <a:pt x="1783778" y="4080398"/>
                  <a:pt x="1786257" y="4077919"/>
                  <a:pt x="1787187" y="4074511"/>
                </a:cubicBezTo>
                <a:cubicBezTo>
                  <a:pt x="1798962" y="4062116"/>
                  <a:pt x="1811976" y="4053440"/>
                  <a:pt x="1830258" y="4059018"/>
                </a:cubicBezTo>
                <a:cubicBezTo>
                  <a:pt x="1839864" y="4062736"/>
                  <a:pt x="1843582" y="4068314"/>
                  <a:pt x="1842962" y="4078539"/>
                </a:cubicBezTo>
                <a:cubicBezTo>
                  <a:pt x="1842343" y="4089074"/>
                  <a:pt x="1837074" y="4097441"/>
                  <a:pt x="1829018" y="4103948"/>
                </a:cubicBezTo>
                <a:cubicBezTo>
                  <a:pt x="1818173" y="4112934"/>
                  <a:pt x="1805469" y="4117892"/>
                  <a:pt x="1792144" y="4121610"/>
                </a:cubicBezTo>
                <a:cubicBezTo>
                  <a:pt x="1790285" y="4121610"/>
                  <a:pt x="1788736" y="4120990"/>
                  <a:pt x="1786877" y="4121920"/>
                </a:cubicBezTo>
                <a:cubicBezTo>
                  <a:pt x="1795243" y="4120680"/>
                  <a:pt x="1802990" y="4124708"/>
                  <a:pt x="1811046" y="4124708"/>
                </a:cubicBezTo>
                <a:cubicBezTo>
                  <a:pt x="1824370" y="4126878"/>
                  <a:pt x="1835215" y="4132765"/>
                  <a:pt x="1841103" y="4145779"/>
                </a:cubicBezTo>
                <a:cubicBezTo>
                  <a:pt x="1842343" y="4148878"/>
                  <a:pt x="1843272" y="4151666"/>
                  <a:pt x="1841103" y="4154765"/>
                </a:cubicBezTo>
                <a:cubicBezTo>
                  <a:pt x="1840793" y="4156624"/>
                  <a:pt x="1840793" y="4157863"/>
                  <a:pt x="1840483" y="4159103"/>
                </a:cubicBezTo>
                <a:cubicBezTo>
                  <a:pt x="1830568" y="4176146"/>
                  <a:pt x="1815694" y="4178005"/>
                  <a:pt x="1798342" y="4173357"/>
                </a:cubicBezTo>
                <a:cubicBezTo>
                  <a:pt x="1791215" y="4171498"/>
                  <a:pt x="1785328" y="4167779"/>
                  <a:pt x="1780680" y="4162202"/>
                </a:cubicBezTo>
                <a:cubicBezTo>
                  <a:pt x="1780680" y="4161892"/>
                  <a:pt x="1780370" y="4161272"/>
                  <a:pt x="1780370" y="4160962"/>
                </a:cubicBezTo>
                <a:cubicBezTo>
                  <a:pt x="1774792" y="4158483"/>
                  <a:pt x="1771384" y="4154145"/>
                  <a:pt x="1768285" y="4149498"/>
                </a:cubicBezTo>
                <a:cubicBezTo>
                  <a:pt x="1767665" y="4148258"/>
                  <a:pt x="1767355" y="4146709"/>
                  <a:pt x="1766116" y="4145779"/>
                </a:cubicBezTo>
                <a:cubicBezTo>
                  <a:pt x="1767975" y="4147948"/>
                  <a:pt x="1768285" y="4150737"/>
                  <a:pt x="1770144" y="4152906"/>
                </a:cubicBezTo>
                <a:cubicBezTo>
                  <a:pt x="1773243" y="4160033"/>
                  <a:pt x="1771384" y="4168089"/>
                  <a:pt x="1773243" y="4175216"/>
                </a:cubicBezTo>
                <a:cubicBezTo>
                  <a:pt x="1772933" y="4175526"/>
                  <a:pt x="1772933" y="4176146"/>
                  <a:pt x="1773243" y="4176455"/>
                </a:cubicBezTo>
                <a:cubicBezTo>
                  <a:pt x="1772933" y="4177075"/>
                  <a:pt x="1772313" y="4178005"/>
                  <a:pt x="1772003" y="4178624"/>
                </a:cubicBezTo>
                <a:cubicBezTo>
                  <a:pt x="1768595" y="4191329"/>
                  <a:pt x="1762088" y="4197836"/>
                  <a:pt x="1753412" y="4197216"/>
                </a:cubicBezTo>
                <a:cubicBezTo>
                  <a:pt x="1740087" y="4196287"/>
                  <a:pt x="1728313" y="4185132"/>
                  <a:pt x="1727383" y="4172737"/>
                </a:cubicBezTo>
                <a:cubicBezTo>
                  <a:pt x="1726144" y="4160962"/>
                  <a:pt x="1731411" y="4151666"/>
                  <a:pt x="1738228" y="4142990"/>
                </a:cubicBezTo>
                <a:cubicBezTo>
                  <a:pt x="1739468" y="4141441"/>
                  <a:pt x="1739778" y="4139272"/>
                  <a:pt x="1741327" y="4137413"/>
                </a:cubicBezTo>
                <a:cubicBezTo>
                  <a:pt x="1739778" y="4138962"/>
                  <a:pt x="1737918" y="4138343"/>
                  <a:pt x="1736369" y="4139272"/>
                </a:cubicBezTo>
                <a:cubicBezTo>
                  <a:pt x="1724594" y="4145469"/>
                  <a:pt x="1712820" y="4148878"/>
                  <a:pt x="1700735" y="4139272"/>
                </a:cubicBezTo>
                <a:cubicBezTo>
                  <a:pt x="1693298" y="4133384"/>
                  <a:pt x="1689580" y="4119751"/>
                  <a:pt x="1692369" y="4110145"/>
                </a:cubicBezTo>
                <a:cubicBezTo>
                  <a:pt x="1695157" y="4100539"/>
                  <a:pt x="1701045" y="4096201"/>
                  <a:pt x="1712820" y="4095272"/>
                </a:cubicBezTo>
                <a:cubicBezTo>
                  <a:pt x="1715918" y="4096201"/>
                  <a:pt x="1719327" y="4096201"/>
                  <a:pt x="1721806" y="4098370"/>
                </a:cubicBezTo>
                <a:cubicBezTo>
                  <a:pt x="1722425" y="4098370"/>
                  <a:pt x="1723045" y="4098680"/>
                  <a:pt x="1723665" y="4098680"/>
                </a:cubicBezTo>
                <a:cubicBezTo>
                  <a:pt x="1730172" y="4099919"/>
                  <a:pt x="1735750" y="4103328"/>
                  <a:pt x="1739778" y="4108286"/>
                </a:cubicBezTo>
                <a:cubicBezTo>
                  <a:pt x="1740397" y="4108596"/>
                  <a:pt x="1740397" y="4109835"/>
                  <a:pt x="1741637" y="4109835"/>
                </a:cubicBezTo>
                <a:cubicBezTo>
                  <a:pt x="1741327" y="4109525"/>
                  <a:pt x="1740707" y="4109215"/>
                  <a:pt x="1740397" y="4108596"/>
                </a:cubicBezTo>
                <a:cubicBezTo>
                  <a:pt x="1735440" y="4103638"/>
                  <a:pt x="1732651" y="4097441"/>
                  <a:pt x="1731102" y="4090624"/>
                </a:cubicBezTo>
                <a:cubicBezTo>
                  <a:pt x="1728932" y="4080089"/>
                  <a:pt x="1725214" y="4069553"/>
                  <a:pt x="1728932" y="4058708"/>
                </a:cubicBezTo>
                <a:cubicBezTo>
                  <a:pt x="1731411" y="4051271"/>
                  <a:pt x="1734820" y="4044764"/>
                  <a:pt x="1741637" y="4040116"/>
                </a:cubicBezTo>
                <a:cubicBezTo>
                  <a:pt x="1747679" y="4036088"/>
                  <a:pt x="1753954" y="4035158"/>
                  <a:pt x="1759260" y="4036940"/>
                </a:cubicBezTo>
                <a:close/>
                <a:moveTo>
                  <a:pt x="1587630" y="3591293"/>
                </a:moveTo>
                <a:cubicBezTo>
                  <a:pt x="1594708" y="3589589"/>
                  <a:pt x="1602311" y="3589851"/>
                  <a:pt x="1610438" y="3591948"/>
                </a:cubicBezTo>
                <a:cubicBezTo>
                  <a:pt x="1627217" y="3596143"/>
                  <a:pt x="1640850" y="3605057"/>
                  <a:pt x="1651336" y="3619213"/>
                </a:cubicBezTo>
                <a:cubicBezTo>
                  <a:pt x="1668639" y="3626554"/>
                  <a:pt x="1668116" y="3644906"/>
                  <a:pt x="1674932" y="3656441"/>
                </a:cubicBezTo>
                <a:cubicBezTo>
                  <a:pt x="1671261" y="3636516"/>
                  <a:pt x="1680699" y="3619213"/>
                  <a:pt x="1694856" y="3605057"/>
                </a:cubicBezTo>
                <a:cubicBezTo>
                  <a:pt x="1704818" y="3595095"/>
                  <a:pt x="1717927" y="3596143"/>
                  <a:pt x="1729987" y="3601386"/>
                </a:cubicBezTo>
                <a:cubicBezTo>
                  <a:pt x="1748338" y="3608727"/>
                  <a:pt x="1761447" y="3627603"/>
                  <a:pt x="1761447" y="3646479"/>
                </a:cubicBezTo>
                <a:cubicBezTo>
                  <a:pt x="1761447" y="3665880"/>
                  <a:pt x="1748338" y="3684756"/>
                  <a:pt x="1729462" y="3693145"/>
                </a:cubicBezTo>
                <a:cubicBezTo>
                  <a:pt x="1725268" y="3694718"/>
                  <a:pt x="1721073" y="3695242"/>
                  <a:pt x="1716354" y="3697864"/>
                </a:cubicBezTo>
                <a:cubicBezTo>
                  <a:pt x="1765641" y="3690523"/>
                  <a:pt x="1797626" y="3726702"/>
                  <a:pt x="1786091" y="3767076"/>
                </a:cubicBezTo>
                <a:cubicBezTo>
                  <a:pt x="1775080" y="3794341"/>
                  <a:pt x="1752533" y="3801682"/>
                  <a:pt x="1728938" y="3784903"/>
                </a:cubicBezTo>
                <a:cubicBezTo>
                  <a:pt x="1714781" y="3775465"/>
                  <a:pt x="1703770" y="3763930"/>
                  <a:pt x="1698002" y="3747675"/>
                </a:cubicBezTo>
                <a:cubicBezTo>
                  <a:pt x="1705868" y="3770222"/>
                  <a:pt x="1704295" y="3792768"/>
                  <a:pt x="1696429" y="3814790"/>
                </a:cubicBezTo>
                <a:cubicBezTo>
                  <a:pt x="1688040" y="3838386"/>
                  <a:pt x="1670212" y="3851494"/>
                  <a:pt x="1645569" y="3856213"/>
                </a:cubicBezTo>
                <a:cubicBezTo>
                  <a:pt x="1639277" y="3853067"/>
                  <a:pt x="1630887" y="3853067"/>
                  <a:pt x="1627217" y="3844677"/>
                </a:cubicBezTo>
                <a:cubicBezTo>
                  <a:pt x="1608341" y="3833667"/>
                  <a:pt x="1612011" y="3815839"/>
                  <a:pt x="1613584" y="3798536"/>
                </a:cubicBezTo>
                <a:cubicBezTo>
                  <a:pt x="1614109" y="3791720"/>
                  <a:pt x="1616730" y="3785427"/>
                  <a:pt x="1618828" y="3778612"/>
                </a:cubicBezTo>
                <a:cubicBezTo>
                  <a:pt x="1628266" y="3765503"/>
                  <a:pt x="1637179" y="3752395"/>
                  <a:pt x="1646617" y="3739286"/>
                </a:cubicBezTo>
                <a:cubicBezTo>
                  <a:pt x="1647666" y="3736665"/>
                  <a:pt x="1648715" y="3734567"/>
                  <a:pt x="1651336" y="3732994"/>
                </a:cubicBezTo>
                <a:cubicBezTo>
                  <a:pt x="1649240" y="3732470"/>
                  <a:pt x="1648190" y="3734567"/>
                  <a:pt x="1646617" y="3734567"/>
                </a:cubicBezTo>
                <a:cubicBezTo>
                  <a:pt x="1642947" y="3735091"/>
                  <a:pt x="1639277" y="3736140"/>
                  <a:pt x="1637704" y="3739811"/>
                </a:cubicBezTo>
                <a:cubicBezTo>
                  <a:pt x="1613060" y="3758687"/>
                  <a:pt x="1586319" y="3772844"/>
                  <a:pt x="1554334" y="3770746"/>
                </a:cubicBezTo>
                <a:cubicBezTo>
                  <a:pt x="1531264" y="3769173"/>
                  <a:pt x="1517107" y="3757114"/>
                  <a:pt x="1514485" y="3739286"/>
                </a:cubicBezTo>
                <a:cubicBezTo>
                  <a:pt x="1511863" y="3722508"/>
                  <a:pt x="1524448" y="3704680"/>
                  <a:pt x="1544372" y="3696291"/>
                </a:cubicBezTo>
                <a:cubicBezTo>
                  <a:pt x="1567443" y="3686329"/>
                  <a:pt x="1592087" y="3686329"/>
                  <a:pt x="1616206" y="3688950"/>
                </a:cubicBezTo>
                <a:cubicBezTo>
                  <a:pt x="1621974" y="3689475"/>
                  <a:pt x="1627741" y="3689999"/>
                  <a:pt x="1637704" y="3691572"/>
                </a:cubicBezTo>
                <a:cubicBezTo>
                  <a:pt x="1618303" y="3678988"/>
                  <a:pt x="1599952" y="3673220"/>
                  <a:pt x="1584746" y="3661685"/>
                </a:cubicBezTo>
                <a:cubicBezTo>
                  <a:pt x="1583173" y="3658539"/>
                  <a:pt x="1577930" y="3658539"/>
                  <a:pt x="1576881" y="3654868"/>
                </a:cubicBezTo>
                <a:cubicBezTo>
                  <a:pt x="1574783" y="3652771"/>
                  <a:pt x="1573210" y="3651198"/>
                  <a:pt x="1571113" y="3649101"/>
                </a:cubicBezTo>
                <a:cubicBezTo>
                  <a:pt x="1566918" y="3647528"/>
                  <a:pt x="1566394" y="3643333"/>
                  <a:pt x="1564821" y="3639663"/>
                </a:cubicBezTo>
                <a:cubicBezTo>
                  <a:pt x="1560627" y="3626554"/>
                  <a:pt x="1556432" y="3613446"/>
                  <a:pt x="1567967" y="3602435"/>
                </a:cubicBezTo>
                <a:cubicBezTo>
                  <a:pt x="1573997" y="3596667"/>
                  <a:pt x="1580551" y="3592997"/>
                  <a:pt x="1587630" y="3591293"/>
                </a:cubicBezTo>
                <a:close/>
                <a:moveTo>
                  <a:pt x="344787" y="3486156"/>
                </a:moveTo>
                <a:cubicBezTo>
                  <a:pt x="347804" y="3485492"/>
                  <a:pt x="351062" y="3486820"/>
                  <a:pt x="354683" y="3490682"/>
                </a:cubicBezTo>
                <a:cubicBezTo>
                  <a:pt x="357097" y="3493096"/>
                  <a:pt x="359028" y="3495509"/>
                  <a:pt x="360476" y="3498406"/>
                </a:cubicBezTo>
                <a:cubicBezTo>
                  <a:pt x="361442" y="3504682"/>
                  <a:pt x="364338" y="3508061"/>
                  <a:pt x="370614" y="3508544"/>
                </a:cubicBezTo>
                <a:cubicBezTo>
                  <a:pt x="374959" y="3510958"/>
                  <a:pt x="379304" y="3513854"/>
                  <a:pt x="383166" y="3517716"/>
                </a:cubicBezTo>
                <a:cubicBezTo>
                  <a:pt x="384131" y="3518682"/>
                  <a:pt x="384614" y="3519647"/>
                  <a:pt x="385580" y="3521095"/>
                </a:cubicBezTo>
                <a:cubicBezTo>
                  <a:pt x="398131" y="3537992"/>
                  <a:pt x="406338" y="3556820"/>
                  <a:pt x="409235" y="3577579"/>
                </a:cubicBezTo>
                <a:cubicBezTo>
                  <a:pt x="409718" y="3580475"/>
                  <a:pt x="410201" y="3583371"/>
                  <a:pt x="410201" y="3586268"/>
                </a:cubicBezTo>
                <a:cubicBezTo>
                  <a:pt x="409718" y="3606544"/>
                  <a:pt x="412614" y="3626820"/>
                  <a:pt x="404890" y="3646130"/>
                </a:cubicBezTo>
                <a:cubicBezTo>
                  <a:pt x="401028" y="3662544"/>
                  <a:pt x="394270" y="3677992"/>
                  <a:pt x="386063" y="3692958"/>
                </a:cubicBezTo>
                <a:cubicBezTo>
                  <a:pt x="385580" y="3693923"/>
                  <a:pt x="386063" y="3695372"/>
                  <a:pt x="386545" y="3695372"/>
                </a:cubicBezTo>
                <a:cubicBezTo>
                  <a:pt x="388476" y="3694889"/>
                  <a:pt x="386063" y="3696337"/>
                  <a:pt x="387994" y="3695372"/>
                </a:cubicBezTo>
                <a:cubicBezTo>
                  <a:pt x="403442" y="3686199"/>
                  <a:pt x="403442" y="3686199"/>
                  <a:pt x="405373" y="3697303"/>
                </a:cubicBezTo>
                <a:cubicBezTo>
                  <a:pt x="403925" y="3700199"/>
                  <a:pt x="401994" y="3702613"/>
                  <a:pt x="399580" y="3704544"/>
                </a:cubicBezTo>
                <a:cubicBezTo>
                  <a:pt x="398614" y="3705992"/>
                  <a:pt x="396200" y="3706958"/>
                  <a:pt x="397166" y="3708889"/>
                </a:cubicBezTo>
                <a:cubicBezTo>
                  <a:pt x="398131" y="3710820"/>
                  <a:pt x="400062" y="3710337"/>
                  <a:pt x="401511" y="3709371"/>
                </a:cubicBezTo>
                <a:cubicBezTo>
                  <a:pt x="405373" y="3706475"/>
                  <a:pt x="408269" y="3702130"/>
                  <a:pt x="412614" y="3699233"/>
                </a:cubicBezTo>
                <a:cubicBezTo>
                  <a:pt x="428545" y="3690544"/>
                  <a:pt x="446890" y="3687648"/>
                  <a:pt x="464270" y="3684751"/>
                </a:cubicBezTo>
                <a:cubicBezTo>
                  <a:pt x="472477" y="3682820"/>
                  <a:pt x="480683" y="3681854"/>
                  <a:pt x="488890" y="3682337"/>
                </a:cubicBezTo>
                <a:cubicBezTo>
                  <a:pt x="497097" y="3681854"/>
                  <a:pt x="504821" y="3684268"/>
                  <a:pt x="512545" y="3686199"/>
                </a:cubicBezTo>
                <a:cubicBezTo>
                  <a:pt x="547787" y="3691509"/>
                  <a:pt x="574339" y="3711786"/>
                  <a:pt x="596063" y="3738820"/>
                </a:cubicBezTo>
                <a:cubicBezTo>
                  <a:pt x="598476" y="3742682"/>
                  <a:pt x="601856" y="3746061"/>
                  <a:pt x="603787" y="3750406"/>
                </a:cubicBezTo>
                <a:cubicBezTo>
                  <a:pt x="606201" y="3759096"/>
                  <a:pt x="596546" y="3759579"/>
                  <a:pt x="592200" y="3764889"/>
                </a:cubicBezTo>
                <a:cubicBezTo>
                  <a:pt x="583511" y="3770199"/>
                  <a:pt x="576269" y="3776958"/>
                  <a:pt x="570477" y="3785647"/>
                </a:cubicBezTo>
                <a:cubicBezTo>
                  <a:pt x="563235" y="3796751"/>
                  <a:pt x="558890" y="3809303"/>
                  <a:pt x="556959" y="3822337"/>
                </a:cubicBezTo>
                <a:cubicBezTo>
                  <a:pt x="554545" y="3833923"/>
                  <a:pt x="552132" y="3845510"/>
                  <a:pt x="548270" y="3857096"/>
                </a:cubicBezTo>
                <a:cubicBezTo>
                  <a:pt x="547304" y="3859993"/>
                  <a:pt x="545856" y="3862406"/>
                  <a:pt x="543925" y="3864820"/>
                </a:cubicBezTo>
                <a:cubicBezTo>
                  <a:pt x="531373" y="3882199"/>
                  <a:pt x="513028" y="3886544"/>
                  <a:pt x="493235" y="3886061"/>
                </a:cubicBezTo>
                <a:cubicBezTo>
                  <a:pt x="487925" y="3886544"/>
                  <a:pt x="482131" y="3884613"/>
                  <a:pt x="477304" y="3887992"/>
                </a:cubicBezTo>
                <a:cubicBezTo>
                  <a:pt x="473442" y="3893303"/>
                  <a:pt x="475373" y="3899579"/>
                  <a:pt x="475373" y="3905372"/>
                </a:cubicBezTo>
                <a:cubicBezTo>
                  <a:pt x="474890" y="3917441"/>
                  <a:pt x="476821" y="3929993"/>
                  <a:pt x="471994" y="3942061"/>
                </a:cubicBezTo>
                <a:cubicBezTo>
                  <a:pt x="469580" y="3947854"/>
                  <a:pt x="468131" y="3953648"/>
                  <a:pt x="463304" y="3958475"/>
                </a:cubicBezTo>
                <a:cubicBezTo>
                  <a:pt x="460407" y="3960406"/>
                  <a:pt x="457511" y="3963303"/>
                  <a:pt x="456063" y="3966682"/>
                </a:cubicBezTo>
                <a:cubicBezTo>
                  <a:pt x="455097" y="3968130"/>
                  <a:pt x="453649" y="3969579"/>
                  <a:pt x="452200" y="3970544"/>
                </a:cubicBezTo>
                <a:cubicBezTo>
                  <a:pt x="447856" y="3972475"/>
                  <a:pt x="446890" y="3976338"/>
                  <a:pt x="445924" y="3980682"/>
                </a:cubicBezTo>
                <a:cubicBezTo>
                  <a:pt x="443028" y="3988406"/>
                  <a:pt x="436269" y="3992751"/>
                  <a:pt x="431442" y="3998544"/>
                </a:cubicBezTo>
                <a:cubicBezTo>
                  <a:pt x="409718" y="4021234"/>
                  <a:pt x="387511" y="4043441"/>
                  <a:pt x="368200" y="4068544"/>
                </a:cubicBezTo>
                <a:cubicBezTo>
                  <a:pt x="363856" y="4074337"/>
                  <a:pt x="360476" y="4080613"/>
                  <a:pt x="355166" y="4085924"/>
                </a:cubicBezTo>
                <a:cubicBezTo>
                  <a:pt x="341649" y="4099924"/>
                  <a:pt x="329097" y="4098475"/>
                  <a:pt x="319442" y="4080613"/>
                </a:cubicBezTo>
                <a:cubicBezTo>
                  <a:pt x="318959" y="4069510"/>
                  <a:pt x="317511" y="4058889"/>
                  <a:pt x="307373" y="4052130"/>
                </a:cubicBezTo>
                <a:cubicBezTo>
                  <a:pt x="298683" y="4033786"/>
                  <a:pt x="297235" y="4013993"/>
                  <a:pt x="293373" y="3994682"/>
                </a:cubicBezTo>
                <a:cubicBezTo>
                  <a:pt x="293373" y="3989372"/>
                  <a:pt x="293373" y="3984544"/>
                  <a:pt x="291442" y="3979716"/>
                </a:cubicBezTo>
                <a:cubicBezTo>
                  <a:pt x="290959" y="3976820"/>
                  <a:pt x="290476" y="3973923"/>
                  <a:pt x="290476" y="3971027"/>
                </a:cubicBezTo>
                <a:cubicBezTo>
                  <a:pt x="290959" y="3919371"/>
                  <a:pt x="297235" y="3867717"/>
                  <a:pt x="301580" y="3815579"/>
                </a:cubicBezTo>
                <a:cubicBezTo>
                  <a:pt x="293373" y="3821372"/>
                  <a:pt x="291442" y="3832958"/>
                  <a:pt x="279855" y="3833923"/>
                </a:cubicBezTo>
                <a:cubicBezTo>
                  <a:pt x="277925" y="3833923"/>
                  <a:pt x="276476" y="3834406"/>
                  <a:pt x="274545" y="3834889"/>
                </a:cubicBezTo>
                <a:cubicBezTo>
                  <a:pt x="273097" y="3836337"/>
                  <a:pt x="272131" y="3837786"/>
                  <a:pt x="272131" y="3840199"/>
                </a:cubicBezTo>
                <a:cubicBezTo>
                  <a:pt x="272131" y="3857578"/>
                  <a:pt x="265855" y="3874475"/>
                  <a:pt x="266821" y="3891855"/>
                </a:cubicBezTo>
                <a:cubicBezTo>
                  <a:pt x="263924" y="3903923"/>
                  <a:pt x="264407" y="3917441"/>
                  <a:pt x="254269" y="3927096"/>
                </a:cubicBezTo>
                <a:cubicBezTo>
                  <a:pt x="259579" y="3896199"/>
                  <a:pt x="264890" y="3865303"/>
                  <a:pt x="268752" y="3834406"/>
                </a:cubicBezTo>
                <a:cubicBezTo>
                  <a:pt x="266338" y="3830061"/>
                  <a:pt x="257648" y="3833923"/>
                  <a:pt x="257648" y="3826199"/>
                </a:cubicBezTo>
                <a:cubicBezTo>
                  <a:pt x="247028" y="3824268"/>
                  <a:pt x="236890" y="3825716"/>
                  <a:pt x="226269" y="3827648"/>
                </a:cubicBezTo>
                <a:cubicBezTo>
                  <a:pt x="204545" y="3831027"/>
                  <a:pt x="182821" y="3833923"/>
                  <a:pt x="161580" y="3836820"/>
                </a:cubicBezTo>
                <a:cubicBezTo>
                  <a:pt x="161097" y="3831509"/>
                  <a:pt x="167372" y="3831992"/>
                  <a:pt x="169304" y="3828613"/>
                </a:cubicBezTo>
                <a:cubicBezTo>
                  <a:pt x="197786" y="3825716"/>
                  <a:pt x="225786" y="3822820"/>
                  <a:pt x="254269" y="3820406"/>
                </a:cubicBezTo>
                <a:cubicBezTo>
                  <a:pt x="254269" y="3819441"/>
                  <a:pt x="254752" y="3818475"/>
                  <a:pt x="255235" y="3817509"/>
                </a:cubicBezTo>
                <a:cubicBezTo>
                  <a:pt x="257648" y="3813165"/>
                  <a:pt x="257648" y="3808337"/>
                  <a:pt x="259096" y="3803510"/>
                </a:cubicBezTo>
                <a:cubicBezTo>
                  <a:pt x="261028" y="3798682"/>
                  <a:pt x="263924" y="3795785"/>
                  <a:pt x="269235" y="3794820"/>
                </a:cubicBezTo>
                <a:cubicBezTo>
                  <a:pt x="272614" y="3794337"/>
                  <a:pt x="276476" y="3794820"/>
                  <a:pt x="279855" y="3793854"/>
                </a:cubicBezTo>
                <a:cubicBezTo>
                  <a:pt x="285166" y="3792889"/>
                  <a:pt x="284200" y="3789027"/>
                  <a:pt x="284200" y="3785647"/>
                </a:cubicBezTo>
                <a:cubicBezTo>
                  <a:pt x="284200" y="3781786"/>
                  <a:pt x="282269" y="3778889"/>
                  <a:pt x="278407" y="3779854"/>
                </a:cubicBezTo>
                <a:cubicBezTo>
                  <a:pt x="263924" y="3783716"/>
                  <a:pt x="247993" y="3781786"/>
                  <a:pt x="234476" y="3789027"/>
                </a:cubicBezTo>
                <a:cubicBezTo>
                  <a:pt x="227717" y="3790475"/>
                  <a:pt x="220959" y="3791441"/>
                  <a:pt x="214683" y="3792889"/>
                </a:cubicBezTo>
                <a:cubicBezTo>
                  <a:pt x="191028" y="3791923"/>
                  <a:pt x="167372" y="3799165"/>
                  <a:pt x="143717" y="3793854"/>
                </a:cubicBezTo>
                <a:cubicBezTo>
                  <a:pt x="129717" y="3790475"/>
                  <a:pt x="115235" y="3789510"/>
                  <a:pt x="100752" y="3787096"/>
                </a:cubicBezTo>
                <a:cubicBezTo>
                  <a:pt x="80958" y="3785165"/>
                  <a:pt x="61648" y="3778406"/>
                  <a:pt x="42337" y="3774062"/>
                </a:cubicBezTo>
                <a:cubicBezTo>
                  <a:pt x="33165" y="3773096"/>
                  <a:pt x="23993" y="3772613"/>
                  <a:pt x="17717" y="3764406"/>
                </a:cubicBezTo>
                <a:cubicBezTo>
                  <a:pt x="15786" y="3762475"/>
                  <a:pt x="13855" y="3761027"/>
                  <a:pt x="12407" y="3759096"/>
                </a:cubicBezTo>
                <a:cubicBezTo>
                  <a:pt x="8545" y="3755233"/>
                  <a:pt x="4682" y="3751854"/>
                  <a:pt x="1303" y="3747509"/>
                </a:cubicBezTo>
                <a:cubicBezTo>
                  <a:pt x="-4007" y="3733027"/>
                  <a:pt x="8062" y="3727717"/>
                  <a:pt x="16752" y="3721923"/>
                </a:cubicBezTo>
                <a:cubicBezTo>
                  <a:pt x="33165" y="3710820"/>
                  <a:pt x="49096" y="3699233"/>
                  <a:pt x="62614" y="3685233"/>
                </a:cubicBezTo>
                <a:cubicBezTo>
                  <a:pt x="65993" y="3681854"/>
                  <a:pt x="69855" y="3678475"/>
                  <a:pt x="73234" y="3675096"/>
                </a:cubicBezTo>
                <a:cubicBezTo>
                  <a:pt x="74683" y="3672682"/>
                  <a:pt x="77097" y="3671234"/>
                  <a:pt x="79510" y="3670268"/>
                </a:cubicBezTo>
                <a:cubicBezTo>
                  <a:pt x="93993" y="3657234"/>
                  <a:pt x="108959" y="3644682"/>
                  <a:pt x="123442" y="3631647"/>
                </a:cubicBezTo>
                <a:cubicBezTo>
                  <a:pt x="126820" y="3623923"/>
                  <a:pt x="134545" y="3621509"/>
                  <a:pt x="141303" y="3618613"/>
                </a:cubicBezTo>
                <a:cubicBezTo>
                  <a:pt x="149510" y="3612820"/>
                  <a:pt x="158682" y="3611372"/>
                  <a:pt x="168821" y="3610889"/>
                </a:cubicBezTo>
                <a:cubicBezTo>
                  <a:pt x="177511" y="3610889"/>
                  <a:pt x="186200" y="3610889"/>
                  <a:pt x="194890" y="3610889"/>
                </a:cubicBezTo>
                <a:cubicBezTo>
                  <a:pt x="210338" y="3610889"/>
                  <a:pt x="210338" y="3610406"/>
                  <a:pt x="210338" y="3595441"/>
                </a:cubicBezTo>
                <a:cubicBezTo>
                  <a:pt x="210338" y="3586268"/>
                  <a:pt x="209855" y="3577096"/>
                  <a:pt x="213234" y="3568406"/>
                </a:cubicBezTo>
                <a:cubicBezTo>
                  <a:pt x="215166" y="3562130"/>
                  <a:pt x="218545" y="3556337"/>
                  <a:pt x="220476" y="3550061"/>
                </a:cubicBezTo>
                <a:cubicBezTo>
                  <a:pt x="222890" y="3545716"/>
                  <a:pt x="226752" y="3545233"/>
                  <a:pt x="231097" y="3544751"/>
                </a:cubicBezTo>
                <a:cubicBezTo>
                  <a:pt x="235441" y="3544751"/>
                  <a:pt x="239787" y="3544751"/>
                  <a:pt x="243165" y="3541854"/>
                </a:cubicBezTo>
                <a:cubicBezTo>
                  <a:pt x="244131" y="3541372"/>
                  <a:pt x="245580" y="3540889"/>
                  <a:pt x="246545" y="3540406"/>
                </a:cubicBezTo>
                <a:cubicBezTo>
                  <a:pt x="252338" y="3538475"/>
                  <a:pt x="260062" y="3541854"/>
                  <a:pt x="264407" y="3534613"/>
                </a:cubicBezTo>
                <a:cubicBezTo>
                  <a:pt x="265373" y="3533648"/>
                  <a:pt x="266338" y="3532682"/>
                  <a:pt x="267303" y="3532199"/>
                </a:cubicBezTo>
                <a:cubicBezTo>
                  <a:pt x="276476" y="3529785"/>
                  <a:pt x="286131" y="3530751"/>
                  <a:pt x="294821" y="3526889"/>
                </a:cubicBezTo>
                <a:cubicBezTo>
                  <a:pt x="304476" y="3524475"/>
                  <a:pt x="312683" y="3520130"/>
                  <a:pt x="319924" y="3513371"/>
                </a:cubicBezTo>
                <a:cubicBezTo>
                  <a:pt x="327166" y="3508061"/>
                  <a:pt x="331994" y="3500820"/>
                  <a:pt x="336338" y="3493579"/>
                </a:cubicBezTo>
                <a:cubicBezTo>
                  <a:pt x="338994" y="3489475"/>
                  <a:pt x="341769" y="3486820"/>
                  <a:pt x="344787" y="3486156"/>
                </a:cubicBezTo>
                <a:close/>
                <a:moveTo>
                  <a:pt x="868876" y="3142884"/>
                </a:moveTo>
                <a:cubicBezTo>
                  <a:pt x="877124" y="3140898"/>
                  <a:pt x="885984" y="3141203"/>
                  <a:pt x="895455" y="3143647"/>
                </a:cubicBezTo>
                <a:cubicBezTo>
                  <a:pt x="915007" y="3148536"/>
                  <a:pt x="930893" y="3158923"/>
                  <a:pt x="943113" y="3175419"/>
                </a:cubicBezTo>
                <a:cubicBezTo>
                  <a:pt x="963276" y="3183974"/>
                  <a:pt x="962666" y="3205359"/>
                  <a:pt x="970609" y="3218801"/>
                </a:cubicBezTo>
                <a:cubicBezTo>
                  <a:pt x="966331" y="3195582"/>
                  <a:pt x="977329" y="3175419"/>
                  <a:pt x="993826" y="3158923"/>
                </a:cubicBezTo>
                <a:cubicBezTo>
                  <a:pt x="1005435" y="3147314"/>
                  <a:pt x="1020711" y="3148536"/>
                  <a:pt x="1034764" y="3154646"/>
                </a:cubicBezTo>
                <a:cubicBezTo>
                  <a:pt x="1056149" y="3163199"/>
                  <a:pt x="1071424" y="3185195"/>
                  <a:pt x="1071424" y="3207192"/>
                </a:cubicBezTo>
                <a:cubicBezTo>
                  <a:pt x="1071424" y="3229799"/>
                  <a:pt x="1056149" y="3251796"/>
                  <a:pt x="1034153" y="3261572"/>
                </a:cubicBezTo>
                <a:cubicBezTo>
                  <a:pt x="1029265" y="3263404"/>
                  <a:pt x="1024377" y="3264015"/>
                  <a:pt x="1018878" y="3267070"/>
                </a:cubicBezTo>
                <a:cubicBezTo>
                  <a:pt x="1076312" y="3258516"/>
                  <a:pt x="1113584" y="3300675"/>
                  <a:pt x="1100142" y="3347723"/>
                </a:cubicBezTo>
                <a:cubicBezTo>
                  <a:pt x="1087310" y="3379495"/>
                  <a:pt x="1061037" y="3388049"/>
                  <a:pt x="1033541" y="3368497"/>
                </a:cubicBezTo>
                <a:cubicBezTo>
                  <a:pt x="1017045" y="3357499"/>
                  <a:pt x="1004214" y="3344057"/>
                  <a:pt x="997492" y="3325116"/>
                </a:cubicBezTo>
                <a:cubicBezTo>
                  <a:pt x="1006658" y="3351389"/>
                  <a:pt x="1004825" y="3377662"/>
                  <a:pt x="995659" y="3403324"/>
                </a:cubicBezTo>
                <a:cubicBezTo>
                  <a:pt x="985883" y="3430820"/>
                  <a:pt x="965109" y="3446095"/>
                  <a:pt x="936392" y="3451594"/>
                </a:cubicBezTo>
                <a:cubicBezTo>
                  <a:pt x="929060" y="3447928"/>
                  <a:pt x="919284" y="3447928"/>
                  <a:pt x="915007" y="3438152"/>
                </a:cubicBezTo>
                <a:cubicBezTo>
                  <a:pt x="893011" y="3425321"/>
                  <a:pt x="897288" y="3404547"/>
                  <a:pt x="899121" y="3384383"/>
                </a:cubicBezTo>
                <a:cubicBezTo>
                  <a:pt x="899732" y="3376440"/>
                  <a:pt x="902787" y="3369108"/>
                  <a:pt x="905231" y="3361166"/>
                </a:cubicBezTo>
                <a:cubicBezTo>
                  <a:pt x="916229" y="3345890"/>
                  <a:pt x="926616" y="3330615"/>
                  <a:pt x="937614" y="3315340"/>
                </a:cubicBezTo>
                <a:cubicBezTo>
                  <a:pt x="938836" y="3312285"/>
                  <a:pt x="940058" y="3309841"/>
                  <a:pt x="943113" y="3308008"/>
                </a:cubicBezTo>
                <a:cubicBezTo>
                  <a:pt x="940669" y="3307397"/>
                  <a:pt x="939447" y="3309841"/>
                  <a:pt x="937614" y="3309841"/>
                </a:cubicBezTo>
                <a:cubicBezTo>
                  <a:pt x="933337" y="3310451"/>
                  <a:pt x="929060" y="3311674"/>
                  <a:pt x="927227" y="3315951"/>
                </a:cubicBezTo>
                <a:cubicBezTo>
                  <a:pt x="898509" y="3337947"/>
                  <a:pt x="867349" y="3354444"/>
                  <a:pt x="830077" y="3352000"/>
                </a:cubicBezTo>
                <a:cubicBezTo>
                  <a:pt x="803193" y="3350167"/>
                  <a:pt x="786696" y="3336114"/>
                  <a:pt x="783641" y="3315340"/>
                </a:cubicBezTo>
                <a:cubicBezTo>
                  <a:pt x="780586" y="3295788"/>
                  <a:pt x="795250" y="3275013"/>
                  <a:pt x="818468" y="3265237"/>
                </a:cubicBezTo>
                <a:cubicBezTo>
                  <a:pt x="845353" y="3253629"/>
                  <a:pt x="874070" y="3253629"/>
                  <a:pt x="902175" y="3256683"/>
                </a:cubicBezTo>
                <a:cubicBezTo>
                  <a:pt x="908897" y="3257294"/>
                  <a:pt x="915618" y="3257906"/>
                  <a:pt x="927227" y="3259739"/>
                </a:cubicBezTo>
                <a:cubicBezTo>
                  <a:pt x="904620" y="3245074"/>
                  <a:pt x="883235" y="3238353"/>
                  <a:pt x="865516" y="3224911"/>
                </a:cubicBezTo>
                <a:cubicBezTo>
                  <a:pt x="863683" y="3221245"/>
                  <a:pt x="857573" y="3221245"/>
                  <a:pt x="856350" y="3216968"/>
                </a:cubicBezTo>
                <a:cubicBezTo>
                  <a:pt x="853906" y="3214524"/>
                  <a:pt x="852073" y="3212691"/>
                  <a:pt x="849630" y="3210247"/>
                </a:cubicBezTo>
                <a:cubicBezTo>
                  <a:pt x="844741" y="3208414"/>
                  <a:pt x="844130" y="3203525"/>
                  <a:pt x="842297" y="3199249"/>
                </a:cubicBezTo>
                <a:cubicBezTo>
                  <a:pt x="837410" y="3183974"/>
                  <a:pt x="832521" y="3168699"/>
                  <a:pt x="845963" y="3155867"/>
                </a:cubicBezTo>
                <a:cubicBezTo>
                  <a:pt x="852990" y="3149146"/>
                  <a:pt x="860627" y="3144870"/>
                  <a:pt x="868876" y="3142884"/>
                </a:cubicBezTo>
                <a:close/>
                <a:moveTo>
                  <a:pt x="589305" y="3109380"/>
                </a:moveTo>
                <a:cubicBezTo>
                  <a:pt x="595415" y="3114268"/>
                  <a:pt x="585028" y="3128932"/>
                  <a:pt x="600303" y="3128322"/>
                </a:cubicBezTo>
                <a:cubicBezTo>
                  <a:pt x="601525" y="3129543"/>
                  <a:pt x="602136" y="3130765"/>
                  <a:pt x="602747" y="3131988"/>
                </a:cubicBezTo>
                <a:cubicBezTo>
                  <a:pt x="602747" y="3141152"/>
                  <a:pt x="602136" y="3149707"/>
                  <a:pt x="607024" y="3158261"/>
                </a:cubicBezTo>
                <a:cubicBezTo>
                  <a:pt x="602136" y="3163148"/>
                  <a:pt x="602136" y="3169258"/>
                  <a:pt x="605802" y="3174758"/>
                </a:cubicBezTo>
                <a:cubicBezTo>
                  <a:pt x="603358" y="3180257"/>
                  <a:pt x="601525" y="3186367"/>
                  <a:pt x="603358" y="3192477"/>
                </a:cubicBezTo>
                <a:cubicBezTo>
                  <a:pt x="601525" y="3201643"/>
                  <a:pt x="595415" y="3208363"/>
                  <a:pt x="593582" y="3217528"/>
                </a:cubicBezTo>
                <a:cubicBezTo>
                  <a:pt x="583195" y="3216917"/>
                  <a:pt x="576474" y="3224860"/>
                  <a:pt x="570364" y="3230359"/>
                </a:cubicBezTo>
                <a:cubicBezTo>
                  <a:pt x="556921" y="3242579"/>
                  <a:pt x="540425" y="3245024"/>
                  <a:pt x="523927" y="3244412"/>
                </a:cubicBezTo>
                <a:cubicBezTo>
                  <a:pt x="514762" y="3244412"/>
                  <a:pt x="506819" y="3234025"/>
                  <a:pt x="495821" y="3237081"/>
                </a:cubicBezTo>
                <a:cubicBezTo>
                  <a:pt x="493988" y="3235858"/>
                  <a:pt x="492766" y="3234025"/>
                  <a:pt x="492155" y="3231581"/>
                </a:cubicBezTo>
                <a:cubicBezTo>
                  <a:pt x="490933" y="3227304"/>
                  <a:pt x="486045" y="3227304"/>
                  <a:pt x="482990" y="3225471"/>
                </a:cubicBezTo>
                <a:cubicBezTo>
                  <a:pt x="474436" y="3217528"/>
                  <a:pt x="471991" y="3206530"/>
                  <a:pt x="468937" y="3196143"/>
                </a:cubicBezTo>
                <a:cubicBezTo>
                  <a:pt x="475047" y="3188200"/>
                  <a:pt x="477491" y="3179646"/>
                  <a:pt x="472603" y="3169870"/>
                </a:cubicBezTo>
                <a:cubicBezTo>
                  <a:pt x="468937" y="3163148"/>
                  <a:pt x="474436" y="3157038"/>
                  <a:pt x="477491" y="3153372"/>
                </a:cubicBezTo>
                <a:cubicBezTo>
                  <a:pt x="486656" y="3142375"/>
                  <a:pt x="500709" y="3135653"/>
                  <a:pt x="503764" y="3119767"/>
                </a:cubicBezTo>
                <a:cubicBezTo>
                  <a:pt x="515984" y="3124044"/>
                  <a:pt x="523927" y="3111824"/>
                  <a:pt x="534925" y="3111824"/>
                </a:cubicBezTo>
                <a:cubicBezTo>
                  <a:pt x="547757" y="3112435"/>
                  <a:pt x="561198" y="3111824"/>
                  <a:pt x="574030" y="3114268"/>
                </a:cubicBezTo>
                <a:cubicBezTo>
                  <a:pt x="581362" y="3115490"/>
                  <a:pt x="584417" y="3111213"/>
                  <a:pt x="589305" y="3109380"/>
                </a:cubicBezTo>
                <a:close/>
                <a:moveTo>
                  <a:pt x="316129" y="2433796"/>
                </a:moveTo>
                <a:cubicBezTo>
                  <a:pt x="321530" y="2434799"/>
                  <a:pt x="326166" y="2437184"/>
                  <a:pt x="331184" y="2438878"/>
                </a:cubicBezTo>
                <a:cubicBezTo>
                  <a:pt x="353222" y="2446019"/>
                  <a:pt x="375806" y="2450214"/>
                  <a:pt x="398299" y="2454899"/>
                </a:cubicBezTo>
                <a:cubicBezTo>
                  <a:pt x="403609" y="2456394"/>
                  <a:pt x="409483" y="2456215"/>
                  <a:pt x="414428" y="2459673"/>
                </a:cubicBezTo>
                <a:cubicBezTo>
                  <a:pt x="416809" y="2461893"/>
                  <a:pt x="418990" y="2463822"/>
                  <a:pt x="422410" y="2463187"/>
                </a:cubicBezTo>
                <a:cubicBezTo>
                  <a:pt x="423682" y="2463170"/>
                  <a:pt x="425155" y="2463443"/>
                  <a:pt x="426337" y="2463917"/>
                </a:cubicBezTo>
                <a:cubicBezTo>
                  <a:pt x="428610" y="2465354"/>
                  <a:pt x="431555" y="2465901"/>
                  <a:pt x="434101" y="2465867"/>
                </a:cubicBezTo>
                <a:cubicBezTo>
                  <a:pt x="439011" y="2466779"/>
                  <a:pt x="442283" y="2469672"/>
                  <a:pt x="446137" y="2472165"/>
                </a:cubicBezTo>
                <a:cubicBezTo>
                  <a:pt x="454045" y="2477444"/>
                  <a:pt x="458078" y="2485811"/>
                  <a:pt x="463366" y="2492888"/>
                </a:cubicBezTo>
                <a:cubicBezTo>
                  <a:pt x="465765" y="2496381"/>
                  <a:pt x="467199" y="2500965"/>
                  <a:pt x="471726" y="2502568"/>
                </a:cubicBezTo>
                <a:cubicBezTo>
                  <a:pt x="476036" y="2502606"/>
                  <a:pt x="478730" y="2499043"/>
                  <a:pt x="482132" y="2497136"/>
                </a:cubicBezTo>
                <a:cubicBezTo>
                  <a:pt x="493866" y="2488649"/>
                  <a:pt x="506726" y="2483673"/>
                  <a:pt x="521490" y="2488955"/>
                </a:cubicBezTo>
                <a:cubicBezTo>
                  <a:pt x="523654" y="2489611"/>
                  <a:pt x="525527" y="2490466"/>
                  <a:pt x="527308" y="2491814"/>
                </a:cubicBezTo>
                <a:cubicBezTo>
                  <a:pt x="534434" y="2497200"/>
                  <a:pt x="540687" y="2503187"/>
                  <a:pt x="546939" y="2509173"/>
                </a:cubicBezTo>
                <a:cubicBezTo>
                  <a:pt x="553501" y="2516233"/>
                  <a:pt x="561318" y="2522002"/>
                  <a:pt x="570281" y="2525698"/>
                </a:cubicBezTo>
                <a:cubicBezTo>
                  <a:pt x="577372" y="2528539"/>
                  <a:pt x="584537" y="2529616"/>
                  <a:pt x="591975" y="2529220"/>
                </a:cubicBezTo>
                <a:cubicBezTo>
                  <a:pt x="596794" y="2530622"/>
                  <a:pt x="602815" y="2526916"/>
                  <a:pt x="604958" y="2533155"/>
                </a:cubicBezTo>
                <a:cubicBezTo>
                  <a:pt x="605592" y="2536575"/>
                  <a:pt x="604954" y="2540011"/>
                  <a:pt x="605098" y="2543339"/>
                </a:cubicBezTo>
                <a:cubicBezTo>
                  <a:pt x="603193" y="2568634"/>
                  <a:pt x="595579" y="2591854"/>
                  <a:pt x="576528" y="2609647"/>
                </a:cubicBezTo>
                <a:cubicBezTo>
                  <a:pt x="572671" y="2614010"/>
                  <a:pt x="569013" y="2618664"/>
                  <a:pt x="563865" y="2621771"/>
                </a:cubicBezTo>
                <a:cubicBezTo>
                  <a:pt x="559116" y="2625460"/>
                  <a:pt x="553768" y="2628276"/>
                  <a:pt x="548020" y="2630509"/>
                </a:cubicBezTo>
                <a:cubicBezTo>
                  <a:pt x="536342" y="2635959"/>
                  <a:pt x="524082" y="2641808"/>
                  <a:pt x="510878" y="2643165"/>
                </a:cubicBezTo>
                <a:cubicBezTo>
                  <a:pt x="507059" y="2643218"/>
                  <a:pt x="503514" y="2641797"/>
                  <a:pt x="499985" y="2641650"/>
                </a:cubicBezTo>
                <a:cubicBezTo>
                  <a:pt x="498712" y="2641667"/>
                  <a:pt x="497348" y="2642176"/>
                  <a:pt x="497566" y="2643740"/>
                </a:cubicBezTo>
                <a:cubicBezTo>
                  <a:pt x="497783" y="2645304"/>
                  <a:pt x="499638" y="2644887"/>
                  <a:pt x="500820" y="2645361"/>
                </a:cubicBezTo>
                <a:cubicBezTo>
                  <a:pt x="503075" y="2645525"/>
                  <a:pt x="505239" y="2646181"/>
                  <a:pt x="507311" y="2647328"/>
                </a:cubicBezTo>
                <a:cubicBezTo>
                  <a:pt x="510744" y="2654822"/>
                  <a:pt x="510744" y="2654822"/>
                  <a:pt x="497632" y="2655688"/>
                </a:cubicBezTo>
                <a:cubicBezTo>
                  <a:pt x="496068" y="2655905"/>
                  <a:pt x="498123" y="2655779"/>
                  <a:pt x="496758" y="2656288"/>
                </a:cubicBezTo>
                <a:cubicBezTo>
                  <a:pt x="496468" y="2656487"/>
                  <a:pt x="496776" y="2657561"/>
                  <a:pt x="497467" y="2657943"/>
                </a:cubicBezTo>
                <a:cubicBezTo>
                  <a:pt x="508612" y="2663568"/>
                  <a:pt x="519083" y="2670085"/>
                  <a:pt x="528208" y="2678382"/>
                </a:cubicBezTo>
                <a:cubicBezTo>
                  <a:pt x="540861" y="2686827"/>
                  <a:pt x="547510" y="2700252"/>
                  <a:pt x="556197" y="2712277"/>
                </a:cubicBezTo>
                <a:cubicBezTo>
                  <a:pt x="557396" y="2714024"/>
                  <a:pt x="558304" y="2715970"/>
                  <a:pt x="559212" y="2717917"/>
                </a:cubicBezTo>
                <a:cubicBezTo>
                  <a:pt x="566061" y="2731632"/>
                  <a:pt x="568908" y="2746383"/>
                  <a:pt x="568336" y="2761768"/>
                </a:cubicBezTo>
                <a:cubicBezTo>
                  <a:pt x="568354" y="2763041"/>
                  <a:pt x="568462" y="2763823"/>
                  <a:pt x="568280" y="2764805"/>
                </a:cubicBezTo>
                <a:cubicBezTo>
                  <a:pt x="567550" y="2768732"/>
                  <a:pt x="566130" y="2772278"/>
                  <a:pt x="564509" y="2775532"/>
                </a:cubicBezTo>
                <a:cubicBezTo>
                  <a:pt x="560925" y="2778422"/>
                  <a:pt x="560578" y="2781659"/>
                  <a:pt x="562595" y="2785843"/>
                </a:cubicBezTo>
                <a:cubicBezTo>
                  <a:pt x="562921" y="2788189"/>
                  <a:pt x="562756" y="2790444"/>
                  <a:pt x="562299" y="2792898"/>
                </a:cubicBezTo>
                <a:cubicBezTo>
                  <a:pt x="561132" y="2800554"/>
                  <a:pt x="556639" y="2801497"/>
                  <a:pt x="550039" y="2798748"/>
                </a:cubicBezTo>
                <a:cubicBezTo>
                  <a:pt x="544422" y="2796180"/>
                  <a:pt x="538512" y="2793813"/>
                  <a:pt x="531947" y="2793610"/>
                </a:cubicBezTo>
                <a:cubicBezTo>
                  <a:pt x="524783" y="2792533"/>
                  <a:pt x="518035" y="2793311"/>
                  <a:pt x="511214" y="2795853"/>
                </a:cubicBezTo>
                <a:cubicBezTo>
                  <a:pt x="504376" y="2797123"/>
                  <a:pt x="498954" y="2801703"/>
                  <a:pt x="492424" y="2804046"/>
                </a:cubicBezTo>
                <a:cubicBezTo>
                  <a:pt x="491642" y="2804154"/>
                  <a:pt x="490660" y="2803971"/>
                  <a:pt x="489678" y="2803789"/>
                </a:cubicBezTo>
                <a:cubicBezTo>
                  <a:pt x="484060" y="2801222"/>
                  <a:pt x="480802" y="2806458"/>
                  <a:pt x="476509" y="2807692"/>
                </a:cubicBezTo>
                <a:cubicBezTo>
                  <a:pt x="475727" y="2807801"/>
                  <a:pt x="474654" y="2808109"/>
                  <a:pt x="473872" y="2808218"/>
                </a:cubicBezTo>
                <a:cubicBezTo>
                  <a:pt x="470635" y="2807871"/>
                  <a:pt x="468015" y="2809670"/>
                  <a:pt x="465396" y="2811469"/>
                </a:cubicBezTo>
                <a:cubicBezTo>
                  <a:pt x="462576" y="2812977"/>
                  <a:pt x="460048" y="2814285"/>
                  <a:pt x="456793" y="2812664"/>
                </a:cubicBezTo>
                <a:cubicBezTo>
                  <a:pt x="453030" y="2809680"/>
                  <a:pt x="448594" y="2807586"/>
                  <a:pt x="444831" y="2804602"/>
                </a:cubicBezTo>
                <a:cubicBezTo>
                  <a:pt x="439196" y="2800762"/>
                  <a:pt x="435689" y="2795031"/>
                  <a:pt x="431891" y="2789500"/>
                </a:cubicBezTo>
                <a:cubicBezTo>
                  <a:pt x="425695" y="2780477"/>
                  <a:pt x="425495" y="2780186"/>
                  <a:pt x="416180" y="2786582"/>
                </a:cubicBezTo>
                <a:cubicBezTo>
                  <a:pt x="410941" y="2790180"/>
                  <a:pt x="405701" y="2793778"/>
                  <a:pt x="400462" y="2797376"/>
                </a:cubicBezTo>
                <a:cubicBezTo>
                  <a:pt x="394149" y="2801283"/>
                  <a:pt x="388019" y="2804207"/>
                  <a:pt x="380672" y="2804113"/>
                </a:cubicBezTo>
                <a:cubicBezTo>
                  <a:pt x="375398" y="2805164"/>
                  <a:pt x="369740" y="2806908"/>
                  <a:pt x="364505" y="2803649"/>
                </a:cubicBezTo>
                <a:cubicBezTo>
                  <a:pt x="350376" y="2801786"/>
                  <a:pt x="336155" y="2800415"/>
                  <a:pt x="322025" y="2798552"/>
                </a:cubicBezTo>
                <a:cubicBezTo>
                  <a:pt x="320171" y="2798970"/>
                  <a:pt x="318115" y="2799096"/>
                  <a:pt x="316243" y="2798240"/>
                </a:cubicBezTo>
                <a:cubicBezTo>
                  <a:pt x="312806" y="2797602"/>
                  <a:pt x="309078" y="2797164"/>
                  <a:pt x="305641" y="2796525"/>
                </a:cubicBezTo>
                <a:cubicBezTo>
                  <a:pt x="291694" y="2793681"/>
                  <a:pt x="277291" y="2793291"/>
                  <a:pt x="262797" y="2793392"/>
                </a:cubicBezTo>
                <a:cubicBezTo>
                  <a:pt x="255159" y="2793497"/>
                  <a:pt x="245683" y="2795293"/>
                  <a:pt x="242888" y="2784362"/>
                </a:cubicBezTo>
                <a:cubicBezTo>
                  <a:pt x="243127" y="2780343"/>
                  <a:pt x="244057" y="2776706"/>
                  <a:pt x="244786" y="2772778"/>
                </a:cubicBezTo>
                <a:cubicBezTo>
                  <a:pt x="244860" y="2771014"/>
                  <a:pt x="245424" y="2769341"/>
                  <a:pt x="245789" y="2767378"/>
                </a:cubicBezTo>
                <a:cubicBezTo>
                  <a:pt x="246175" y="2759830"/>
                  <a:pt x="251506" y="2755742"/>
                  <a:pt x="256636" y="2751362"/>
                </a:cubicBezTo>
                <a:cubicBezTo>
                  <a:pt x="266481" y="2740747"/>
                  <a:pt x="275325" y="2728676"/>
                  <a:pt x="286460" y="2719316"/>
                </a:cubicBezTo>
                <a:cubicBezTo>
                  <a:pt x="294193" y="2711864"/>
                  <a:pt x="302526" y="2705285"/>
                  <a:pt x="309568" y="2697451"/>
                </a:cubicBezTo>
                <a:cubicBezTo>
                  <a:pt x="321632" y="2684455"/>
                  <a:pt x="338894" y="2679026"/>
                  <a:pt x="352756" y="2668649"/>
                </a:cubicBezTo>
                <a:cubicBezTo>
                  <a:pt x="357140" y="2666924"/>
                  <a:pt x="361615" y="2664708"/>
                  <a:pt x="366290" y="2662783"/>
                </a:cubicBezTo>
                <a:cubicBezTo>
                  <a:pt x="377438" y="2661552"/>
                  <a:pt x="386245" y="2653792"/>
                  <a:pt x="396576" y="2650124"/>
                </a:cubicBezTo>
                <a:cubicBezTo>
                  <a:pt x="399305" y="2649107"/>
                  <a:pt x="399270" y="2646560"/>
                  <a:pt x="397671" y="2644232"/>
                </a:cubicBezTo>
                <a:cubicBezTo>
                  <a:pt x="396272" y="2642194"/>
                  <a:pt x="395254" y="2639466"/>
                  <a:pt x="391653" y="2641083"/>
                </a:cubicBezTo>
                <a:cubicBezTo>
                  <a:pt x="389215" y="2641899"/>
                  <a:pt x="387087" y="2643790"/>
                  <a:pt x="384849" y="2644898"/>
                </a:cubicBezTo>
                <a:cubicBezTo>
                  <a:pt x="381247" y="2646515"/>
                  <a:pt x="378302" y="2645967"/>
                  <a:pt x="375138" y="2643856"/>
                </a:cubicBezTo>
                <a:cubicBezTo>
                  <a:pt x="372266" y="2641545"/>
                  <a:pt x="370267" y="2638634"/>
                  <a:pt x="367013" y="2637014"/>
                </a:cubicBezTo>
                <a:cubicBezTo>
                  <a:pt x="366322" y="2636631"/>
                  <a:pt x="365631" y="2636249"/>
                  <a:pt x="365232" y="2635667"/>
                </a:cubicBezTo>
                <a:cubicBezTo>
                  <a:pt x="347058" y="2646005"/>
                  <a:pt x="328977" y="2655852"/>
                  <a:pt x="310604" y="2665899"/>
                </a:cubicBezTo>
                <a:cubicBezTo>
                  <a:pt x="308040" y="2664661"/>
                  <a:pt x="304456" y="2667551"/>
                  <a:pt x="302548" y="2664149"/>
                </a:cubicBezTo>
                <a:cubicBezTo>
                  <a:pt x="316555" y="2657101"/>
                  <a:pt x="330853" y="2649852"/>
                  <a:pt x="345351" y="2642894"/>
                </a:cubicBezTo>
                <a:cubicBezTo>
                  <a:pt x="352554" y="2639661"/>
                  <a:pt x="359266" y="2636337"/>
                  <a:pt x="364870" y="2630775"/>
                </a:cubicBezTo>
                <a:cubicBezTo>
                  <a:pt x="361672" y="2626118"/>
                  <a:pt x="368511" y="2624848"/>
                  <a:pt x="368167" y="2621229"/>
                </a:cubicBezTo>
                <a:cubicBezTo>
                  <a:pt x="353046" y="2604199"/>
                  <a:pt x="337051" y="2587769"/>
                  <a:pt x="321056" y="2571338"/>
                </a:cubicBezTo>
                <a:cubicBezTo>
                  <a:pt x="331167" y="2572962"/>
                  <a:pt x="336473" y="2581313"/>
                  <a:pt x="343216" y="2587390"/>
                </a:cubicBezTo>
                <a:cubicBezTo>
                  <a:pt x="349830" y="2598269"/>
                  <a:pt x="360610" y="2605858"/>
                  <a:pt x="367806" y="2616337"/>
                </a:cubicBezTo>
                <a:cubicBezTo>
                  <a:pt x="368805" y="2617792"/>
                  <a:pt x="369988" y="2618266"/>
                  <a:pt x="371461" y="2618539"/>
                </a:cubicBezTo>
                <a:cubicBezTo>
                  <a:pt x="372825" y="2618031"/>
                  <a:pt x="373898" y="2617722"/>
                  <a:pt x="375062" y="2616923"/>
                </a:cubicBezTo>
                <a:cubicBezTo>
                  <a:pt x="382448" y="2612708"/>
                  <a:pt x="388409" y="2618894"/>
                  <a:pt x="395756" y="2618989"/>
                </a:cubicBezTo>
                <a:cubicBezTo>
                  <a:pt x="371549" y="2589351"/>
                  <a:pt x="346377" y="2560804"/>
                  <a:pt x="324698" y="2529859"/>
                </a:cubicBezTo>
                <a:cubicBezTo>
                  <a:pt x="323498" y="2528112"/>
                  <a:pt x="322590" y="2526166"/>
                  <a:pt x="321682" y="2524219"/>
                </a:cubicBezTo>
                <a:cubicBezTo>
                  <a:pt x="320847" y="2520509"/>
                  <a:pt x="318849" y="2517598"/>
                  <a:pt x="316650" y="2514396"/>
                </a:cubicBezTo>
                <a:cubicBezTo>
                  <a:pt x="310983" y="2501154"/>
                  <a:pt x="303661" y="2488620"/>
                  <a:pt x="301304" y="2473961"/>
                </a:cubicBezTo>
                <a:cubicBezTo>
                  <a:pt x="304619" y="2465688"/>
                  <a:pt x="301094" y="2458685"/>
                  <a:pt x="296788" y="2451790"/>
                </a:cubicBezTo>
                <a:cubicBezTo>
                  <a:pt x="295214" y="2437022"/>
                  <a:pt x="302182" y="2430952"/>
                  <a:pt x="316129" y="2433796"/>
                </a:cubicBezTo>
                <a:close/>
                <a:moveTo>
                  <a:pt x="826118" y="2184513"/>
                </a:moveTo>
                <a:cubicBezTo>
                  <a:pt x="831583" y="2183198"/>
                  <a:pt x="837453" y="2183400"/>
                  <a:pt x="843727" y="2185019"/>
                </a:cubicBezTo>
                <a:cubicBezTo>
                  <a:pt x="856681" y="2188257"/>
                  <a:pt x="867206" y="2195139"/>
                  <a:pt x="875302" y="2206068"/>
                </a:cubicBezTo>
                <a:cubicBezTo>
                  <a:pt x="888660" y="2211736"/>
                  <a:pt x="888256" y="2225905"/>
                  <a:pt x="893518" y="2234809"/>
                </a:cubicBezTo>
                <a:cubicBezTo>
                  <a:pt x="890685" y="2219427"/>
                  <a:pt x="897971" y="2206068"/>
                  <a:pt x="908900" y="2195139"/>
                </a:cubicBezTo>
                <a:cubicBezTo>
                  <a:pt x="916592" y="2187448"/>
                  <a:pt x="926712" y="2188257"/>
                  <a:pt x="936022" y="2192306"/>
                </a:cubicBezTo>
                <a:cubicBezTo>
                  <a:pt x="950190" y="2197972"/>
                  <a:pt x="960311" y="2212545"/>
                  <a:pt x="960311" y="2227118"/>
                </a:cubicBezTo>
                <a:cubicBezTo>
                  <a:pt x="960311" y="2242096"/>
                  <a:pt x="950190" y="2256670"/>
                  <a:pt x="935617" y="2263146"/>
                </a:cubicBezTo>
                <a:cubicBezTo>
                  <a:pt x="932379" y="2264360"/>
                  <a:pt x="929141" y="2264765"/>
                  <a:pt x="925498" y="2266789"/>
                </a:cubicBezTo>
                <a:cubicBezTo>
                  <a:pt x="963549" y="2261121"/>
                  <a:pt x="988242" y="2289053"/>
                  <a:pt x="979336" y="2320223"/>
                </a:cubicBezTo>
                <a:cubicBezTo>
                  <a:pt x="970835" y="2341272"/>
                  <a:pt x="953429" y="2346940"/>
                  <a:pt x="935212" y="2333986"/>
                </a:cubicBezTo>
                <a:cubicBezTo>
                  <a:pt x="924283" y="2326700"/>
                  <a:pt x="915782" y="2317794"/>
                  <a:pt x="911329" y="2305245"/>
                </a:cubicBezTo>
                <a:cubicBezTo>
                  <a:pt x="917402" y="2322652"/>
                  <a:pt x="916187" y="2340058"/>
                  <a:pt x="910115" y="2357060"/>
                </a:cubicBezTo>
                <a:cubicBezTo>
                  <a:pt x="903638" y="2375276"/>
                  <a:pt x="889875" y="2385396"/>
                  <a:pt x="870849" y="2389039"/>
                </a:cubicBezTo>
                <a:cubicBezTo>
                  <a:pt x="865991" y="2386610"/>
                  <a:pt x="859515" y="2386610"/>
                  <a:pt x="856681" y="2380133"/>
                </a:cubicBezTo>
                <a:cubicBezTo>
                  <a:pt x="842108" y="2371633"/>
                  <a:pt x="844942" y="2357870"/>
                  <a:pt x="846156" y="2344511"/>
                </a:cubicBezTo>
                <a:cubicBezTo>
                  <a:pt x="846561" y="2339249"/>
                  <a:pt x="848585" y="2334391"/>
                  <a:pt x="850204" y="2329129"/>
                </a:cubicBezTo>
                <a:cubicBezTo>
                  <a:pt x="857491" y="2319008"/>
                  <a:pt x="864372" y="2308889"/>
                  <a:pt x="871659" y="2298768"/>
                </a:cubicBezTo>
                <a:cubicBezTo>
                  <a:pt x="872468" y="2296745"/>
                  <a:pt x="873278" y="2295125"/>
                  <a:pt x="875302" y="2293911"/>
                </a:cubicBezTo>
                <a:cubicBezTo>
                  <a:pt x="873683" y="2293506"/>
                  <a:pt x="872873" y="2295125"/>
                  <a:pt x="871659" y="2295125"/>
                </a:cubicBezTo>
                <a:cubicBezTo>
                  <a:pt x="868825" y="2295530"/>
                  <a:pt x="865991" y="2296340"/>
                  <a:pt x="864777" y="2299173"/>
                </a:cubicBezTo>
                <a:cubicBezTo>
                  <a:pt x="845751" y="2313746"/>
                  <a:pt x="825107" y="2324676"/>
                  <a:pt x="800413" y="2323057"/>
                </a:cubicBezTo>
                <a:cubicBezTo>
                  <a:pt x="782602" y="2321843"/>
                  <a:pt x="771673" y="2312532"/>
                  <a:pt x="769648" y="2298768"/>
                </a:cubicBezTo>
                <a:cubicBezTo>
                  <a:pt x="767625" y="2285815"/>
                  <a:pt x="777340" y="2272051"/>
                  <a:pt x="792722" y="2265575"/>
                </a:cubicBezTo>
                <a:cubicBezTo>
                  <a:pt x="810534" y="2257884"/>
                  <a:pt x="829560" y="2257884"/>
                  <a:pt x="848180" y="2259908"/>
                </a:cubicBezTo>
                <a:cubicBezTo>
                  <a:pt x="852633" y="2260312"/>
                  <a:pt x="857086" y="2260718"/>
                  <a:pt x="864777" y="2261932"/>
                </a:cubicBezTo>
                <a:cubicBezTo>
                  <a:pt x="849799" y="2252216"/>
                  <a:pt x="835631" y="2247763"/>
                  <a:pt x="823892" y="2238858"/>
                </a:cubicBezTo>
                <a:cubicBezTo>
                  <a:pt x="822678" y="2236429"/>
                  <a:pt x="818630" y="2236429"/>
                  <a:pt x="817820" y="2233595"/>
                </a:cubicBezTo>
                <a:cubicBezTo>
                  <a:pt x="816201" y="2231976"/>
                  <a:pt x="814986" y="2230762"/>
                  <a:pt x="813367" y="2229142"/>
                </a:cubicBezTo>
                <a:cubicBezTo>
                  <a:pt x="810129" y="2227928"/>
                  <a:pt x="809724" y="2224689"/>
                  <a:pt x="808509" y="2221856"/>
                </a:cubicBezTo>
                <a:cubicBezTo>
                  <a:pt x="805271" y="2211736"/>
                  <a:pt x="802033" y="2201616"/>
                  <a:pt x="810938" y="2193115"/>
                </a:cubicBezTo>
                <a:cubicBezTo>
                  <a:pt x="815594" y="2188662"/>
                  <a:pt x="820654" y="2185828"/>
                  <a:pt x="826118" y="2184513"/>
                </a:cubicBezTo>
                <a:close/>
                <a:moveTo>
                  <a:pt x="1898757" y="2097951"/>
                </a:moveTo>
                <a:lnTo>
                  <a:pt x="1881438" y="2100695"/>
                </a:lnTo>
                <a:lnTo>
                  <a:pt x="1823557" y="2112066"/>
                </a:lnTo>
                <a:lnTo>
                  <a:pt x="1853877" y="2117142"/>
                </a:lnTo>
                <a:cubicBezTo>
                  <a:pt x="1867120" y="2115980"/>
                  <a:pt x="1881199" y="2111444"/>
                  <a:pt x="1895697" y="2103053"/>
                </a:cubicBezTo>
                <a:close/>
                <a:moveTo>
                  <a:pt x="605954" y="1643007"/>
                </a:moveTo>
                <a:cubicBezTo>
                  <a:pt x="610231" y="1643542"/>
                  <a:pt x="614814" y="1645222"/>
                  <a:pt x="618479" y="1643695"/>
                </a:cubicBezTo>
                <a:cubicBezTo>
                  <a:pt x="628256" y="1655915"/>
                  <a:pt x="641087" y="1651638"/>
                  <a:pt x="653307" y="1649805"/>
                </a:cubicBezTo>
                <a:cubicBezTo>
                  <a:pt x="655751" y="1652248"/>
                  <a:pt x="658195" y="1654693"/>
                  <a:pt x="661250" y="1656526"/>
                </a:cubicBezTo>
                <a:cubicBezTo>
                  <a:pt x="669804" y="1662025"/>
                  <a:pt x="673470" y="1673023"/>
                  <a:pt x="669193" y="1679133"/>
                </a:cubicBezTo>
                <a:cubicBezTo>
                  <a:pt x="653918" y="1700518"/>
                  <a:pt x="653307" y="1731680"/>
                  <a:pt x="622756" y="1743289"/>
                </a:cubicBezTo>
                <a:cubicBezTo>
                  <a:pt x="605649" y="1750010"/>
                  <a:pt x="575710" y="1751232"/>
                  <a:pt x="564100" y="1736568"/>
                </a:cubicBezTo>
                <a:cubicBezTo>
                  <a:pt x="557379" y="1728624"/>
                  <a:pt x="552491" y="1729236"/>
                  <a:pt x="543937" y="1733513"/>
                </a:cubicBezTo>
                <a:cubicBezTo>
                  <a:pt x="544548" y="1726181"/>
                  <a:pt x="553713" y="1724347"/>
                  <a:pt x="550658" y="1718237"/>
                </a:cubicBezTo>
                <a:cubicBezTo>
                  <a:pt x="548214" y="1713350"/>
                  <a:pt x="542104" y="1716404"/>
                  <a:pt x="538438" y="1714571"/>
                </a:cubicBezTo>
                <a:cubicBezTo>
                  <a:pt x="543937" y="1701129"/>
                  <a:pt x="549436" y="1688298"/>
                  <a:pt x="554324" y="1674856"/>
                </a:cubicBezTo>
                <a:cubicBezTo>
                  <a:pt x="557379" y="1665691"/>
                  <a:pt x="569599" y="1663247"/>
                  <a:pt x="570821" y="1652860"/>
                </a:cubicBezTo>
                <a:cubicBezTo>
                  <a:pt x="572654" y="1654082"/>
                  <a:pt x="575098" y="1654693"/>
                  <a:pt x="576931" y="1655915"/>
                </a:cubicBezTo>
                <a:cubicBezTo>
                  <a:pt x="582430" y="1652860"/>
                  <a:pt x="589151" y="1652248"/>
                  <a:pt x="595261" y="1649194"/>
                </a:cubicBezTo>
                <a:cubicBezTo>
                  <a:pt x="597705" y="1643084"/>
                  <a:pt x="601677" y="1642473"/>
                  <a:pt x="605954" y="1643007"/>
                </a:cubicBezTo>
                <a:close/>
                <a:moveTo>
                  <a:pt x="1001460" y="1559429"/>
                </a:moveTo>
                <a:cubicBezTo>
                  <a:pt x="1006767" y="1561211"/>
                  <a:pt x="1011105" y="1565704"/>
                  <a:pt x="1013274" y="1572521"/>
                </a:cubicBezTo>
                <a:cubicBezTo>
                  <a:pt x="1016063" y="1581507"/>
                  <a:pt x="1016373" y="1590493"/>
                  <a:pt x="1014203" y="1599479"/>
                </a:cubicBezTo>
                <a:cubicBezTo>
                  <a:pt x="1013274" y="1603507"/>
                  <a:pt x="1012654" y="1607535"/>
                  <a:pt x="1011724" y="1611564"/>
                </a:cubicBezTo>
                <a:cubicBezTo>
                  <a:pt x="1010795" y="1613422"/>
                  <a:pt x="1012344" y="1615592"/>
                  <a:pt x="1010795" y="1617761"/>
                </a:cubicBezTo>
                <a:cubicBezTo>
                  <a:pt x="1012654" y="1616521"/>
                  <a:pt x="1013893" y="1614662"/>
                  <a:pt x="1015443" y="1613422"/>
                </a:cubicBezTo>
                <a:cubicBezTo>
                  <a:pt x="1016682" y="1612183"/>
                  <a:pt x="1017612" y="1610944"/>
                  <a:pt x="1018851" y="1609704"/>
                </a:cubicBezTo>
                <a:cubicBezTo>
                  <a:pt x="1020711" y="1608465"/>
                  <a:pt x="1021020" y="1605986"/>
                  <a:pt x="1022570" y="1604437"/>
                </a:cubicBezTo>
                <a:cubicBezTo>
                  <a:pt x="1025978" y="1602887"/>
                  <a:pt x="1028457" y="1600408"/>
                  <a:pt x="1029387" y="1597000"/>
                </a:cubicBezTo>
                <a:cubicBezTo>
                  <a:pt x="1041162" y="1584605"/>
                  <a:pt x="1054176" y="1575929"/>
                  <a:pt x="1072458" y="1581507"/>
                </a:cubicBezTo>
                <a:cubicBezTo>
                  <a:pt x="1082064" y="1585225"/>
                  <a:pt x="1085782" y="1590803"/>
                  <a:pt x="1085162" y="1601028"/>
                </a:cubicBezTo>
                <a:cubicBezTo>
                  <a:pt x="1084543" y="1611564"/>
                  <a:pt x="1079274" y="1619930"/>
                  <a:pt x="1071218" y="1626437"/>
                </a:cubicBezTo>
                <a:cubicBezTo>
                  <a:pt x="1060373" y="1635423"/>
                  <a:pt x="1047669" y="1640381"/>
                  <a:pt x="1034344" y="1644099"/>
                </a:cubicBezTo>
                <a:cubicBezTo>
                  <a:pt x="1032485" y="1644099"/>
                  <a:pt x="1030936" y="1643479"/>
                  <a:pt x="1029077" y="1644409"/>
                </a:cubicBezTo>
                <a:cubicBezTo>
                  <a:pt x="1037443" y="1643169"/>
                  <a:pt x="1045190" y="1647198"/>
                  <a:pt x="1053246" y="1647198"/>
                </a:cubicBezTo>
                <a:cubicBezTo>
                  <a:pt x="1066570" y="1649367"/>
                  <a:pt x="1077415" y="1655254"/>
                  <a:pt x="1083303" y="1668268"/>
                </a:cubicBezTo>
                <a:cubicBezTo>
                  <a:pt x="1084543" y="1671367"/>
                  <a:pt x="1085472" y="1674155"/>
                  <a:pt x="1083303" y="1677254"/>
                </a:cubicBezTo>
                <a:cubicBezTo>
                  <a:pt x="1082993" y="1679113"/>
                  <a:pt x="1082993" y="1680353"/>
                  <a:pt x="1082683" y="1681592"/>
                </a:cubicBezTo>
                <a:cubicBezTo>
                  <a:pt x="1072768" y="1698635"/>
                  <a:pt x="1057894" y="1700494"/>
                  <a:pt x="1040542" y="1695846"/>
                </a:cubicBezTo>
                <a:cubicBezTo>
                  <a:pt x="1033415" y="1693987"/>
                  <a:pt x="1027528" y="1690268"/>
                  <a:pt x="1022880" y="1684691"/>
                </a:cubicBezTo>
                <a:cubicBezTo>
                  <a:pt x="1022880" y="1684381"/>
                  <a:pt x="1022570" y="1683761"/>
                  <a:pt x="1022570" y="1683451"/>
                </a:cubicBezTo>
                <a:cubicBezTo>
                  <a:pt x="1016992" y="1680973"/>
                  <a:pt x="1013584" y="1676634"/>
                  <a:pt x="1010485" y="1671987"/>
                </a:cubicBezTo>
                <a:cubicBezTo>
                  <a:pt x="1009865" y="1670747"/>
                  <a:pt x="1009555" y="1669198"/>
                  <a:pt x="1008316" y="1668268"/>
                </a:cubicBezTo>
                <a:cubicBezTo>
                  <a:pt x="1010175" y="1670437"/>
                  <a:pt x="1010485" y="1673226"/>
                  <a:pt x="1012344" y="1675395"/>
                </a:cubicBezTo>
                <a:cubicBezTo>
                  <a:pt x="1015443" y="1682521"/>
                  <a:pt x="1013584" y="1690578"/>
                  <a:pt x="1015443" y="1697705"/>
                </a:cubicBezTo>
                <a:cubicBezTo>
                  <a:pt x="1015133" y="1698015"/>
                  <a:pt x="1015133" y="1698635"/>
                  <a:pt x="1015443" y="1698944"/>
                </a:cubicBezTo>
                <a:cubicBezTo>
                  <a:pt x="1015133" y="1699564"/>
                  <a:pt x="1014513" y="1700494"/>
                  <a:pt x="1014203" y="1701113"/>
                </a:cubicBezTo>
                <a:cubicBezTo>
                  <a:pt x="1010795" y="1713818"/>
                  <a:pt x="1004288" y="1720325"/>
                  <a:pt x="995612" y="1719705"/>
                </a:cubicBezTo>
                <a:cubicBezTo>
                  <a:pt x="982287" y="1718776"/>
                  <a:pt x="970513" y="1707621"/>
                  <a:pt x="969583" y="1695226"/>
                </a:cubicBezTo>
                <a:cubicBezTo>
                  <a:pt x="968344" y="1683451"/>
                  <a:pt x="973611" y="1674155"/>
                  <a:pt x="980428" y="1665479"/>
                </a:cubicBezTo>
                <a:cubicBezTo>
                  <a:pt x="981668" y="1663930"/>
                  <a:pt x="981978" y="1661761"/>
                  <a:pt x="983527" y="1659902"/>
                </a:cubicBezTo>
                <a:cubicBezTo>
                  <a:pt x="981978" y="1661451"/>
                  <a:pt x="980118" y="1660832"/>
                  <a:pt x="978569" y="1661761"/>
                </a:cubicBezTo>
                <a:cubicBezTo>
                  <a:pt x="966794" y="1667958"/>
                  <a:pt x="955020" y="1671367"/>
                  <a:pt x="942935" y="1661761"/>
                </a:cubicBezTo>
                <a:cubicBezTo>
                  <a:pt x="935498" y="1655873"/>
                  <a:pt x="931780" y="1642240"/>
                  <a:pt x="934569" y="1632634"/>
                </a:cubicBezTo>
                <a:cubicBezTo>
                  <a:pt x="937357" y="1623028"/>
                  <a:pt x="943245" y="1618690"/>
                  <a:pt x="955020" y="1617761"/>
                </a:cubicBezTo>
                <a:cubicBezTo>
                  <a:pt x="958118" y="1618690"/>
                  <a:pt x="961527" y="1618690"/>
                  <a:pt x="964006" y="1620859"/>
                </a:cubicBezTo>
                <a:cubicBezTo>
                  <a:pt x="964625" y="1620859"/>
                  <a:pt x="965245" y="1621169"/>
                  <a:pt x="965865" y="1621169"/>
                </a:cubicBezTo>
                <a:cubicBezTo>
                  <a:pt x="972372" y="1622408"/>
                  <a:pt x="977950" y="1625817"/>
                  <a:pt x="981978" y="1630775"/>
                </a:cubicBezTo>
                <a:cubicBezTo>
                  <a:pt x="982597" y="1631085"/>
                  <a:pt x="982597" y="1632324"/>
                  <a:pt x="983837" y="1632324"/>
                </a:cubicBezTo>
                <a:cubicBezTo>
                  <a:pt x="983527" y="1632014"/>
                  <a:pt x="982907" y="1631704"/>
                  <a:pt x="982597" y="1631085"/>
                </a:cubicBezTo>
                <a:cubicBezTo>
                  <a:pt x="977640" y="1626127"/>
                  <a:pt x="974851" y="1619930"/>
                  <a:pt x="973302" y="1613112"/>
                </a:cubicBezTo>
                <a:cubicBezTo>
                  <a:pt x="971132" y="1602577"/>
                  <a:pt x="967414" y="1592042"/>
                  <a:pt x="971132" y="1581197"/>
                </a:cubicBezTo>
                <a:cubicBezTo>
                  <a:pt x="973611" y="1573760"/>
                  <a:pt x="977020" y="1567253"/>
                  <a:pt x="983837" y="1562605"/>
                </a:cubicBezTo>
                <a:cubicBezTo>
                  <a:pt x="989879" y="1558577"/>
                  <a:pt x="996154" y="1557647"/>
                  <a:pt x="1001460" y="1559429"/>
                </a:cubicBezTo>
                <a:close/>
                <a:moveTo>
                  <a:pt x="473596" y="1387187"/>
                </a:moveTo>
                <a:cubicBezTo>
                  <a:pt x="481768" y="1386499"/>
                  <a:pt x="490017" y="1386347"/>
                  <a:pt x="498266" y="1390013"/>
                </a:cubicBezTo>
                <a:cubicBezTo>
                  <a:pt x="507431" y="1394290"/>
                  <a:pt x="520872" y="1393068"/>
                  <a:pt x="517818" y="1408954"/>
                </a:cubicBezTo>
                <a:cubicBezTo>
                  <a:pt x="520262" y="1412009"/>
                  <a:pt x="525761" y="1410787"/>
                  <a:pt x="526983" y="1416286"/>
                </a:cubicBezTo>
                <a:cubicBezTo>
                  <a:pt x="529121" y="1421175"/>
                  <a:pt x="528510" y="1426826"/>
                  <a:pt x="528663" y="1432249"/>
                </a:cubicBezTo>
                <a:lnTo>
                  <a:pt x="533703" y="1443989"/>
                </a:lnTo>
                <a:lnTo>
                  <a:pt x="533703" y="1441337"/>
                </a:lnTo>
                <a:cubicBezTo>
                  <a:pt x="539202" y="1437671"/>
                  <a:pt x="544090" y="1434005"/>
                  <a:pt x="551422" y="1434005"/>
                </a:cubicBezTo>
                <a:cubicBezTo>
                  <a:pt x="553866" y="1427895"/>
                  <a:pt x="561198" y="1430950"/>
                  <a:pt x="564865" y="1427284"/>
                </a:cubicBezTo>
                <a:cubicBezTo>
                  <a:pt x="574029" y="1429117"/>
                  <a:pt x="583805" y="1430950"/>
                  <a:pt x="592971" y="1432783"/>
                </a:cubicBezTo>
                <a:cubicBezTo>
                  <a:pt x="622299" y="1438893"/>
                  <a:pt x="643685" y="1487162"/>
                  <a:pt x="624132" y="1507937"/>
                </a:cubicBezTo>
                <a:cubicBezTo>
                  <a:pt x="611300" y="1521379"/>
                  <a:pt x="594804" y="1532988"/>
                  <a:pt x="572197" y="1531766"/>
                </a:cubicBezTo>
                <a:cubicBezTo>
                  <a:pt x="543479" y="1529933"/>
                  <a:pt x="528204" y="1512825"/>
                  <a:pt x="515373" y="1490828"/>
                </a:cubicBezTo>
                <a:cubicBezTo>
                  <a:pt x="514151" y="1488995"/>
                  <a:pt x="512929" y="1487162"/>
                  <a:pt x="512929" y="1484718"/>
                </a:cubicBezTo>
                <a:lnTo>
                  <a:pt x="511960" y="1480844"/>
                </a:lnTo>
                <a:lnTo>
                  <a:pt x="511708" y="1481664"/>
                </a:lnTo>
                <a:cubicBezTo>
                  <a:pt x="511096" y="1481664"/>
                  <a:pt x="510485" y="1482275"/>
                  <a:pt x="509875" y="1482886"/>
                </a:cubicBezTo>
                <a:cubicBezTo>
                  <a:pt x="496433" y="1479831"/>
                  <a:pt x="486046" y="1490218"/>
                  <a:pt x="474436" y="1493884"/>
                </a:cubicBezTo>
                <a:cubicBezTo>
                  <a:pt x="454273" y="1500605"/>
                  <a:pt x="437776" y="1491440"/>
                  <a:pt x="427389" y="1480442"/>
                </a:cubicBezTo>
                <a:cubicBezTo>
                  <a:pt x="416390" y="1469444"/>
                  <a:pt x="410892" y="1452947"/>
                  <a:pt x="415169" y="1432173"/>
                </a:cubicBezTo>
                <a:cubicBezTo>
                  <a:pt x="419446" y="1408343"/>
                  <a:pt x="442664" y="1405288"/>
                  <a:pt x="449385" y="1387569"/>
                </a:cubicBezTo>
                <a:cubicBezTo>
                  <a:pt x="457328" y="1389096"/>
                  <a:pt x="465424" y="1387874"/>
                  <a:pt x="473596" y="1387187"/>
                </a:cubicBezTo>
                <a:close/>
                <a:moveTo>
                  <a:pt x="829830" y="1113782"/>
                </a:moveTo>
                <a:cubicBezTo>
                  <a:pt x="836908" y="1112078"/>
                  <a:pt x="844511" y="1112340"/>
                  <a:pt x="852638" y="1114437"/>
                </a:cubicBezTo>
                <a:cubicBezTo>
                  <a:pt x="869417" y="1118632"/>
                  <a:pt x="883050" y="1127546"/>
                  <a:pt x="893536" y="1141703"/>
                </a:cubicBezTo>
                <a:cubicBezTo>
                  <a:pt x="910839" y="1149043"/>
                  <a:pt x="910316" y="1167395"/>
                  <a:pt x="917132" y="1178931"/>
                </a:cubicBezTo>
                <a:cubicBezTo>
                  <a:pt x="913461" y="1159006"/>
                  <a:pt x="922899" y="1141703"/>
                  <a:pt x="937056" y="1127546"/>
                </a:cubicBezTo>
                <a:cubicBezTo>
                  <a:pt x="947018" y="1117584"/>
                  <a:pt x="960127" y="1118632"/>
                  <a:pt x="972187" y="1123876"/>
                </a:cubicBezTo>
                <a:cubicBezTo>
                  <a:pt x="990538" y="1131216"/>
                  <a:pt x="1003647" y="1150092"/>
                  <a:pt x="1003647" y="1168968"/>
                </a:cubicBezTo>
                <a:cubicBezTo>
                  <a:pt x="1003647" y="1188369"/>
                  <a:pt x="990538" y="1207245"/>
                  <a:pt x="971662" y="1215634"/>
                </a:cubicBezTo>
                <a:cubicBezTo>
                  <a:pt x="967468" y="1217207"/>
                  <a:pt x="963273" y="1217731"/>
                  <a:pt x="958554" y="1220353"/>
                </a:cubicBezTo>
                <a:cubicBezTo>
                  <a:pt x="1007841" y="1213012"/>
                  <a:pt x="1039826" y="1249191"/>
                  <a:pt x="1028291" y="1289565"/>
                </a:cubicBezTo>
                <a:cubicBezTo>
                  <a:pt x="1017280" y="1316830"/>
                  <a:pt x="994733" y="1324171"/>
                  <a:pt x="971138" y="1307392"/>
                </a:cubicBezTo>
                <a:cubicBezTo>
                  <a:pt x="956981" y="1297955"/>
                  <a:pt x="945970" y="1286419"/>
                  <a:pt x="940202" y="1270165"/>
                </a:cubicBezTo>
                <a:cubicBezTo>
                  <a:pt x="948068" y="1292711"/>
                  <a:pt x="946495" y="1315257"/>
                  <a:pt x="938629" y="1337279"/>
                </a:cubicBezTo>
                <a:cubicBezTo>
                  <a:pt x="930240" y="1360875"/>
                  <a:pt x="912412" y="1373983"/>
                  <a:pt x="887769" y="1378702"/>
                </a:cubicBezTo>
                <a:cubicBezTo>
                  <a:pt x="881477" y="1375556"/>
                  <a:pt x="873087" y="1375556"/>
                  <a:pt x="869417" y="1367167"/>
                </a:cubicBezTo>
                <a:cubicBezTo>
                  <a:pt x="850541" y="1356156"/>
                  <a:pt x="854211" y="1338328"/>
                  <a:pt x="855784" y="1321025"/>
                </a:cubicBezTo>
                <a:cubicBezTo>
                  <a:pt x="856309" y="1314209"/>
                  <a:pt x="858930" y="1307917"/>
                  <a:pt x="861028" y="1301101"/>
                </a:cubicBezTo>
                <a:cubicBezTo>
                  <a:pt x="870466" y="1287992"/>
                  <a:pt x="879379" y="1274884"/>
                  <a:pt x="888817" y="1261775"/>
                </a:cubicBezTo>
                <a:cubicBezTo>
                  <a:pt x="889866" y="1259154"/>
                  <a:pt x="890915" y="1257057"/>
                  <a:pt x="893536" y="1255484"/>
                </a:cubicBezTo>
                <a:cubicBezTo>
                  <a:pt x="891440" y="1254959"/>
                  <a:pt x="890390" y="1257057"/>
                  <a:pt x="888817" y="1257057"/>
                </a:cubicBezTo>
                <a:cubicBezTo>
                  <a:pt x="885147" y="1257580"/>
                  <a:pt x="881477" y="1258629"/>
                  <a:pt x="879904" y="1262300"/>
                </a:cubicBezTo>
                <a:cubicBezTo>
                  <a:pt x="855260" y="1281176"/>
                  <a:pt x="828519" y="1295333"/>
                  <a:pt x="796534" y="1293236"/>
                </a:cubicBezTo>
                <a:cubicBezTo>
                  <a:pt x="773464" y="1291663"/>
                  <a:pt x="759307" y="1279603"/>
                  <a:pt x="756685" y="1261775"/>
                </a:cubicBezTo>
                <a:cubicBezTo>
                  <a:pt x="754063" y="1244997"/>
                  <a:pt x="766648" y="1227169"/>
                  <a:pt x="786572" y="1218780"/>
                </a:cubicBezTo>
                <a:cubicBezTo>
                  <a:pt x="809643" y="1208818"/>
                  <a:pt x="834287" y="1208818"/>
                  <a:pt x="858406" y="1211439"/>
                </a:cubicBezTo>
                <a:cubicBezTo>
                  <a:pt x="864174" y="1211964"/>
                  <a:pt x="869941" y="1212488"/>
                  <a:pt x="879904" y="1214061"/>
                </a:cubicBezTo>
                <a:cubicBezTo>
                  <a:pt x="860503" y="1201477"/>
                  <a:pt x="842152" y="1195709"/>
                  <a:pt x="826946" y="1184174"/>
                </a:cubicBezTo>
                <a:cubicBezTo>
                  <a:pt x="825373" y="1181028"/>
                  <a:pt x="820130" y="1181028"/>
                  <a:pt x="819081" y="1177358"/>
                </a:cubicBezTo>
                <a:cubicBezTo>
                  <a:pt x="816983" y="1175260"/>
                  <a:pt x="815410" y="1173687"/>
                  <a:pt x="813313" y="1171590"/>
                </a:cubicBezTo>
                <a:cubicBezTo>
                  <a:pt x="809118" y="1170017"/>
                  <a:pt x="808594" y="1165822"/>
                  <a:pt x="807021" y="1162152"/>
                </a:cubicBezTo>
                <a:cubicBezTo>
                  <a:pt x="802827" y="1149043"/>
                  <a:pt x="798632" y="1135935"/>
                  <a:pt x="810167" y="1124924"/>
                </a:cubicBezTo>
                <a:cubicBezTo>
                  <a:pt x="816197" y="1119156"/>
                  <a:pt x="822751" y="1115486"/>
                  <a:pt x="829830" y="1113782"/>
                </a:cubicBezTo>
                <a:close/>
                <a:moveTo>
                  <a:pt x="111076" y="665373"/>
                </a:moveTo>
                <a:cubicBezTo>
                  <a:pt x="119324" y="663387"/>
                  <a:pt x="128184" y="663693"/>
                  <a:pt x="137655" y="666137"/>
                </a:cubicBezTo>
                <a:cubicBezTo>
                  <a:pt x="157207" y="671025"/>
                  <a:pt x="173093" y="681412"/>
                  <a:pt x="185313" y="697909"/>
                </a:cubicBezTo>
                <a:cubicBezTo>
                  <a:pt x="205476" y="706463"/>
                  <a:pt x="204866" y="727848"/>
                  <a:pt x="212809" y="741290"/>
                </a:cubicBezTo>
                <a:cubicBezTo>
                  <a:pt x="208531" y="718072"/>
                  <a:pt x="219529" y="697909"/>
                  <a:pt x="236026" y="681412"/>
                </a:cubicBezTo>
                <a:cubicBezTo>
                  <a:pt x="247635" y="669803"/>
                  <a:pt x="262911" y="671025"/>
                  <a:pt x="276964" y="677135"/>
                </a:cubicBezTo>
                <a:cubicBezTo>
                  <a:pt x="298349" y="685688"/>
                  <a:pt x="313624" y="707684"/>
                  <a:pt x="313624" y="729681"/>
                </a:cubicBezTo>
                <a:cubicBezTo>
                  <a:pt x="313624" y="752289"/>
                  <a:pt x="298349" y="774285"/>
                  <a:pt x="276353" y="784061"/>
                </a:cubicBezTo>
                <a:cubicBezTo>
                  <a:pt x="271465" y="785894"/>
                  <a:pt x="266577" y="786504"/>
                  <a:pt x="261078" y="789560"/>
                </a:cubicBezTo>
                <a:cubicBezTo>
                  <a:pt x="318512" y="781005"/>
                  <a:pt x="355784" y="823165"/>
                  <a:pt x="342342" y="870212"/>
                </a:cubicBezTo>
                <a:cubicBezTo>
                  <a:pt x="329510" y="901984"/>
                  <a:pt x="303237" y="910539"/>
                  <a:pt x="275741" y="890986"/>
                </a:cubicBezTo>
                <a:cubicBezTo>
                  <a:pt x="259245" y="879988"/>
                  <a:pt x="246414" y="866546"/>
                  <a:pt x="239692" y="847605"/>
                </a:cubicBezTo>
                <a:cubicBezTo>
                  <a:pt x="248858" y="873878"/>
                  <a:pt x="247025" y="900151"/>
                  <a:pt x="237859" y="925813"/>
                </a:cubicBezTo>
                <a:cubicBezTo>
                  <a:pt x="228083" y="953309"/>
                  <a:pt x="207309" y="968584"/>
                  <a:pt x="178592" y="974084"/>
                </a:cubicBezTo>
                <a:cubicBezTo>
                  <a:pt x="171260" y="970417"/>
                  <a:pt x="161484" y="970417"/>
                  <a:pt x="157207" y="960641"/>
                </a:cubicBezTo>
                <a:cubicBezTo>
                  <a:pt x="135211" y="947810"/>
                  <a:pt x="139488" y="927036"/>
                  <a:pt x="141321" y="906873"/>
                </a:cubicBezTo>
                <a:cubicBezTo>
                  <a:pt x="141932" y="898930"/>
                  <a:pt x="144987" y="891597"/>
                  <a:pt x="147431" y="883655"/>
                </a:cubicBezTo>
                <a:cubicBezTo>
                  <a:pt x="158429" y="868379"/>
                  <a:pt x="168816" y="853105"/>
                  <a:pt x="179814" y="837829"/>
                </a:cubicBezTo>
                <a:cubicBezTo>
                  <a:pt x="181036" y="834774"/>
                  <a:pt x="182258" y="832330"/>
                  <a:pt x="185313" y="830497"/>
                </a:cubicBezTo>
                <a:cubicBezTo>
                  <a:pt x="182869" y="829886"/>
                  <a:pt x="181647" y="832330"/>
                  <a:pt x="179814" y="832330"/>
                </a:cubicBezTo>
                <a:cubicBezTo>
                  <a:pt x="175537" y="832941"/>
                  <a:pt x="171260" y="834163"/>
                  <a:pt x="169427" y="838440"/>
                </a:cubicBezTo>
                <a:cubicBezTo>
                  <a:pt x="140709" y="860436"/>
                  <a:pt x="109549" y="876934"/>
                  <a:pt x="72277" y="874489"/>
                </a:cubicBezTo>
                <a:cubicBezTo>
                  <a:pt x="45393" y="872657"/>
                  <a:pt x="28896" y="858603"/>
                  <a:pt x="25841" y="837829"/>
                </a:cubicBezTo>
                <a:cubicBezTo>
                  <a:pt x="22786" y="818277"/>
                  <a:pt x="37450" y="797503"/>
                  <a:pt x="60668" y="787727"/>
                </a:cubicBezTo>
                <a:cubicBezTo>
                  <a:pt x="87553" y="776118"/>
                  <a:pt x="116270" y="776118"/>
                  <a:pt x="144375" y="779172"/>
                </a:cubicBezTo>
                <a:cubicBezTo>
                  <a:pt x="151097" y="779784"/>
                  <a:pt x="157818" y="780395"/>
                  <a:pt x="169427" y="782228"/>
                </a:cubicBezTo>
                <a:cubicBezTo>
                  <a:pt x="146820" y="767563"/>
                  <a:pt x="125435" y="760842"/>
                  <a:pt x="107716" y="747400"/>
                </a:cubicBezTo>
                <a:cubicBezTo>
                  <a:pt x="105883" y="743734"/>
                  <a:pt x="99773" y="743734"/>
                  <a:pt x="98550" y="739457"/>
                </a:cubicBezTo>
                <a:cubicBezTo>
                  <a:pt x="96106" y="737013"/>
                  <a:pt x="94273" y="735180"/>
                  <a:pt x="91830" y="732736"/>
                </a:cubicBezTo>
                <a:cubicBezTo>
                  <a:pt x="86941" y="730903"/>
                  <a:pt x="86330" y="726015"/>
                  <a:pt x="84497" y="721738"/>
                </a:cubicBezTo>
                <a:cubicBezTo>
                  <a:pt x="79610" y="706463"/>
                  <a:pt x="74721" y="691188"/>
                  <a:pt x="88163" y="678357"/>
                </a:cubicBezTo>
                <a:cubicBezTo>
                  <a:pt x="95190" y="671636"/>
                  <a:pt x="102827" y="667359"/>
                  <a:pt x="111076" y="665373"/>
                </a:cubicBezTo>
                <a:close/>
                <a:moveTo>
                  <a:pt x="1029226" y="524410"/>
                </a:moveTo>
                <a:cubicBezTo>
                  <a:pt x="1037245" y="525584"/>
                  <a:pt x="1042172" y="533719"/>
                  <a:pt x="1048129" y="538760"/>
                </a:cubicBezTo>
                <a:cubicBezTo>
                  <a:pt x="1049962" y="544258"/>
                  <a:pt x="1055461" y="543037"/>
                  <a:pt x="1059738" y="544258"/>
                </a:cubicBezTo>
                <a:cubicBezTo>
                  <a:pt x="1085401" y="563811"/>
                  <a:pt x="1108620" y="586418"/>
                  <a:pt x="1133060" y="607192"/>
                </a:cubicBezTo>
                <a:cubicBezTo>
                  <a:pt x="1142836" y="616357"/>
                  <a:pt x="1151389" y="627355"/>
                  <a:pt x="1162388" y="634687"/>
                </a:cubicBezTo>
                <a:cubicBezTo>
                  <a:pt x="1193549" y="662183"/>
                  <a:pt x="1224099" y="690289"/>
                  <a:pt x="1257705" y="714729"/>
                </a:cubicBezTo>
                <a:cubicBezTo>
                  <a:pt x="1261982" y="717784"/>
                  <a:pt x="1266258" y="721450"/>
                  <a:pt x="1264425" y="727560"/>
                </a:cubicBezTo>
                <a:cubicBezTo>
                  <a:pt x="1265037" y="731227"/>
                  <a:pt x="1268092" y="731227"/>
                  <a:pt x="1270535" y="731837"/>
                </a:cubicBezTo>
                <a:cubicBezTo>
                  <a:pt x="1273591" y="732448"/>
                  <a:pt x="1276646" y="733059"/>
                  <a:pt x="1278479" y="736114"/>
                </a:cubicBezTo>
                <a:cubicBezTo>
                  <a:pt x="1290699" y="748334"/>
                  <a:pt x="1307196" y="753223"/>
                  <a:pt x="1320639" y="762999"/>
                </a:cubicBezTo>
                <a:cubicBezTo>
                  <a:pt x="1323693" y="761776"/>
                  <a:pt x="1326749" y="762387"/>
                  <a:pt x="1328582" y="764220"/>
                </a:cubicBezTo>
                <a:cubicBezTo>
                  <a:pt x="1348134" y="782551"/>
                  <a:pt x="1368297" y="802102"/>
                  <a:pt x="1382961" y="825932"/>
                </a:cubicBezTo>
                <a:cubicBezTo>
                  <a:pt x="1385404" y="829598"/>
                  <a:pt x="1388460" y="833265"/>
                  <a:pt x="1392126" y="838153"/>
                </a:cubicBezTo>
                <a:cubicBezTo>
                  <a:pt x="1362187" y="835097"/>
                  <a:pt x="1337135" y="822877"/>
                  <a:pt x="1312695" y="808213"/>
                </a:cubicBezTo>
                <a:cubicBezTo>
                  <a:pt x="1304752" y="786216"/>
                  <a:pt x="1288866" y="770942"/>
                  <a:pt x="1267481" y="763610"/>
                </a:cubicBezTo>
                <a:cubicBezTo>
                  <a:pt x="1228987" y="750167"/>
                  <a:pt x="1195382" y="726949"/>
                  <a:pt x="1161777" y="704953"/>
                </a:cubicBezTo>
                <a:cubicBezTo>
                  <a:pt x="1142836" y="692122"/>
                  <a:pt x="1124506" y="681123"/>
                  <a:pt x="1101287" y="677457"/>
                </a:cubicBezTo>
                <a:cubicBezTo>
                  <a:pt x="1082346" y="674403"/>
                  <a:pt x="1064626" y="665237"/>
                  <a:pt x="1047518" y="655462"/>
                </a:cubicBezTo>
                <a:cubicBezTo>
                  <a:pt x="1024300" y="635298"/>
                  <a:pt x="1001082" y="615135"/>
                  <a:pt x="977864" y="595583"/>
                </a:cubicBezTo>
                <a:cubicBezTo>
                  <a:pt x="976641" y="581530"/>
                  <a:pt x="985806" y="587640"/>
                  <a:pt x="991916" y="588251"/>
                </a:cubicBezTo>
                <a:cubicBezTo>
                  <a:pt x="1005970" y="591917"/>
                  <a:pt x="1019412" y="595583"/>
                  <a:pt x="1033465" y="598638"/>
                </a:cubicBezTo>
                <a:cubicBezTo>
                  <a:pt x="1040186" y="599860"/>
                  <a:pt x="1048129" y="599249"/>
                  <a:pt x="1052406" y="592528"/>
                </a:cubicBezTo>
                <a:cubicBezTo>
                  <a:pt x="1056072" y="587029"/>
                  <a:pt x="1050573" y="581530"/>
                  <a:pt x="1048129" y="576642"/>
                </a:cubicBezTo>
                <a:cubicBezTo>
                  <a:pt x="1043241" y="568699"/>
                  <a:pt x="1038353" y="561367"/>
                  <a:pt x="1033465" y="553424"/>
                </a:cubicBezTo>
                <a:cubicBezTo>
                  <a:pt x="1030410" y="550368"/>
                  <a:pt x="1028577" y="545481"/>
                  <a:pt x="1024911" y="543037"/>
                </a:cubicBezTo>
                <a:cubicBezTo>
                  <a:pt x="1022467" y="537538"/>
                  <a:pt x="1016356" y="532649"/>
                  <a:pt x="1020023" y="525928"/>
                </a:cubicBezTo>
                <a:cubicBezTo>
                  <a:pt x="1023537" y="524401"/>
                  <a:pt x="1026553" y="524019"/>
                  <a:pt x="1029226" y="524410"/>
                </a:cubicBezTo>
                <a:close/>
                <a:moveTo>
                  <a:pt x="772336" y="460628"/>
                </a:moveTo>
                <a:cubicBezTo>
                  <a:pt x="775468" y="460551"/>
                  <a:pt x="778981" y="461468"/>
                  <a:pt x="781730" y="461774"/>
                </a:cubicBezTo>
                <a:cubicBezTo>
                  <a:pt x="814113" y="464828"/>
                  <a:pt x="842220" y="479493"/>
                  <a:pt x="870937" y="493546"/>
                </a:cubicBezTo>
                <a:cubicBezTo>
                  <a:pt x="889879" y="502712"/>
                  <a:pt x="910042" y="511265"/>
                  <a:pt x="921651" y="530818"/>
                </a:cubicBezTo>
                <a:cubicBezTo>
                  <a:pt x="924095" y="538761"/>
                  <a:pt x="921039" y="541816"/>
                  <a:pt x="913096" y="539372"/>
                </a:cubicBezTo>
                <a:cubicBezTo>
                  <a:pt x="899655" y="534484"/>
                  <a:pt x="886213" y="529596"/>
                  <a:pt x="872770" y="524097"/>
                </a:cubicBezTo>
                <a:cubicBezTo>
                  <a:pt x="864216" y="519208"/>
                  <a:pt x="851996" y="519820"/>
                  <a:pt x="844053" y="511265"/>
                </a:cubicBezTo>
                <a:cubicBezTo>
                  <a:pt x="821446" y="499656"/>
                  <a:pt x="797006" y="491713"/>
                  <a:pt x="776231" y="477048"/>
                </a:cubicBezTo>
                <a:cubicBezTo>
                  <a:pt x="771343" y="473994"/>
                  <a:pt x="763400" y="470938"/>
                  <a:pt x="765233" y="465439"/>
                </a:cubicBezTo>
                <a:cubicBezTo>
                  <a:pt x="766455" y="461774"/>
                  <a:pt x="769204" y="460704"/>
                  <a:pt x="772336" y="460628"/>
                </a:cubicBezTo>
                <a:close/>
                <a:moveTo>
                  <a:pt x="1440605" y="352967"/>
                </a:moveTo>
                <a:cubicBezTo>
                  <a:pt x="1458936" y="350522"/>
                  <a:pt x="1480932" y="364575"/>
                  <a:pt x="1490097" y="384739"/>
                </a:cubicBezTo>
                <a:cubicBezTo>
                  <a:pt x="1492542" y="389626"/>
                  <a:pt x="1494375" y="393903"/>
                  <a:pt x="1496819" y="398792"/>
                </a:cubicBezTo>
                <a:cubicBezTo>
                  <a:pt x="1504762" y="410401"/>
                  <a:pt x="1499873" y="423842"/>
                  <a:pt x="1501706" y="436063"/>
                </a:cubicBezTo>
                <a:cubicBezTo>
                  <a:pt x="1500485" y="441562"/>
                  <a:pt x="1498041" y="447061"/>
                  <a:pt x="1495596" y="451949"/>
                </a:cubicBezTo>
                <a:cubicBezTo>
                  <a:pt x="1490709" y="460503"/>
                  <a:pt x="1494985" y="462947"/>
                  <a:pt x="1499873" y="466002"/>
                </a:cubicBezTo>
                <a:cubicBezTo>
                  <a:pt x="1484599" y="469668"/>
                  <a:pt x="1477877" y="480666"/>
                  <a:pt x="1471767" y="496552"/>
                </a:cubicBezTo>
                <a:cubicBezTo>
                  <a:pt x="1489486" y="487387"/>
                  <a:pt x="1502318" y="476389"/>
                  <a:pt x="1520037" y="472723"/>
                </a:cubicBezTo>
                <a:cubicBezTo>
                  <a:pt x="1546310" y="467224"/>
                  <a:pt x="1570139" y="486776"/>
                  <a:pt x="1568917" y="513660"/>
                </a:cubicBezTo>
                <a:cubicBezTo>
                  <a:pt x="1565862" y="561318"/>
                  <a:pt x="1530424" y="581482"/>
                  <a:pt x="1487042" y="560097"/>
                </a:cubicBezTo>
                <a:cubicBezTo>
                  <a:pt x="1480932" y="557041"/>
                  <a:pt x="1474822" y="554598"/>
                  <a:pt x="1468101" y="552154"/>
                </a:cubicBezTo>
                <a:cubicBezTo>
                  <a:pt x="1483376" y="568651"/>
                  <a:pt x="1493763" y="587592"/>
                  <a:pt x="1498652" y="608977"/>
                </a:cubicBezTo>
                <a:cubicBezTo>
                  <a:pt x="1501095" y="619975"/>
                  <a:pt x="1513927" y="613254"/>
                  <a:pt x="1518204" y="620586"/>
                </a:cubicBezTo>
                <a:cubicBezTo>
                  <a:pt x="1508428" y="624252"/>
                  <a:pt x="1501706" y="630973"/>
                  <a:pt x="1497429" y="640749"/>
                </a:cubicBezTo>
                <a:cubicBezTo>
                  <a:pt x="1491930" y="653581"/>
                  <a:pt x="1481543" y="663357"/>
                  <a:pt x="1468712" y="668856"/>
                </a:cubicBezTo>
                <a:cubicBezTo>
                  <a:pt x="1454659" y="671300"/>
                  <a:pt x="1440605" y="673744"/>
                  <a:pt x="1427775" y="665801"/>
                </a:cubicBezTo>
                <a:cubicBezTo>
                  <a:pt x="1410056" y="652358"/>
                  <a:pt x="1408833" y="634028"/>
                  <a:pt x="1410666" y="614476"/>
                </a:cubicBezTo>
                <a:cubicBezTo>
                  <a:pt x="1411277" y="608366"/>
                  <a:pt x="1413110" y="602256"/>
                  <a:pt x="1413722" y="595535"/>
                </a:cubicBezTo>
                <a:cubicBezTo>
                  <a:pt x="1415555" y="591258"/>
                  <a:pt x="1415707" y="586523"/>
                  <a:pt x="1416089" y="582169"/>
                </a:cubicBezTo>
                <a:lnTo>
                  <a:pt x="1419813" y="571150"/>
                </a:lnTo>
                <a:lnTo>
                  <a:pt x="1420442" y="570484"/>
                </a:lnTo>
                <a:cubicBezTo>
                  <a:pt x="1421053" y="569261"/>
                  <a:pt x="1421053" y="568651"/>
                  <a:pt x="1420442" y="568651"/>
                </a:cubicBezTo>
                <a:cubicBezTo>
                  <a:pt x="1417999" y="568040"/>
                  <a:pt x="1422275" y="567429"/>
                  <a:pt x="1419832" y="571094"/>
                </a:cubicBezTo>
                <a:lnTo>
                  <a:pt x="1419813" y="571150"/>
                </a:lnTo>
                <a:lnTo>
                  <a:pt x="1410056" y="581482"/>
                </a:lnTo>
                <a:cubicBezTo>
                  <a:pt x="1391725" y="602256"/>
                  <a:pt x="1372173" y="620586"/>
                  <a:pt x="1343456" y="626085"/>
                </a:cubicBezTo>
                <a:cubicBezTo>
                  <a:pt x="1331846" y="628529"/>
                  <a:pt x="1320237" y="628529"/>
                  <a:pt x="1309240" y="624252"/>
                </a:cubicBezTo>
                <a:cubicBezTo>
                  <a:pt x="1290909" y="617531"/>
                  <a:pt x="1277467" y="605311"/>
                  <a:pt x="1275022" y="585759"/>
                </a:cubicBezTo>
                <a:cubicBezTo>
                  <a:pt x="1273189" y="567429"/>
                  <a:pt x="1285410" y="555208"/>
                  <a:pt x="1300074" y="544821"/>
                </a:cubicBezTo>
                <a:cubicBezTo>
                  <a:pt x="1322070" y="530158"/>
                  <a:pt x="1347733" y="530768"/>
                  <a:pt x="1371562" y="525269"/>
                </a:cubicBezTo>
                <a:cubicBezTo>
                  <a:pt x="1375839" y="520382"/>
                  <a:pt x="1381338" y="524658"/>
                  <a:pt x="1389893" y="522825"/>
                </a:cubicBezTo>
                <a:cubicBezTo>
                  <a:pt x="1380727" y="523436"/>
                  <a:pt x="1375228" y="522215"/>
                  <a:pt x="1370951" y="518548"/>
                </a:cubicBezTo>
                <a:cubicBezTo>
                  <a:pt x="1343456" y="509383"/>
                  <a:pt x="1317183" y="498996"/>
                  <a:pt x="1294575" y="479444"/>
                </a:cubicBezTo>
                <a:cubicBezTo>
                  <a:pt x="1273189" y="461114"/>
                  <a:pt x="1268912" y="427509"/>
                  <a:pt x="1279911" y="412845"/>
                </a:cubicBezTo>
                <a:cubicBezTo>
                  <a:pt x="1292742" y="394514"/>
                  <a:pt x="1317793" y="390237"/>
                  <a:pt x="1344066" y="402458"/>
                </a:cubicBezTo>
                <a:cubicBezTo>
                  <a:pt x="1347122" y="403679"/>
                  <a:pt x="1350177" y="404902"/>
                  <a:pt x="1353843" y="406123"/>
                </a:cubicBezTo>
                <a:cubicBezTo>
                  <a:pt x="1356898" y="409179"/>
                  <a:pt x="1361786" y="409179"/>
                  <a:pt x="1364230" y="413456"/>
                </a:cubicBezTo>
                <a:cubicBezTo>
                  <a:pt x="1380727" y="427509"/>
                  <a:pt x="1394780" y="444005"/>
                  <a:pt x="1407000" y="461725"/>
                </a:cubicBezTo>
                <a:cubicBezTo>
                  <a:pt x="1413722" y="465391"/>
                  <a:pt x="1416776" y="471501"/>
                  <a:pt x="1419832" y="478222"/>
                </a:cubicBezTo>
                <a:cubicBezTo>
                  <a:pt x="1421053" y="480055"/>
                  <a:pt x="1421053" y="483110"/>
                  <a:pt x="1422886" y="484333"/>
                </a:cubicBezTo>
                <a:cubicBezTo>
                  <a:pt x="1421665" y="481277"/>
                  <a:pt x="1420442" y="478222"/>
                  <a:pt x="1418609" y="475167"/>
                </a:cubicBezTo>
                <a:cubicBezTo>
                  <a:pt x="1415555" y="468446"/>
                  <a:pt x="1416776" y="461114"/>
                  <a:pt x="1413722" y="454393"/>
                </a:cubicBezTo>
                <a:cubicBezTo>
                  <a:pt x="1412499" y="434230"/>
                  <a:pt x="1403946" y="414678"/>
                  <a:pt x="1408833" y="393903"/>
                </a:cubicBezTo>
                <a:cubicBezTo>
                  <a:pt x="1414332" y="368853"/>
                  <a:pt x="1423498" y="355410"/>
                  <a:pt x="1440605" y="352967"/>
                </a:cubicBezTo>
                <a:close/>
                <a:moveTo>
                  <a:pt x="2472275" y="212706"/>
                </a:moveTo>
                <a:cubicBezTo>
                  <a:pt x="2485259" y="211179"/>
                  <a:pt x="2498854" y="213928"/>
                  <a:pt x="2512296" y="221566"/>
                </a:cubicBezTo>
                <a:cubicBezTo>
                  <a:pt x="2529405" y="231342"/>
                  <a:pt x="2542846" y="244174"/>
                  <a:pt x="2549568" y="260060"/>
                </a:cubicBezTo>
                <a:cubicBezTo>
                  <a:pt x="2553845" y="269836"/>
                  <a:pt x="2556289" y="286333"/>
                  <a:pt x="2549568" y="298553"/>
                </a:cubicBezTo>
                <a:cubicBezTo>
                  <a:pt x="2547124" y="303441"/>
                  <a:pt x="2545291" y="307718"/>
                  <a:pt x="2546512" y="313217"/>
                </a:cubicBezTo>
                <a:cubicBezTo>
                  <a:pt x="2547124" y="324215"/>
                  <a:pt x="2534292" y="314439"/>
                  <a:pt x="2532459" y="322382"/>
                </a:cubicBezTo>
                <a:cubicBezTo>
                  <a:pt x="2534903" y="327881"/>
                  <a:pt x="2536736" y="332769"/>
                  <a:pt x="2540402" y="340712"/>
                </a:cubicBezTo>
                <a:cubicBezTo>
                  <a:pt x="2522072" y="331547"/>
                  <a:pt x="2506186" y="341934"/>
                  <a:pt x="2489078" y="341323"/>
                </a:cubicBezTo>
                <a:cubicBezTo>
                  <a:pt x="2476858" y="341323"/>
                  <a:pt x="2467082" y="328492"/>
                  <a:pt x="2453639" y="336435"/>
                </a:cubicBezTo>
                <a:cubicBezTo>
                  <a:pt x="2450585" y="338268"/>
                  <a:pt x="2453639" y="326659"/>
                  <a:pt x="2446308" y="323604"/>
                </a:cubicBezTo>
                <a:cubicBezTo>
                  <a:pt x="2438365" y="319938"/>
                  <a:pt x="2434087" y="310773"/>
                  <a:pt x="2425533" y="305274"/>
                </a:cubicBezTo>
                <a:cubicBezTo>
                  <a:pt x="2416368" y="299164"/>
                  <a:pt x="2420646" y="287555"/>
                  <a:pt x="2419423" y="277779"/>
                </a:cubicBezTo>
                <a:cubicBezTo>
                  <a:pt x="2416979" y="273501"/>
                  <a:pt x="2418201" y="266170"/>
                  <a:pt x="2413924" y="260670"/>
                </a:cubicBezTo>
                <a:cubicBezTo>
                  <a:pt x="2426144" y="253950"/>
                  <a:pt x="2424923" y="238674"/>
                  <a:pt x="2435920" y="229509"/>
                </a:cubicBezTo>
                <a:cubicBezTo>
                  <a:pt x="2446919" y="220038"/>
                  <a:pt x="2459292" y="214234"/>
                  <a:pt x="2472275" y="212706"/>
                </a:cubicBezTo>
                <a:close/>
                <a:moveTo>
                  <a:pt x="3611161" y="124959"/>
                </a:moveTo>
                <a:cubicBezTo>
                  <a:pt x="3617527" y="123154"/>
                  <a:pt x="3624410" y="123167"/>
                  <a:pt x="3632393" y="125324"/>
                </a:cubicBezTo>
                <a:cubicBezTo>
                  <a:pt x="3660238" y="131674"/>
                  <a:pt x="3686619" y="140650"/>
                  <a:pt x="3709471" y="154924"/>
                </a:cubicBezTo>
                <a:cubicBezTo>
                  <a:pt x="3732322" y="169200"/>
                  <a:pt x="3751642" y="188776"/>
                  <a:pt x="3765367" y="216324"/>
                </a:cubicBezTo>
                <a:cubicBezTo>
                  <a:pt x="3775205" y="237115"/>
                  <a:pt x="3778554" y="255817"/>
                  <a:pt x="3763851" y="276691"/>
                </a:cubicBezTo>
                <a:cubicBezTo>
                  <a:pt x="3740950" y="306767"/>
                  <a:pt x="3741024" y="345066"/>
                  <a:pt x="3741748" y="382199"/>
                </a:cubicBezTo>
                <a:cubicBezTo>
                  <a:pt x="3740696" y="392322"/>
                  <a:pt x="3747051" y="397398"/>
                  <a:pt x="3754573" y="403124"/>
                </a:cubicBezTo>
                <a:cubicBezTo>
                  <a:pt x="3780648" y="422258"/>
                  <a:pt x="3807373" y="440225"/>
                  <a:pt x="3836051" y="454690"/>
                </a:cubicBezTo>
                <a:cubicBezTo>
                  <a:pt x="3853567" y="464459"/>
                  <a:pt x="3861990" y="476809"/>
                  <a:pt x="3865340" y="495510"/>
                </a:cubicBezTo>
                <a:cubicBezTo>
                  <a:pt x="3869339" y="513045"/>
                  <a:pt x="3871520" y="531094"/>
                  <a:pt x="3882795" y="546566"/>
                </a:cubicBezTo>
                <a:cubicBezTo>
                  <a:pt x="3895239" y="562689"/>
                  <a:pt x="3907950" y="572839"/>
                  <a:pt x="3931977" y="570938"/>
                </a:cubicBezTo>
                <a:cubicBezTo>
                  <a:pt x="3946718" y="569212"/>
                  <a:pt x="3957784" y="572706"/>
                  <a:pt x="3964396" y="580411"/>
                </a:cubicBezTo>
                <a:lnTo>
                  <a:pt x="3968587" y="589848"/>
                </a:lnTo>
                <a:lnTo>
                  <a:pt x="6184980" y="589848"/>
                </a:lnTo>
                <a:lnTo>
                  <a:pt x="6184980" y="5832012"/>
                </a:lnTo>
                <a:lnTo>
                  <a:pt x="2409827" y="5832012"/>
                </a:lnTo>
                <a:lnTo>
                  <a:pt x="2409827" y="3475039"/>
                </a:lnTo>
                <a:lnTo>
                  <a:pt x="2369604" y="3503875"/>
                </a:lnTo>
                <a:cubicBezTo>
                  <a:pt x="2359209" y="3508789"/>
                  <a:pt x="2347262" y="3508246"/>
                  <a:pt x="2339873" y="3499535"/>
                </a:cubicBezTo>
                <a:cubicBezTo>
                  <a:pt x="2330147" y="3489520"/>
                  <a:pt x="2340678" y="3481619"/>
                  <a:pt x="2346403" y="3474100"/>
                </a:cubicBezTo>
                <a:cubicBezTo>
                  <a:pt x="2379719" y="3425349"/>
                  <a:pt x="2379719" y="3425349"/>
                  <a:pt x="2324812" y="3408497"/>
                </a:cubicBezTo>
                <a:cubicBezTo>
                  <a:pt x="2305342" y="3402229"/>
                  <a:pt x="2288343" y="3394277"/>
                  <a:pt x="2272779" y="3381005"/>
                </a:cubicBezTo>
                <a:cubicBezTo>
                  <a:pt x="2257867" y="3366566"/>
                  <a:pt x="2245805" y="3355248"/>
                  <a:pt x="2251167" y="3329164"/>
                </a:cubicBezTo>
                <a:cubicBezTo>
                  <a:pt x="2257067" y="3291137"/>
                  <a:pt x="2217899" y="3257049"/>
                  <a:pt x="2170765" y="3253712"/>
                </a:cubicBezTo>
                <a:cubicBezTo>
                  <a:pt x="2163624" y="3252789"/>
                  <a:pt x="2157000" y="3253686"/>
                  <a:pt x="2148040" y="3253280"/>
                </a:cubicBezTo>
                <a:cubicBezTo>
                  <a:pt x="2158342" y="3223828"/>
                  <a:pt x="2165007" y="3195409"/>
                  <a:pt x="2144658" y="3168756"/>
                </a:cubicBezTo>
                <a:cubicBezTo>
                  <a:pt x="2135325" y="3156665"/>
                  <a:pt x="2124006" y="3148822"/>
                  <a:pt x="2111630" y="3142874"/>
                </a:cubicBezTo>
                <a:lnTo>
                  <a:pt x="2082257" y="3132056"/>
                </a:lnTo>
                <a:lnTo>
                  <a:pt x="2079612" y="3133123"/>
                </a:lnTo>
                <a:cubicBezTo>
                  <a:pt x="2052900" y="3148688"/>
                  <a:pt x="2046476" y="3171356"/>
                  <a:pt x="2051867" y="3212407"/>
                </a:cubicBezTo>
                <a:cubicBezTo>
                  <a:pt x="2053417" y="3221021"/>
                  <a:pt x="2057707" y="3230032"/>
                  <a:pt x="2052057" y="3238163"/>
                </a:cubicBezTo>
                <a:cubicBezTo>
                  <a:pt x="2091563" y="3255063"/>
                  <a:pt x="2123299" y="3283143"/>
                  <a:pt x="2157154" y="3308175"/>
                </a:cubicBezTo>
                <a:cubicBezTo>
                  <a:pt x="2171523" y="3328710"/>
                  <a:pt x="2198435" y="3339872"/>
                  <a:pt x="2203400" y="3367438"/>
                </a:cubicBezTo>
                <a:cubicBezTo>
                  <a:pt x="2203227" y="3376362"/>
                  <a:pt x="2199300" y="3384184"/>
                  <a:pt x="2193030" y="3388871"/>
                </a:cubicBezTo>
                <a:cubicBezTo>
                  <a:pt x="2156507" y="3413234"/>
                  <a:pt x="2137263" y="3449604"/>
                  <a:pt x="2120055" y="3487387"/>
                </a:cubicBezTo>
                <a:cubicBezTo>
                  <a:pt x="2117625" y="3488715"/>
                  <a:pt x="2115902" y="3489025"/>
                  <a:pt x="2114179" y="3489334"/>
                </a:cubicBezTo>
                <a:cubicBezTo>
                  <a:pt x="2100515" y="3467783"/>
                  <a:pt x="2104166" y="3438666"/>
                  <a:pt x="2088781" y="3417424"/>
                </a:cubicBezTo>
                <a:cubicBezTo>
                  <a:pt x="2085110" y="3411860"/>
                  <a:pt x="2087229" y="3408810"/>
                  <a:pt x="2091071" y="3405451"/>
                </a:cubicBezTo>
                <a:cubicBezTo>
                  <a:pt x="2120083" y="3378882"/>
                  <a:pt x="2110710" y="3366340"/>
                  <a:pt x="2076202" y="3357435"/>
                </a:cubicBezTo>
                <a:cubicBezTo>
                  <a:pt x="2061177" y="3353025"/>
                  <a:pt x="2047342" y="3340398"/>
                  <a:pt x="2035541" y="3329182"/>
                </a:cubicBezTo>
                <a:cubicBezTo>
                  <a:pt x="2025064" y="3320397"/>
                  <a:pt x="2014056" y="3303703"/>
                  <a:pt x="2004873" y="3316917"/>
                </a:cubicBezTo>
                <a:cubicBezTo>
                  <a:pt x="1995294" y="3332872"/>
                  <a:pt x="1960389" y="3326705"/>
                  <a:pt x="1971055" y="3361248"/>
                </a:cubicBezTo>
                <a:cubicBezTo>
                  <a:pt x="1976500" y="3381613"/>
                  <a:pt x="1955258" y="3396999"/>
                  <a:pt x="1934585" y="3400721"/>
                </a:cubicBezTo>
                <a:cubicBezTo>
                  <a:pt x="1907020" y="3405684"/>
                  <a:pt x="1903936" y="3423137"/>
                  <a:pt x="1895599" y="3445981"/>
                </a:cubicBezTo>
                <a:cubicBezTo>
                  <a:pt x="1881835" y="3483145"/>
                  <a:pt x="1871121" y="3522427"/>
                  <a:pt x="1844764" y="3553854"/>
                </a:cubicBezTo>
                <a:cubicBezTo>
                  <a:pt x="1828603" y="3572771"/>
                  <a:pt x="1803864" y="3573668"/>
                  <a:pt x="1781639" y="3568775"/>
                </a:cubicBezTo>
                <a:cubicBezTo>
                  <a:pt x="1767632" y="3565072"/>
                  <a:pt x="1758707" y="3564900"/>
                  <a:pt x="1755315" y="3580630"/>
                </a:cubicBezTo>
                <a:cubicBezTo>
                  <a:pt x="1753731" y="3591588"/>
                  <a:pt x="1743308" y="3597911"/>
                  <a:pt x="1734469" y="3593277"/>
                </a:cubicBezTo>
                <a:cubicBezTo>
                  <a:pt x="1682455" y="3566180"/>
                  <a:pt x="1619535" y="3552607"/>
                  <a:pt x="1600235" y="3484934"/>
                </a:cubicBezTo>
                <a:cubicBezTo>
                  <a:pt x="1601338" y="3481179"/>
                  <a:pt x="1605180" y="3477818"/>
                  <a:pt x="1607213" y="3479232"/>
                </a:cubicBezTo>
                <a:cubicBezTo>
                  <a:pt x="1634573" y="3502764"/>
                  <a:pt x="1673097" y="3499385"/>
                  <a:pt x="1701558" y="3519161"/>
                </a:cubicBezTo>
                <a:cubicBezTo>
                  <a:pt x="1735104" y="3542470"/>
                  <a:pt x="1773487" y="3528445"/>
                  <a:pt x="1784202" y="3489163"/>
                </a:cubicBezTo>
                <a:cubicBezTo>
                  <a:pt x="1787594" y="3473433"/>
                  <a:pt x="1809285" y="3470416"/>
                  <a:pt x="1805168" y="3452482"/>
                </a:cubicBezTo>
                <a:cubicBezTo>
                  <a:pt x="1795484" y="3438218"/>
                  <a:pt x="1804269" y="3427742"/>
                  <a:pt x="1809300" y="3416164"/>
                </a:cubicBezTo>
                <a:cubicBezTo>
                  <a:pt x="1823994" y="3384171"/>
                  <a:pt x="1830781" y="3352711"/>
                  <a:pt x="1814945" y="3319099"/>
                </a:cubicBezTo>
                <a:cubicBezTo>
                  <a:pt x="1810654" y="3310088"/>
                  <a:pt x="1809500" y="3298735"/>
                  <a:pt x="1805210" y="3289725"/>
                </a:cubicBezTo>
                <a:cubicBezTo>
                  <a:pt x="1797645" y="3272411"/>
                  <a:pt x="1801917" y="3246739"/>
                  <a:pt x="1768252" y="3247466"/>
                </a:cubicBezTo>
                <a:cubicBezTo>
                  <a:pt x="1754865" y="3247207"/>
                  <a:pt x="1738772" y="3226982"/>
                  <a:pt x="1729486" y="3209979"/>
                </a:cubicBezTo>
                <a:cubicBezTo>
                  <a:pt x="1724179" y="3200262"/>
                  <a:pt x="1729433" y="3194869"/>
                  <a:pt x="1736410" y="3189166"/>
                </a:cubicBezTo>
                <a:cubicBezTo>
                  <a:pt x="1747231" y="3180103"/>
                  <a:pt x="1742940" y="3171093"/>
                  <a:pt x="1737633" y="3161375"/>
                </a:cubicBezTo>
                <a:cubicBezTo>
                  <a:pt x="1734359" y="3153072"/>
                  <a:pt x="1731792" y="3143752"/>
                  <a:pt x="1730239" y="3135138"/>
                </a:cubicBezTo>
                <a:cubicBezTo>
                  <a:pt x="1726571" y="3129573"/>
                  <a:pt x="1728379" y="3124800"/>
                  <a:pt x="1731911" y="3119718"/>
                </a:cubicBezTo>
                <a:cubicBezTo>
                  <a:pt x="1718557" y="3099888"/>
                  <a:pt x="1694868" y="3081920"/>
                  <a:pt x="1709166" y="3052665"/>
                </a:cubicBezTo>
                <a:cubicBezTo>
                  <a:pt x="1716539" y="3044223"/>
                  <a:pt x="1708802" y="3035832"/>
                  <a:pt x="1709991" y="3027614"/>
                </a:cubicBezTo>
                <a:cubicBezTo>
                  <a:pt x="1702565" y="3020949"/>
                  <a:pt x="1692314" y="3018347"/>
                  <a:pt x="1682372" y="3017467"/>
                </a:cubicBezTo>
                <a:cubicBezTo>
                  <a:pt x="1675704" y="3024893"/>
                  <a:pt x="1672398" y="3036161"/>
                  <a:pt x="1660027" y="3036611"/>
                </a:cubicBezTo>
                <a:cubicBezTo>
                  <a:pt x="1650312" y="3041918"/>
                  <a:pt x="1641698" y="3043470"/>
                  <a:pt x="1630741" y="3041884"/>
                </a:cubicBezTo>
                <a:cubicBezTo>
                  <a:pt x="1617577" y="3047811"/>
                  <a:pt x="1617525" y="3032701"/>
                  <a:pt x="1608996" y="3029790"/>
                </a:cubicBezTo>
                <a:cubicBezTo>
                  <a:pt x="1603517" y="3028998"/>
                  <a:pt x="1596316" y="3028516"/>
                  <a:pt x="1597504" y="3020298"/>
                </a:cubicBezTo>
                <a:cubicBezTo>
                  <a:pt x="1598693" y="3012080"/>
                  <a:pt x="1606291" y="3009823"/>
                  <a:pt x="1613802" y="3012028"/>
                </a:cubicBezTo>
                <a:cubicBezTo>
                  <a:pt x="1627102" y="3016747"/>
                  <a:pt x="1637611" y="3005963"/>
                  <a:pt x="1649671" y="3003791"/>
                </a:cubicBezTo>
                <a:cubicBezTo>
                  <a:pt x="1663541" y="2996848"/>
                  <a:pt x="1677099" y="2988181"/>
                  <a:pt x="1690967" y="2981236"/>
                </a:cubicBezTo>
                <a:cubicBezTo>
                  <a:pt x="1695600" y="2972398"/>
                  <a:pt x="1702975" y="2963955"/>
                  <a:pt x="1691794" y="2956186"/>
                </a:cubicBezTo>
                <a:cubicBezTo>
                  <a:pt x="1684677" y="2951242"/>
                  <a:pt x="1677474" y="2950760"/>
                  <a:pt x="1672530" y="2957874"/>
                </a:cubicBezTo>
                <a:cubicBezTo>
                  <a:pt x="1656200" y="2985717"/>
                  <a:pt x="1629513" y="2980739"/>
                  <a:pt x="1603756" y="2980931"/>
                </a:cubicBezTo>
                <a:cubicBezTo>
                  <a:pt x="1589887" y="2987875"/>
                  <a:pt x="1587926" y="3036253"/>
                  <a:pt x="1559893" y="2994164"/>
                </a:cubicBezTo>
                <a:cubicBezTo>
                  <a:pt x="1556843" y="2992045"/>
                  <a:pt x="1552777" y="2989220"/>
                  <a:pt x="1548711" y="2986395"/>
                </a:cubicBezTo>
                <a:cubicBezTo>
                  <a:pt x="1539372" y="2954281"/>
                  <a:pt x="1540784" y="2952249"/>
                  <a:pt x="1585439" y="2933536"/>
                </a:cubicBezTo>
                <a:cubicBezTo>
                  <a:pt x="1584423" y="2932830"/>
                  <a:pt x="1584423" y="2932830"/>
                  <a:pt x="1583406" y="2932123"/>
                </a:cubicBezTo>
                <a:cubicBezTo>
                  <a:pt x="1564145" y="2933813"/>
                  <a:pt x="1546607" y="2935192"/>
                  <a:pt x="1528361" y="2937587"/>
                </a:cubicBezTo>
                <a:cubicBezTo>
                  <a:pt x="1515147" y="2928406"/>
                  <a:pt x="1517041" y="2919171"/>
                  <a:pt x="1529894" y="2911521"/>
                </a:cubicBezTo>
                <a:cubicBezTo>
                  <a:pt x="1541728" y="2903165"/>
                  <a:pt x="1553563" y="2894809"/>
                  <a:pt x="1565400" y="2886453"/>
                </a:cubicBezTo>
                <a:cubicBezTo>
                  <a:pt x="1600339" y="2873046"/>
                  <a:pt x="1626214" y="2848822"/>
                  <a:pt x="1651780" y="2822873"/>
                </a:cubicBezTo>
                <a:cubicBezTo>
                  <a:pt x="1676640" y="2797943"/>
                  <a:pt x="1682014" y="2768516"/>
                  <a:pt x="1667196" y="2735611"/>
                </a:cubicBezTo>
                <a:cubicBezTo>
                  <a:pt x="1660957" y="2720726"/>
                  <a:pt x="1654719" y="2705841"/>
                  <a:pt x="1650911" y="2689628"/>
                </a:cubicBezTo>
                <a:cubicBezTo>
                  <a:pt x="1644535" y="2664097"/>
                  <a:pt x="1629684" y="2650762"/>
                  <a:pt x="1603703" y="2644769"/>
                </a:cubicBezTo>
                <a:cubicBezTo>
                  <a:pt x="1549708" y="2631368"/>
                  <a:pt x="1541919" y="2607870"/>
                  <a:pt x="1573704" y="2562125"/>
                </a:cubicBezTo>
                <a:cubicBezTo>
                  <a:pt x="1584298" y="2546878"/>
                  <a:pt x="1599665" y="2533437"/>
                  <a:pt x="1601421" y="2513557"/>
                </a:cubicBezTo>
                <a:cubicBezTo>
                  <a:pt x="1600042" y="2496017"/>
                  <a:pt x="1601404" y="2478875"/>
                  <a:pt x="1602763" y="2461732"/>
                </a:cubicBezTo>
                <a:cubicBezTo>
                  <a:pt x="1603416" y="2445607"/>
                  <a:pt x="1602347" y="2429791"/>
                  <a:pt x="1601985" y="2412959"/>
                </a:cubicBezTo>
                <a:cubicBezTo>
                  <a:pt x="1600501" y="2365201"/>
                  <a:pt x="1599794" y="2366218"/>
                  <a:pt x="1555481" y="2367082"/>
                </a:cubicBezTo>
                <a:cubicBezTo>
                  <a:pt x="1506708" y="2367860"/>
                  <a:pt x="1463757" y="2351581"/>
                  <a:pt x="1430159" y="2313163"/>
                </a:cubicBezTo>
                <a:cubicBezTo>
                  <a:pt x="1408674" y="2287683"/>
                  <a:pt x="1430655" y="2251710"/>
                  <a:pt x="1406741" y="2227556"/>
                </a:cubicBezTo>
                <a:cubicBezTo>
                  <a:pt x="1425864" y="2215220"/>
                  <a:pt x="1425276" y="2192202"/>
                  <a:pt x="1437284" y="2174921"/>
                </a:cubicBezTo>
                <a:cubicBezTo>
                  <a:pt x="1453840" y="2153264"/>
                  <a:pt x="1481887" y="2141100"/>
                  <a:pt x="1490310" y="2113792"/>
                </a:cubicBezTo>
                <a:cubicBezTo>
                  <a:pt x="1503386" y="2112327"/>
                  <a:pt x="1501063" y="2143872"/>
                  <a:pt x="1516429" y="2130433"/>
                </a:cubicBezTo>
                <a:cubicBezTo>
                  <a:pt x="1531796" y="2116995"/>
                  <a:pt x="1518047" y="2099903"/>
                  <a:pt x="1511811" y="2085019"/>
                </a:cubicBezTo>
                <a:cubicBezTo>
                  <a:pt x="1619628" y="2120745"/>
                  <a:pt x="1696741" y="2074844"/>
                  <a:pt x="1760012" y="1927382"/>
                </a:cubicBezTo>
                <a:cubicBezTo>
                  <a:pt x="1765028" y="1970057"/>
                  <a:pt x="1757054" y="2009734"/>
                  <a:pt x="1768650" y="2049446"/>
                </a:cubicBezTo>
                <a:lnTo>
                  <a:pt x="1784095" y="2069068"/>
                </a:lnTo>
                <a:lnTo>
                  <a:pt x="1800061" y="2058558"/>
                </a:lnTo>
                <a:cubicBezTo>
                  <a:pt x="1810414" y="2049604"/>
                  <a:pt x="1819261" y="2039235"/>
                  <a:pt x="1826096" y="2026979"/>
                </a:cubicBezTo>
                <a:cubicBezTo>
                  <a:pt x="1835076" y="2013623"/>
                  <a:pt x="1841048" y="2013895"/>
                  <a:pt x="1853243" y="2022228"/>
                </a:cubicBezTo>
                <a:cubicBezTo>
                  <a:pt x="1865438" y="2030558"/>
                  <a:pt x="1879453" y="2038375"/>
                  <a:pt x="1895036" y="2037886"/>
                </a:cubicBezTo>
                <a:cubicBezTo>
                  <a:pt x="1905298" y="2035957"/>
                  <a:pt x="1915043" y="2032210"/>
                  <a:pt x="1920767" y="2024691"/>
                </a:cubicBezTo>
                <a:cubicBezTo>
                  <a:pt x="1926627" y="2014187"/>
                  <a:pt x="1916116" y="2008324"/>
                  <a:pt x="1910412" y="2002082"/>
                </a:cubicBezTo>
                <a:cubicBezTo>
                  <a:pt x="1872816" y="1959687"/>
                  <a:pt x="1834566" y="1918460"/>
                  <a:pt x="1796452" y="1874248"/>
                </a:cubicBezTo>
                <a:cubicBezTo>
                  <a:pt x="1773633" y="1849278"/>
                  <a:pt x="1752768" y="1820806"/>
                  <a:pt x="1738659" y="1788453"/>
                </a:cubicBezTo>
                <a:cubicBezTo>
                  <a:pt x="1709660" y="1727898"/>
                  <a:pt x="1718566" y="1676244"/>
                  <a:pt x="1764479" y="1626868"/>
                </a:cubicBezTo>
                <a:cubicBezTo>
                  <a:pt x="1807138" y="1583328"/>
                  <a:pt x="1807138" y="1583328"/>
                  <a:pt x="1799044" y="1523721"/>
                </a:cubicBezTo>
                <a:cubicBezTo>
                  <a:pt x="1824889" y="1521303"/>
                  <a:pt x="1847635" y="1507974"/>
                  <a:pt x="1868561" y="1495160"/>
                </a:cubicBezTo>
                <a:cubicBezTo>
                  <a:pt x="1889489" y="1482348"/>
                  <a:pt x="1910796" y="1474339"/>
                  <a:pt x="1935590" y="1482045"/>
                </a:cubicBezTo>
                <a:cubicBezTo>
                  <a:pt x="1953891" y="1487663"/>
                  <a:pt x="1972193" y="1493281"/>
                  <a:pt x="1986763" y="1475391"/>
                </a:cubicBezTo>
                <a:cubicBezTo>
                  <a:pt x="2004455" y="1454654"/>
                  <a:pt x="2015656" y="1431825"/>
                  <a:pt x="2003750" y="1403760"/>
                </a:cubicBezTo>
                <a:cubicBezTo>
                  <a:pt x="1996248" y="1384271"/>
                  <a:pt x="1983287" y="1366330"/>
                  <a:pt x="1970844" y="1350209"/>
                </a:cubicBezTo>
                <a:cubicBezTo>
                  <a:pt x="1949979" y="1321737"/>
                  <a:pt x="1927294" y="1293782"/>
                  <a:pt x="1911368" y="1261945"/>
                </a:cubicBezTo>
                <a:cubicBezTo>
                  <a:pt x="1902046" y="1242972"/>
                  <a:pt x="1891268" y="1243083"/>
                  <a:pt x="1878516" y="1260454"/>
                </a:cubicBezTo>
                <a:cubicBezTo>
                  <a:pt x="1861723" y="1287816"/>
                  <a:pt x="1835474" y="1299191"/>
                  <a:pt x="1804058" y="1292380"/>
                </a:cubicBezTo>
                <a:cubicBezTo>
                  <a:pt x="1769655" y="1285434"/>
                  <a:pt x="1741514" y="1259027"/>
                  <a:pt x="1735715" y="1228246"/>
                </a:cubicBezTo>
                <a:cubicBezTo>
                  <a:pt x="1731334" y="1205909"/>
                  <a:pt x="1738763" y="1187097"/>
                  <a:pt x="1755534" y="1173498"/>
                </a:cubicBezTo>
                <a:cubicBezTo>
                  <a:pt x="1776079" y="1155881"/>
                  <a:pt x="1772596" y="1140163"/>
                  <a:pt x="1757167" y="1123907"/>
                </a:cubicBezTo>
                <a:cubicBezTo>
                  <a:pt x="1747441" y="1113892"/>
                  <a:pt x="1744857" y="1104798"/>
                  <a:pt x="1754353" y="1093262"/>
                </a:cubicBezTo>
                <a:cubicBezTo>
                  <a:pt x="1764502" y="1080559"/>
                  <a:pt x="1771106" y="1093423"/>
                  <a:pt x="1778113" y="1097332"/>
                </a:cubicBezTo>
                <a:cubicBezTo>
                  <a:pt x="1837727" y="1135938"/>
                  <a:pt x="1892043" y="1179241"/>
                  <a:pt x="1939418" y="1228810"/>
                </a:cubicBezTo>
                <a:lnTo>
                  <a:pt x="2034766" y="1363536"/>
                </a:lnTo>
                <a:lnTo>
                  <a:pt x="2032865" y="1356543"/>
                </a:lnTo>
                <a:cubicBezTo>
                  <a:pt x="2032063" y="1351463"/>
                  <a:pt x="2033009" y="1346845"/>
                  <a:pt x="2039082" y="1343527"/>
                </a:cubicBezTo>
                <a:cubicBezTo>
                  <a:pt x="2048800" y="1338220"/>
                  <a:pt x="2056846" y="1348332"/>
                  <a:pt x="2063255" y="1354294"/>
                </a:cubicBezTo>
                <a:cubicBezTo>
                  <a:pt x="2079433" y="1370056"/>
                  <a:pt x="2095922" y="1387544"/>
                  <a:pt x="2111394" y="1404323"/>
                </a:cubicBezTo>
                <a:lnTo>
                  <a:pt x="2111818" y="1405863"/>
                </a:lnTo>
                <a:lnTo>
                  <a:pt x="2144007" y="1399352"/>
                </a:lnTo>
                <a:cubicBezTo>
                  <a:pt x="2172457" y="1392264"/>
                  <a:pt x="2200907" y="1385178"/>
                  <a:pt x="2231672" y="1393156"/>
                </a:cubicBezTo>
                <a:cubicBezTo>
                  <a:pt x="2245819" y="1397986"/>
                  <a:pt x="2251028" y="1388648"/>
                  <a:pt x="2250396" y="1376054"/>
                </a:cubicBezTo>
                <a:cubicBezTo>
                  <a:pt x="2248732" y="1359823"/>
                  <a:pt x="2247067" y="1343591"/>
                  <a:pt x="2232672" y="1330971"/>
                </a:cubicBezTo>
                <a:cubicBezTo>
                  <a:pt x="2201163" y="1299622"/>
                  <a:pt x="2182001" y="1259859"/>
                  <a:pt x="2164659" y="1219581"/>
                </a:cubicBezTo>
                <a:cubicBezTo>
                  <a:pt x="2151719" y="1187879"/>
                  <a:pt x="2138129" y="1157344"/>
                  <a:pt x="2118431" y="1129524"/>
                </a:cubicBezTo>
                <a:cubicBezTo>
                  <a:pt x="2105605" y="1108598"/>
                  <a:pt x="2093140" y="1106237"/>
                  <a:pt x="2076236" y="1122824"/>
                </a:cubicBezTo>
                <a:cubicBezTo>
                  <a:pt x="2068041" y="1132024"/>
                  <a:pt x="2059195" y="1142394"/>
                  <a:pt x="2045449" y="1128607"/>
                </a:cubicBezTo>
                <a:cubicBezTo>
                  <a:pt x="2032872" y="1115470"/>
                  <a:pt x="2032893" y="1101708"/>
                  <a:pt x="2039537" y="1087051"/>
                </a:cubicBezTo>
                <a:cubicBezTo>
                  <a:pt x="2044746" y="1077714"/>
                  <a:pt x="2051752" y="1081620"/>
                  <a:pt x="2057592" y="1084879"/>
                </a:cubicBezTo>
                <a:cubicBezTo>
                  <a:pt x="2076928" y="1094132"/>
                  <a:pt x="2095880" y="1098582"/>
                  <a:pt x="2117572" y="1095378"/>
                </a:cubicBezTo>
                <a:cubicBezTo>
                  <a:pt x="2127833" y="1093451"/>
                  <a:pt x="2131202" y="1098390"/>
                  <a:pt x="2136257" y="1105799"/>
                </a:cubicBezTo>
                <a:cubicBezTo>
                  <a:pt x="2185109" y="1177426"/>
                  <a:pt x="2241888" y="1245822"/>
                  <a:pt x="2258249" y="1334525"/>
                </a:cubicBezTo>
                <a:cubicBezTo>
                  <a:pt x="2263665" y="1360500"/>
                  <a:pt x="2304424" y="1372521"/>
                  <a:pt x="2326786" y="1354388"/>
                </a:cubicBezTo>
                <a:cubicBezTo>
                  <a:pt x="2344727" y="1341439"/>
                  <a:pt x="2355371" y="1344316"/>
                  <a:pt x="2370418" y="1355770"/>
                </a:cubicBezTo>
                <a:cubicBezTo>
                  <a:pt x="2377941" y="1361496"/>
                  <a:pt x="2387934" y="1365539"/>
                  <a:pt x="2397411" y="1367763"/>
                </a:cubicBezTo>
                <a:lnTo>
                  <a:pt x="2409827" y="1366208"/>
                </a:lnTo>
                <a:lnTo>
                  <a:pt x="2409827" y="1292136"/>
                </a:lnTo>
                <a:lnTo>
                  <a:pt x="2401304" y="1281176"/>
                </a:lnTo>
                <a:cubicBezTo>
                  <a:pt x="2390547" y="1267525"/>
                  <a:pt x="2380439" y="1252705"/>
                  <a:pt x="2377091" y="1234004"/>
                </a:cubicBezTo>
                <a:lnTo>
                  <a:pt x="2382268" y="1207036"/>
                </a:lnTo>
                <a:lnTo>
                  <a:pt x="2378510" y="1196146"/>
                </a:lnTo>
                <a:cubicBezTo>
                  <a:pt x="2378173" y="1186868"/>
                  <a:pt x="2384255" y="1178659"/>
                  <a:pt x="2396530" y="1165331"/>
                </a:cubicBezTo>
                <a:lnTo>
                  <a:pt x="2409827" y="1152916"/>
                </a:lnTo>
                <a:lnTo>
                  <a:pt x="2409827" y="1036535"/>
                </a:lnTo>
                <a:lnTo>
                  <a:pt x="2384850" y="1014021"/>
                </a:lnTo>
                <a:cubicBezTo>
                  <a:pt x="2376726" y="1003478"/>
                  <a:pt x="2368956" y="992426"/>
                  <a:pt x="2357774" y="984657"/>
                </a:cubicBezTo>
                <a:cubicBezTo>
                  <a:pt x="2339079" y="974683"/>
                  <a:pt x="2334255" y="957766"/>
                  <a:pt x="2340077" y="940709"/>
                </a:cubicBezTo>
                <a:cubicBezTo>
                  <a:pt x="2346210" y="925375"/>
                  <a:pt x="2361457" y="935969"/>
                  <a:pt x="2373828" y="935522"/>
                </a:cubicBezTo>
                <a:lnTo>
                  <a:pt x="2409827" y="950693"/>
                </a:lnTo>
                <a:lnTo>
                  <a:pt x="2409827" y="589848"/>
                </a:lnTo>
                <a:lnTo>
                  <a:pt x="2756722" y="589848"/>
                </a:lnTo>
                <a:lnTo>
                  <a:pt x="2767893" y="583690"/>
                </a:lnTo>
                <a:cubicBezTo>
                  <a:pt x="2775430" y="581414"/>
                  <a:pt x="2785391" y="579510"/>
                  <a:pt x="2798673" y="576971"/>
                </a:cubicBezTo>
                <a:cubicBezTo>
                  <a:pt x="2808935" y="575042"/>
                  <a:pt x="2816861" y="571812"/>
                  <a:pt x="2821037" y="558837"/>
                </a:cubicBezTo>
                <a:cubicBezTo>
                  <a:pt x="2825862" y="544695"/>
                  <a:pt x="2834842" y="531340"/>
                  <a:pt x="2844339" y="519803"/>
                </a:cubicBezTo>
                <a:cubicBezTo>
                  <a:pt x="2860076" y="502568"/>
                  <a:pt x="2854123" y="488534"/>
                  <a:pt x="2841030" y="473580"/>
                </a:cubicBezTo>
                <a:cubicBezTo>
                  <a:pt x="2798895" y="425593"/>
                  <a:pt x="2798895" y="425593"/>
                  <a:pt x="2855816" y="397659"/>
                </a:cubicBezTo>
                <a:cubicBezTo>
                  <a:pt x="2866211" y="392744"/>
                  <a:pt x="2873754" y="384710"/>
                  <a:pt x="2879615" y="374205"/>
                </a:cubicBezTo>
                <a:cubicBezTo>
                  <a:pt x="2884171" y="366034"/>
                  <a:pt x="2881856" y="350970"/>
                  <a:pt x="2897823" y="355285"/>
                </a:cubicBezTo>
                <a:cubicBezTo>
                  <a:pt x="2911453" y="358297"/>
                  <a:pt x="2922480" y="365977"/>
                  <a:pt x="2922977" y="381557"/>
                </a:cubicBezTo>
                <a:cubicBezTo>
                  <a:pt x="2924776" y="394802"/>
                  <a:pt x="2923587" y="407913"/>
                  <a:pt x="2922918" y="422842"/>
                </a:cubicBezTo>
                <a:cubicBezTo>
                  <a:pt x="2956802" y="427971"/>
                  <a:pt x="2983320" y="410624"/>
                  <a:pt x="3007501" y="391974"/>
                </a:cubicBezTo>
                <a:cubicBezTo>
                  <a:pt x="3019850" y="383559"/>
                  <a:pt x="3015200" y="367192"/>
                  <a:pt x="3012750" y="355112"/>
                </a:cubicBezTo>
                <a:cubicBezTo>
                  <a:pt x="3008098" y="338746"/>
                  <a:pt x="3002798" y="323546"/>
                  <a:pt x="2998662" y="308997"/>
                </a:cubicBezTo>
                <a:cubicBezTo>
                  <a:pt x="2994012" y="292630"/>
                  <a:pt x="2993514" y="277051"/>
                  <a:pt x="3000811" y="261226"/>
                </a:cubicBezTo>
                <a:cubicBezTo>
                  <a:pt x="3010709" y="240732"/>
                  <a:pt x="3019153" y="239320"/>
                  <a:pt x="3036401" y="255061"/>
                </a:cubicBezTo>
                <a:cubicBezTo>
                  <a:pt x="3057018" y="275743"/>
                  <a:pt x="3066763" y="271996"/>
                  <a:pt x="3076931" y="245531"/>
                </a:cubicBezTo>
                <a:cubicBezTo>
                  <a:pt x="3083577" y="230874"/>
                  <a:pt x="3081664" y="206852"/>
                  <a:pt x="3103221" y="206632"/>
                </a:cubicBezTo>
                <a:cubicBezTo>
                  <a:pt x="3122959" y="206930"/>
                  <a:pt x="3128509" y="229919"/>
                  <a:pt x="3134979" y="245771"/>
                </a:cubicBezTo>
                <a:cubicBezTo>
                  <a:pt x="3137046" y="253045"/>
                  <a:pt x="3139765" y="259152"/>
                  <a:pt x="3143651" y="265910"/>
                </a:cubicBezTo>
                <a:cubicBezTo>
                  <a:pt x="3148053" y="274488"/>
                  <a:pt x="3156743" y="280864"/>
                  <a:pt x="3167657" y="277769"/>
                </a:cubicBezTo>
                <a:cubicBezTo>
                  <a:pt x="3177918" y="275842"/>
                  <a:pt x="3180140" y="266368"/>
                  <a:pt x="3179376" y="256761"/>
                </a:cubicBezTo>
                <a:cubicBezTo>
                  <a:pt x="3179396" y="242998"/>
                  <a:pt x="3180584" y="229888"/>
                  <a:pt x="3198121" y="225896"/>
                </a:cubicBezTo>
                <a:cubicBezTo>
                  <a:pt x="3215006" y="223072"/>
                  <a:pt x="3223428" y="235422"/>
                  <a:pt x="3230034" y="248288"/>
                </a:cubicBezTo>
                <a:cubicBezTo>
                  <a:pt x="3230551" y="250106"/>
                  <a:pt x="3231584" y="253743"/>
                  <a:pt x="3233269" y="256213"/>
                </a:cubicBezTo>
                <a:cubicBezTo>
                  <a:pt x="3250745" y="293506"/>
                  <a:pt x="3259053" y="295080"/>
                  <a:pt x="3291947" y="269047"/>
                </a:cubicBezTo>
                <a:cubicBezTo>
                  <a:pt x="3306900" y="255963"/>
                  <a:pt x="3319900" y="246380"/>
                  <a:pt x="3338450" y="259788"/>
                </a:cubicBezTo>
                <a:cubicBezTo>
                  <a:pt x="3343122" y="262392"/>
                  <a:pt x="3346625" y="264347"/>
                  <a:pt x="3349477" y="267468"/>
                </a:cubicBezTo>
                <a:cubicBezTo>
                  <a:pt x="3365423" y="285545"/>
                  <a:pt x="3388149" y="285977"/>
                  <a:pt x="3396881" y="264831"/>
                </a:cubicBezTo>
                <a:cubicBezTo>
                  <a:pt x="3405612" y="243686"/>
                  <a:pt x="3420028" y="242546"/>
                  <a:pt x="3434693" y="249193"/>
                </a:cubicBezTo>
                <a:cubicBezTo>
                  <a:pt x="3481538" y="272263"/>
                  <a:pt x="3506506" y="249460"/>
                  <a:pt x="3529808" y="210425"/>
                </a:cubicBezTo>
                <a:cubicBezTo>
                  <a:pt x="3546600" y="183065"/>
                  <a:pt x="3569232" y="158960"/>
                  <a:pt x="3593030" y="135506"/>
                </a:cubicBezTo>
                <a:cubicBezTo>
                  <a:pt x="3598947" y="130389"/>
                  <a:pt x="3604796" y="126765"/>
                  <a:pt x="3611161" y="124959"/>
                </a:cubicBezTo>
                <a:close/>
                <a:moveTo>
                  <a:pt x="2126187" y="81"/>
                </a:moveTo>
                <a:cubicBezTo>
                  <a:pt x="2139817" y="5343"/>
                  <a:pt x="2136062" y="17254"/>
                  <a:pt x="2134761" y="27061"/>
                </a:cubicBezTo>
                <a:cubicBezTo>
                  <a:pt x="2132418" y="45683"/>
                  <a:pt x="2130720" y="64264"/>
                  <a:pt x="2132249" y="82633"/>
                </a:cubicBezTo>
                <a:cubicBezTo>
                  <a:pt x="2132545" y="87150"/>
                  <a:pt x="2132540" y="92010"/>
                  <a:pt x="2132836" y="96527"/>
                </a:cubicBezTo>
                <a:cubicBezTo>
                  <a:pt x="2133651" y="99066"/>
                  <a:pt x="2133175" y="101690"/>
                  <a:pt x="2132355" y="104011"/>
                </a:cubicBezTo>
                <a:cubicBezTo>
                  <a:pt x="2132593" y="122465"/>
                  <a:pt x="2132186" y="140961"/>
                  <a:pt x="2132424" y="159415"/>
                </a:cubicBezTo>
                <a:cubicBezTo>
                  <a:pt x="2135815" y="166645"/>
                  <a:pt x="2132710" y="173654"/>
                  <a:pt x="2130552" y="180275"/>
                </a:cubicBezTo>
                <a:cubicBezTo>
                  <a:pt x="2129552" y="189737"/>
                  <a:pt x="2124856" y="197174"/>
                  <a:pt x="2118868" y="204695"/>
                </a:cubicBezTo>
                <a:cubicBezTo>
                  <a:pt x="2113442" y="210884"/>
                  <a:pt x="2108015" y="217072"/>
                  <a:pt x="2102589" y="223260"/>
                </a:cubicBezTo>
                <a:cubicBezTo>
                  <a:pt x="2092941" y="234262"/>
                  <a:pt x="2093285" y="234563"/>
                  <a:pt x="2103943" y="243909"/>
                </a:cubicBezTo>
                <a:cubicBezTo>
                  <a:pt x="2110475" y="249637"/>
                  <a:pt x="2117309" y="255021"/>
                  <a:pt x="2121386" y="262854"/>
                </a:cubicBezTo>
                <a:cubicBezTo>
                  <a:pt x="2124650" y="268148"/>
                  <a:pt x="2126665" y="274173"/>
                  <a:pt x="2129929" y="279467"/>
                </a:cubicBezTo>
                <a:cubicBezTo>
                  <a:pt x="2131515" y="283899"/>
                  <a:pt x="2129447" y="286952"/>
                  <a:pt x="2127078" y="290347"/>
                </a:cubicBezTo>
                <a:cubicBezTo>
                  <a:pt x="2124365" y="293441"/>
                  <a:pt x="2121651" y="296536"/>
                  <a:pt x="2121604" y="300751"/>
                </a:cubicBezTo>
                <a:cubicBezTo>
                  <a:pt x="2121344" y="301740"/>
                  <a:pt x="2120784" y="303073"/>
                  <a:pt x="2120525" y="304062"/>
                </a:cubicBezTo>
                <a:cubicBezTo>
                  <a:pt x="2118282" y="309393"/>
                  <a:pt x="2111052" y="312784"/>
                  <a:pt x="2113496" y="320400"/>
                </a:cubicBezTo>
                <a:cubicBezTo>
                  <a:pt x="2113580" y="321690"/>
                  <a:pt x="2113665" y="322981"/>
                  <a:pt x="2113406" y="323970"/>
                </a:cubicBezTo>
                <a:cubicBezTo>
                  <a:pt x="2109396" y="332010"/>
                  <a:pt x="2102680" y="338282"/>
                  <a:pt x="2100003" y="346882"/>
                </a:cubicBezTo>
                <a:cubicBezTo>
                  <a:pt x="2095693" y="355266"/>
                  <a:pt x="2093662" y="363824"/>
                  <a:pt x="2093953" y="373201"/>
                </a:cubicBezTo>
                <a:cubicBezTo>
                  <a:pt x="2093213" y="381675"/>
                  <a:pt x="2095355" y="389635"/>
                  <a:pt x="2097798" y="397251"/>
                </a:cubicBezTo>
                <a:cubicBezTo>
                  <a:pt x="2100326" y="406158"/>
                  <a:pt x="2098428" y="411791"/>
                  <a:pt x="2088405" y="412123"/>
                </a:cubicBezTo>
                <a:cubicBezTo>
                  <a:pt x="2085178" y="412336"/>
                  <a:pt x="2082254" y="412204"/>
                  <a:pt x="2079287" y="411426"/>
                </a:cubicBezTo>
                <a:cubicBezTo>
                  <a:pt x="2074214" y="408194"/>
                  <a:pt x="2069999" y="408147"/>
                  <a:pt x="2065736" y="412314"/>
                </a:cubicBezTo>
                <a:cubicBezTo>
                  <a:pt x="2061303" y="413901"/>
                  <a:pt x="2056527" y="415187"/>
                  <a:pt x="2051365" y="415526"/>
                </a:cubicBezTo>
                <a:cubicBezTo>
                  <a:pt x="2050075" y="415610"/>
                  <a:pt x="2049086" y="415351"/>
                  <a:pt x="2047452" y="415134"/>
                </a:cubicBezTo>
                <a:cubicBezTo>
                  <a:pt x="2027580" y="413521"/>
                  <a:pt x="2009047" y="407608"/>
                  <a:pt x="1992455" y="396707"/>
                </a:cubicBezTo>
                <a:cubicBezTo>
                  <a:pt x="1990091" y="395242"/>
                  <a:pt x="1987726" y="393777"/>
                  <a:pt x="1985664" y="391968"/>
                </a:cubicBezTo>
                <a:cubicBezTo>
                  <a:pt x="1971526" y="378962"/>
                  <a:pt x="1955278" y="368363"/>
                  <a:pt x="1946349" y="350803"/>
                </a:cubicBezTo>
                <a:cubicBezTo>
                  <a:pt x="1937073" y="337803"/>
                  <a:pt x="1930291" y="323342"/>
                  <a:pt x="1924759" y="308152"/>
                </a:cubicBezTo>
                <a:cubicBezTo>
                  <a:pt x="1924373" y="307205"/>
                  <a:pt x="1923040" y="306645"/>
                  <a:pt x="1922739" y="306988"/>
                </a:cubicBezTo>
                <a:cubicBezTo>
                  <a:pt x="1921877" y="308665"/>
                  <a:pt x="1922352" y="306042"/>
                  <a:pt x="1921834" y="308020"/>
                </a:cubicBezTo>
                <a:cubicBezTo>
                  <a:pt x="1918719" y="324749"/>
                  <a:pt x="1918719" y="324749"/>
                  <a:pt x="1909605" y="319191"/>
                </a:cubicBezTo>
                <a:cubicBezTo>
                  <a:pt x="1908447" y="316351"/>
                  <a:pt x="1907934" y="313468"/>
                  <a:pt x="1908067" y="310543"/>
                </a:cubicBezTo>
                <a:cubicBezTo>
                  <a:pt x="1907638" y="308951"/>
                  <a:pt x="1908458" y="306629"/>
                  <a:pt x="1906480" y="306111"/>
                </a:cubicBezTo>
                <a:cubicBezTo>
                  <a:pt x="1904502" y="305592"/>
                  <a:pt x="1903639" y="307269"/>
                  <a:pt x="1903423" y="308903"/>
                </a:cubicBezTo>
                <a:cubicBezTo>
                  <a:pt x="1903073" y="313463"/>
                  <a:pt x="1904359" y="318239"/>
                  <a:pt x="1903709" y="323142"/>
                </a:cubicBezTo>
                <a:cubicBezTo>
                  <a:pt x="1899948" y="339913"/>
                  <a:pt x="1890554" y="354787"/>
                  <a:pt x="1881764" y="368972"/>
                </a:cubicBezTo>
                <a:cubicBezTo>
                  <a:pt x="1878014" y="376023"/>
                  <a:pt x="1873577" y="382470"/>
                  <a:pt x="1868108" y="388013"/>
                </a:cubicBezTo>
                <a:cubicBezTo>
                  <a:pt x="1863327" y="394159"/>
                  <a:pt x="1856784" y="398152"/>
                  <a:pt x="1850585" y="402447"/>
                </a:cubicBezTo>
                <a:cubicBezTo>
                  <a:pt x="1824796" y="424228"/>
                  <a:pt x="1793775" y="430475"/>
                  <a:pt x="1760956" y="429063"/>
                </a:cubicBezTo>
                <a:cubicBezTo>
                  <a:pt x="1756699" y="428370"/>
                  <a:pt x="1752182" y="428666"/>
                  <a:pt x="1747882" y="427328"/>
                </a:cubicBezTo>
                <a:cubicBezTo>
                  <a:pt x="1740186" y="423621"/>
                  <a:pt x="1745871" y="416443"/>
                  <a:pt x="1744803" y="410033"/>
                </a:cubicBezTo>
                <a:cubicBezTo>
                  <a:pt x="1746448" y="400528"/>
                  <a:pt x="1746157" y="391150"/>
                  <a:pt x="1743586" y="381599"/>
                </a:cubicBezTo>
                <a:cubicBezTo>
                  <a:pt x="1740201" y="369508"/>
                  <a:pt x="1733976" y="358575"/>
                  <a:pt x="1725900" y="349060"/>
                </a:cubicBezTo>
                <a:cubicBezTo>
                  <a:pt x="1719156" y="340106"/>
                  <a:pt x="1712412" y="331151"/>
                  <a:pt x="1706573" y="321166"/>
                </a:cubicBezTo>
                <a:cubicBezTo>
                  <a:pt x="1705112" y="318669"/>
                  <a:pt x="1704298" y="316131"/>
                  <a:pt x="1703785" y="313248"/>
                </a:cubicBezTo>
                <a:cubicBezTo>
                  <a:pt x="1699247" y="293456"/>
                  <a:pt x="1707609" y="277678"/>
                  <a:pt x="1720313" y="263885"/>
                </a:cubicBezTo>
                <a:cubicBezTo>
                  <a:pt x="1723286" y="259801"/>
                  <a:pt x="1728279" y="256881"/>
                  <a:pt x="1728887" y="251333"/>
                </a:cubicBezTo>
                <a:cubicBezTo>
                  <a:pt x="1727517" y="245266"/>
                  <a:pt x="1721841" y="242723"/>
                  <a:pt x="1717716" y="239105"/>
                </a:cubicBezTo>
                <a:cubicBezTo>
                  <a:pt x="1709422" y="231224"/>
                  <a:pt x="1699278" y="224761"/>
                  <a:pt x="1693698" y="213786"/>
                </a:cubicBezTo>
                <a:cubicBezTo>
                  <a:pt x="1691080" y="208449"/>
                  <a:pt x="1687859" y="203800"/>
                  <a:pt x="1687436" y="197347"/>
                </a:cubicBezTo>
                <a:cubicBezTo>
                  <a:pt x="1687869" y="194079"/>
                  <a:pt x="1687615" y="190207"/>
                  <a:pt x="1686113" y="187065"/>
                </a:cubicBezTo>
                <a:cubicBezTo>
                  <a:pt x="1685685" y="185473"/>
                  <a:pt x="1685558" y="183537"/>
                  <a:pt x="1685775" y="181903"/>
                </a:cubicBezTo>
                <a:cubicBezTo>
                  <a:pt x="1687113" y="177603"/>
                  <a:pt x="1684965" y="174504"/>
                  <a:pt x="1682474" y="171103"/>
                </a:cubicBezTo>
                <a:cubicBezTo>
                  <a:pt x="1678782" y="164217"/>
                  <a:pt x="1679909" y="156690"/>
                  <a:pt x="1678798" y="149634"/>
                </a:cubicBezTo>
                <a:cubicBezTo>
                  <a:pt x="1676206" y="119995"/>
                  <a:pt x="1674259" y="90312"/>
                  <a:pt x="1668441" y="60883"/>
                </a:cubicBezTo>
                <a:cubicBezTo>
                  <a:pt x="1667029" y="54172"/>
                  <a:pt x="1664670" y="47846"/>
                  <a:pt x="1664204" y="40748"/>
                </a:cubicBezTo>
                <a:cubicBezTo>
                  <a:pt x="1662676" y="22379"/>
                  <a:pt x="1671545" y="14345"/>
                  <a:pt x="1690295" y="18623"/>
                </a:cubicBezTo>
                <a:cubicBezTo>
                  <a:pt x="1698504" y="25213"/>
                  <a:pt x="1706972" y="30814"/>
                  <a:pt x="1718116" y="27815"/>
                </a:cubicBezTo>
                <a:cubicBezTo>
                  <a:pt x="1736607" y="33083"/>
                  <a:pt x="1751607" y="44412"/>
                  <a:pt x="1767771" y="53721"/>
                </a:cubicBezTo>
                <a:cubicBezTo>
                  <a:pt x="1771553" y="57037"/>
                  <a:pt x="1774990" y="60052"/>
                  <a:pt x="1779634" y="61692"/>
                </a:cubicBezTo>
                <a:cubicBezTo>
                  <a:pt x="1781999" y="63156"/>
                  <a:pt x="1784363" y="64622"/>
                  <a:pt x="1786425" y="66431"/>
                </a:cubicBezTo>
                <a:cubicBezTo>
                  <a:pt x="1822910" y="99032"/>
                  <a:pt x="1855777" y="135760"/>
                  <a:pt x="1890193" y="171413"/>
                </a:cubicBezTo>
                <a:cubicBezTo>
                  <a:pt x="1891193" y="161951"/>
                  <a:pt x="1884148" y="153340"/>
                  <a:pt x="1890696" y="144486"/>
                </a:cubicBezTo>
                <a:cubicBezTo>
                  <a:pt x="1891901" y="143111"/>
                  <a:pt x="1892462" y="141778"/>
                  <a:pt x="1893324" y="140102"/>
                </a:cubicBezTo>
                <a:cubicBezTo>
                  <a:pt x="1893197" y="138166"/>
                  <a:pt x="1892769" y="136573"/>
                  <a:pt x="1891050" y="135066"/>
                </a:cubicBezTo>
                <a:cubicBezTo>
                  <a:pt x="1878673" y="124213"/>
                  <a:pt x="1870560" y="109192"/>
                  <a:pt x="1857580" y="99027"/>
                </a:cubicBezTo>
                <a:cubicBezTo>
                  <a:pt x="1850794" y="89427"/>
                  <a:pt x="1840866" y="81329"/>
                  <a:pt x="1840321" y="68080"/>
                </a:cubicBezTo>
                <a:cubicBezTo>
                  <a:pt x="1859008" y="91156"/>
                  <a:pt x="1877695" y="114233"/>
                  <a:pt x="1897286" y="136277"/>
                </a:cubicBezTo>
                <a:cubicBezTo>
                  <a:pt x="1901887" y="137272"/>
                  <a:pt x="1904564" y="128671"/>
                  <a:pt x="1910064" y="133495"/>
                </a:cubicBezTo>
                <a:cubicBezTo>
                  <a:pt x="1918072" y="127138"/>
                  <a:pt x="1923372" y="119013"/>
                  <a:pt x="1928629" y="110244"/>
                </a:cubicBezTo>
                <a:cubicBezTo>
                  <a:pt x="1939789" y="92663"/>
                  <a:pt x="1951293" y="75383"/>
                  <a:pt x="1962495" y="58448"/>
                </a:cubicBezTo>
                <a:cubicBezTo>
                  <a:pt x="1966578" y="61420"/>
                  <a:pt x="1962315" y="65588"/>
                  <a:pt x="1963516" y="69074"/>
                </a:cubicBezTo>
                <a:cubicBezTo>
                  <a:pt x="1947791" y="91166"/>
                  <a:pt x="1932368" y="112915"/>
                  <a:pt x="1916301" y="134706"/>
                </a:cubicBezTo>
                <a:cubicBezTo>
                  <a:pt x="1916988" y="135309"/>
                  <a:pt x="1917374" y="136256"/>
                  <a:pt x="1917760" y="137203"/>
                </a:cubicBezTo>
                <a:cubicBezTo>
                  <a:pt x="1919347" y="141635"/>
                  <a:pt x="1922785" y="144650"/>
                  <a:pt x="1925318" y="148696"/>
                </a:cubicBezTo>
                <a:cubicBezTo>
                  <a:pt x="1927550" y="153086"/>
                  <a:pt x="1927804" y="156957"/>
                  <a:pt x="1925175" y="161342"/>
                </a:cubicBezTo>
                <a:cubicBezTo>
                  <a:pt x="1923409" y="164050"/>
                  <a:pt x="1920653" y="166499"/>
                  <a:pt x="1919231" y="169509"/>
                </a:cubicBezTo>
                <a:cubicBezTo>
                  <a:pt x="1916602" y="173893"/>
                  <a:pt x="1919955" y="175618"/>
                  <a:pt x="1922362" y="177728"/>
                </a:cubicBezTo>
                <a:cubicBezTo>
                  <a:pt x="1925112" y="180140"/>
                  <a:pt x="1928381" y="180574"/>
                  <a:pt x="1930105" y="177220"/>
                </a:cubicBezTo>
                <a:cubicBezTo>
                  <a:pt x="1936399" y="164494"/>
                  <a:pt x="1947723" y="154355"/>
                  <a:pt x="1951007" y="140207"/>
                </a:cubicBezTo>
                <a:cubicBezTo>
                  <a:pt x="1954197" y="134489"/>
                  <a:pt x="1957730" y="129073"/>
                  <a:pt x="1960618" y="123699"/>
                </a:cubicBezTo>
                <a:cubicBezTo>
                  <a:pt x="1976078" y="107456"/>
                  <a:pt x="1985693" y="86088"/>
                  <a:pt x="2004247" y="72559"/>
                </a:cubicBezTo>
                <a:cubicBezTo>
                  <a:pt x="2015396" y="64699"/>
                  <a:pt x="2025128" y="54988"/>
                  <a:pt x="2035892" y="46182"/>
                </a:cubicBezTo>
                <a:cubicBezTo>
                  <a:pt x="2049627" y="33291"/>
                  <a:pt x="2066499" y="23760"/>
                  <a:pt x="2081653" y="12722"/>
                </a:cubicBezTo>
                <a:cubicBezTo>
                  <a:pt x="2088068" y="6793"/>
                  <a:pt x="2094140" y="562"/>
                  <a:pt x="2103904" y="1218"/>
                </a:cubicBezTo>
                <a:cubicBezTo>
                  <a:pt x="2106485" y="1049"/>
                  <a:pt x="2108722" y="578"/>
                  <a:pt x="2111002" y="752"/>
                </a:cubicBezTo>
                <a:cubicBezTo>
                  <a:pt x="2116164" y="414"/>
                  <a:pt x="2120983" y="-226"/>
                  <a:pt x="2126187" y="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4" r:id="rId2"/>
    <p:sldLayoutId id="2147483663" r:id="rId3"/>
    <p:sldLayoutId id="2147483678" r:id="rId4"/>
    <p:sldLayoutId id="2147483665" r:id="rId5"/>
    <p:sldLayoutId id="2147483658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9F8985-DB9A-450F-AE50-A456FEFCC14B}"/>
              </a:ext>
            </a:extLst>
          </p:cNvPr>
          <p:cNvGrpSpPr/>
          <p:nvPr/>
        </p:nvGrpSpPr>
        <p:grpSpPr>
          <a:xfrm>
            <a:off x="0" y="1699413"/>
            <a:ext cx="12192000" cy="3496919"/>
            <a:chOff x="0" y="2092574"/>
            <a:chExt cx="12192000" cy="25978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D6D9B2-F343-42BF-84B2-B257FAF0C92B}"/>
                </a:ext>
              </a:extLst>
            </p:cNvPr>
            <p:cNvSpPr/>
            <p:nvPr/>
          </p:nvSpPr>
          <p:spPr>
            <a:xfrm>
              <a:off x="0" y="2092574"/>
              <a:ext cx="12192000" cy="45719"/>
            </a:xfrm>
            <a:prstGeom prst="rect">
              <a:avLst/>
            </a:prstGeom>
            <a:solidFill>
              <a:srgbClr val="99CB38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0FE38A2-D5FB-4137-96B7-D67804F18A3E}"/>
                </a:ext>
              </a:extLst>
            </p:cNvPr>
            <p:cNvSpPr/>
            <p:nvPr/>
          </p:nvSpPr>
          <p:spPr>
            <a:xfrm>
              <a:off x="0" y="4644724"/>
              <a:ext cx="12192000" cy="45719"/>
            </a:xfrm>
            <a:prstGeom prst="rect">
              <a:avLst/>
            </a:prstGeom>
            <a:solidFill>
              <a:srgbClr val="99CB38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28CC-6F61-47EC-85E2-B21863D23656}"/>
              </a:ext>
            </a:extLst>
          </p:cNvPr>
          <p:cNvGrpSpPr/>
          <p:nvPr/>
        </p:nvGrpSpPr>
        <p:grpSpPr>
          <a:xfrm>
            <a:off x="6289668" y="636197"/>
            <a:ext cx="6055799" cy="5623351"/>
            <a:chOff x="6368136" y="1098893"/>
            <a:chExt cx="4624785" cy="465127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8D175AA-4F47-4729-B0F3-B094AA2B4497}"/>
                </a:ext>
              </a:extLst>
            </p:cNvPr>
            <p:cNvSpPr>
              <a:spLocks/>
            </p:cNvSpPr>
            <p:nvPr/>
          </p:nvSpPr>
          <p:spPr bwMode="auto">
            <a:xfrm rot="3516856">
              <a:off x="6331046" y="1303566"/>
              <a:ext cx="4651277" cy="4241931"/>
            </a:xfrm>
            <a:custGeom>
              <a:avLst/>
              <a:gdLst>
                <a:gd name="connsiteX0" fmla="*/ 3897079 w 4651277"/>
                <a:gd name="connsiteY0" fmla="*/ 2775104 h 4241931"/>
                <a:gd name="connsiteX1" fmla="*/ 3897072 w 4651277"/>
                <a:gd name="connsiteY1" fmla="*/ 2775245 h 4241931"/>
                <a:gd name="connsiteX2" fmla="*/ 3897236 w 4651277"/>
                <a:gd name="connsiteY2" fmla="*/ 2775218 h 4241931"/>
                <a:gd name="connsiteX3" fmla="*/ 3870002 w 4651277"/>
                <a:gd name="connsiteY3" fmla="*/ 2525312 h 4241931"/>
                <a:gd name="connsiteX4" fmla="*/ 3868144 w 4651277"/>
                <a:gd name="connsiteY4" fmla="*/ 2533137 h 4241931"/>
                <a:gd name="connsiteX5" fmla="*/ 3873257 w 4651277"/>
                <a:gd name="connsiteY5" fmla="*/ 2535878 h 4241931"/>
                <a:gd name="connsiteX6" fmla="*/ 3875291 w 4651277"/>
                <a:gd name="connsiteY6" fmla="*/ 2517798 h 4241931"/>
                <a:gd name="connsiteX7" fmla="*/ 3877729 w 4651277"/>
                <a:gd name="connsiteY7" fmla="*/ 2513815 h 4241931"/>
                <a:gd name="connsiteX8" fmla="*/ 3877901 w 4651277"/>
                <a:gd name="connsiteY8" fmla="*/ 2487464 h 4241931"/>
                <a:gd name="connsiteX9" fmla="*/ 3888276 w 4651277"/>
                <a:gd name="connsiteY9" fmla="*/ 2487069 h 4241931"/>
                <a:gd name="connsiteX10" fmla="*/ 3891886 w 4651277"/>
                <a:gd name="connsiteY10" fmla="*/ 2490770 h 4241931"/>
                <a:gd name="connsiteX11" fmla="*/ 3891216 w 4651277"/>
                <a:gd name="connsiteY11" fmla="*/ 2494296 h 4241931"/>
                <a:gd name="connsiteX12" fmla="*/ 3905570 w 4651277"/>
                <a:gd name="connsiteY12" fmla="*/ 2476507 h 4241931"/>
                <a:gd name="connsiteX13" fmla="*/ 3910941 w 4651277"/>
                <a:gd name="connsiteY13" fmla="*/ 2469934 h 4241931"/>
                <a:gd name="connsiteX14" fmla="*/ 3903635 w 4651277"/>
                <a:gd name="connsiteY14" fmla="*/ 2473107 h 4241931"/>
                <a:gd name="connsiteX15" fmla="*/ 3861532 w 4651277"/>
                <a:gd name="connsiteY15" fmla="*/ 2480806 h 4241931"/>
                <a:gd name="connsiteX16" fmla="*/ 3861510 w 4651277"/>
                <a:gd name="connsiteY16" fmla="*/ 2481282 h 4241931"/>
                <a:gd name="connsiteX17" fmla="*/ 3864548 w 4651277"/>
                <a:gd name="connsiteY17" fmla="*/ 2490422 h 4241931"/>
                <a:gd name="connsiteX18" fmla="*/ 3870148 w 4651277"/>
                <a:gd name="connsiteY18" fmla="*/ 2488776 h 4241931"/>
                <a:gd name="connsiteX19" fmla="*/ 3869606 w 4651277"/>
                <a:gd name="connsiteY19" fmla="*/ 2488750 h 4241931"/>
                <a:gd name="connsiteX20" fmla="*/ 3844058 w 4651277"/>
                <a:gd name="connsiteY20" fmla="*/ 2490243 h 4241931"/>
                <a:gd name="connsiteX21" fmla="*/ 3842985 w 4651277"/>
                <a:gd name="connsiteY21" fmla="*/ 2493698 h 4241931"/>
                <a:gd name="connsiteX22" fmla="*/ 3843598 w 4651277"/>
                <a:gd name="connsiteY22" fmla="*/ 2492828 h 4241931"/>
                <a:gd name="connsiteX23" fmla="*/ 4088505 w 4651277"/>
                <a:gd name="connsiteY23" fmla="*/ 2054563 h 4241931"/>
                <a:gd name="connsiteX24" fmla="*/ 4088402 w 4651277"/>
                <a:gd name="connsiteY24" fmla="*/ 2054951 h 4241931"/>
                <a:gd name="connsiteX25" fmla="*/ 4089266 w 4651277"/>
                <a:gd name="connsiteY25" fmla="*/ 2055669 h 4241931"/>
                <a:gd name="connsiteX26" fmla="*/ 3885513 w 4651277"/>
                <a:gd name="connsiteY26" fmla="*/ 1821923 h 4241931"/>
                <a:gd name="connsiteX27" fmla="*/ 3885167 w 4651277"/>
                <a:gd name="connsiteY27" fmla="*/ 1822589 h 4241931"/>
                <a:gd name="connsiteX28" fmla="*/ 3886626 w 4651277"/>
                <a:gd name="connsiteY28" fmla="*/ 1822716 h 4241931"/>
                <a:gd name="connsiteX29" fmla="*/ 3891162 w 4651277"/>
                <a:gd name="connsiteY29" fmla="*/ 1820860 h 4241931"/>
                <a:gd name="connsiteX30" fmla="*/ 3821509 w 4651277"/>
                <a:gd name="connsiteY30" fmla="*/ 1811281 h 4241931"/>
                <a:gd name="connsiteX31" fmla="*/ 3822504 w 4651277"/>
                <a:gd name="connsiteY31" fmla="*/ 1811642 h 4241931"/>
                <a:gd name="connsiteX32" fmla="*/ 3822243 w 4651277"/>
                <a:gd name="connsiteY32" fmla="*/ 1811284 h 4241931"/>
                <a:gd name="connsiteX33" fmla="*/ 3767516 w 4651277"/>
                <a:gd name="connsiteY33" fmla="*/ 1561443 h 4241931"/>
                <a:gd name="connsiteX34" fmla="*/ 3765081 w 4651277"/>
                <a:gd name="connsiteY34" fmla="*/ 1577440 h 4241931"/>
                <a:gd name="connsiteX35" fmla="*/ 3767063 w 4651277"/>
                <a:gd name="connsiteY35" fmla="*/ 1592964 h 4241931"/>
                <a:gd name="connsiteX36" fmla="*/ 3763927 w 4651277"/>
                <a:gd name="connsiteY36" fmla="*/ 1607782 h 4241931"/>
                <a:gd name="connsiteX37" fmla="*/ 3761546 w 4651277"/>
                <a:gd name="connsiteY37" fmla="*/ 1609280 h 4241931"/>
                <a:gd name="connsiteX38" fmla="*/ 3797457 w 4651277"/>
                <a:gd name="connsiteY38" fmla="*/ 1614968 h 4241931"/>
                <a:gd name="connsiteX39" fmla="*/ 3788624 w 4651277"/>
                <a:gd name="connsiteY39" fmla="*/ 1604063 h 4241931"/>
                <a:gd name="connsiteX40" fmla="*/ 3776032 w 4651277"/>
                <a:gd name="connsiteY40" fmla="*/ 1576162 h 4241931"/>
                <a:gd name="connsiteX41" fmla="*/ 2526548 w 4651277"/>
                <a:gd name="connsiteY41" fmla="*/ 3066943 h 4241931"/>
                <a:gd name="connsiteX42" fmla="*/ 2526941 w 4651277"/>
                <a:gd name="connsiteY42" fmla="*/ 3067714 h 4241931"/>
                <a:gd name="connsiteX43" fmla="*/ 2540254 w 4651277"/>
                <a:gd name="connsiteY43" fmla="*/ 3062845 h 4241931"/>
                <a:gd name="connsiteX44" fmla="*/ 2539881 w 4651277"/>
                <a:gd name="connsiteY44" fmla="*/ 3062027 h 4241931"/>
                <a:gd name="connsiteX45" fmla="*/ 2539743 w 4651277"/>
                <a:gd name="connsiteY45" fmla="*/ 3061741 h 4241931"/>
                <a:gd name="connsiteX46" fmla="*/ 3386337 w 4651277"/>
                <a:gd name="connsiteY46" fmla="*/ 529816 h 4241931"/>
                <a:gd name="connsiteX47" fmla="*/ 3387319 w 4651277"/>
                <a:gd name="connsiteY47" fmla="*/ 533022 h 4241931"/>
                <a:gd name="connsiteX48" fmla="*/ 3390370 w 4651277"/>
                <a:gd name="connsiteY48" fmla="*/ 545620 h 4241931"/>
                <a:gd name="connsiteX49" fmla="*/ 3423565 w 4651277"/>
                <a:gd name="connsiteY49" fmla="*/ 548694 h 4241931"/>
                <a:gd name="connsiteX50" fmla="*/ 3424013 w 4651277"/>
                <a:gd name="connsiteY50" fmla="*/ 548364 h 4241931"/>
                <a:gd name="connsiteX51" fmla="*/ 3429555 w 4651277"/>
                <a:gd name="connsiteY51" fmla="*/ 530803 h 4241931"/>
                <a:gd name="connsiteX52" fmla="*/ 3427865 w 4651277"/>
                <a:gd name="connsiteY52" fmla="*/ 511430 h 4241931"/>
                <a:gd name="connsiteX53" fmla="*/ 3425437 w 4651277"/>
                <a:gd name="connsiteY53" fmla="*/ 507611 h 4241931"/>
                <a:gd name="connsiteX54" fmla="*/ 3420176 w 4651277"/>
                <a:gd name="connsiteY54" fmla="*/ 511007 h 4241931"/>
                <a:gd name="connsiteX55" fmla="*/ 3392266 w 4651277"/>
                <a:gd name="connsiteY55" fmla="*/ 521522 h 4241931"/>
                <a:gd name="connsiteX56" fmla="*/ 1071940 w 4651277"/>
                <a:gd name="connsiteY56" fmla="*/ 3407137 h 4241931"/>
                <a:gd name="connsiteX57" fmla="*/ 1073275 w 4651277"/>
                <a:gd name="connsiteY57" fmla="*/ 3407279 h 4241931"/>
                <a:gd name="connsiteX58" fmla="*/ 1073048 w 4651277"/>
                <a:gd name="connsiteY58" fmla="*/ 3406948 h 4241931"/>
                <a:gd name="connsiteX59" fmla="*/ 842232 w 4651277"/>
                <a:gd name="connsiteY59" fmla="*/ 3128002 h 4241931"/>
                <a:gd name="connsiteX60" fmla="*/ 853613 w 4651277"/>
                <a:gd name="connsiteY60" fmla="*/ 3150615 h 4241931"/>
                <a:gd name="connsiteX61" fmla="*/ 883500 w 4651277"/>
                <a:gd name="connsiteY61" fmla="*/ 3172512 h 4241931"/>
                <a:gd name="connsiteX62" fmla="*/ 895668 w 4651277"/>
                <a:gd name="connsiteY62" fmla="*/ 3159366 h 4241931"/>
                <a:gd name="connsiteX63" fmla="*/ 895051 w 4651277"/>
                <a:gd name="connsiteY63" fmla="*/ 3159242 h 4241931"/>
                <a:gd name="connsiteX64" fmla="*/ 884086 w 4651277"/>
                <a:gd name="connsiteY64" fmla="*/ 3150235 h 4241931"/>
                <a:gd name="connsiteX65" fmla="*/ 861788 w 4651277"/>
                <a:gd name="connsiteY65" fmla="*/ 3130176 h 4241931"/>
                <a:gd name="connsiteX66" fmla="*/ 846830 w 4651277"/>
                <a:gd name="connsiteY66" fmla="*/ 3126461 h 4241931"/>
                <a:gd name="connsiteX67" fmla="*/ 1182718 w 4651277"/>
                <a:gd name="connsiteY67" fmla="*/ 1487138 h 4241931"/>
                <a:gd name="connsiteX68" fmla="*/ 1184885 w 4651277"/>
                <a:gd name="connsiteY68" fmla="*/ 1486780 h 4241931"/>
                <a:gd name="connsiteX69" fmla="*/ 1184389 w 4651277"/>
                <a:gd name="connsiteY69" fmla="*/ 1486142 h 4241931"/>
                <a:gd name="connsiteX70" fmla="*/ 1183954 w 4651277"/>
                <a:gd name="connsiteY70" fmla="*/ 1486556 h 4241931"/>
                <a:gd name="connsiteX71" fmla="*/ 1182718 w 4651277"/>
                <a:gd name="connsiteY71" fmla="*/ 1487138 h 4241931"/>
                <a:gd name="connsiteX72" fmla="*/ 1148542 w 4651277"/>
                <a:gd name="connsiteY72" fmla="*/ 1390278 h 4241931"/>
                <a:gd name="connsiteX73" fmla="*/ 1148805 w 4651277"/>
                <a:gd name="connsiteY73" fmla="*/ 1398307 h 4241931"/>
                <a:gd name="connsiteX74" fmla="*/ 1150120 w 4651277"/>
                <a:gd name="connsiteY74" fmla="*/ 1419807 h 4241931"/>
                <a:gd name="connsiteX75" fmla="*/ 1148674 w 4651277"/>
                <a:gd name="connsiteY75" fmla="*/ 1423488 h 4241931"/>
                <a:gd name="connsiteX76" fmla="*/ 1150306 w 4651277"/>
                <a:gd name="connsiteY76" fmla="*/ 1421569 h 4241931"/>
                <a:gd name="connsiteX77" fmla="*/ 1150446 w 4651277"/>
                <a:gd name="connsiteY77" fmla="*/ 1406292 h 4241931"/>
                <a:gd name="connsiteX78" fmla="*/ 1150974 w 4651277"/>
                <a:gd name="connsiteY78" fmla="*/ 1390797 h 4241931"/>
                <a:gd name="connsiteX79" fmla="*/ 1160764 w 4651277"/>
                <a:gd name="connsiteY79" fmla="*/ 1385670 h 4241931"/>
                <a:gd name="connsiteX80" fmla="*/ 1158556 w 4651277"/>
                <a:gd name="connsiteY80" fmla="*/ 1383721 h 4241931"/>
                <a:gd name="connsiteX81" fmla="*/ 1152826 w 4651277"/>
                <a:gd name="connsiteY81" fmla="*/ 1383736 h 4241931"/>
                <a:gd name="connsiteX82" fmla="*/ 1148542 w 4651277"/>
                <a:gd name="connsiteY82" fmla="*/ 1390278 h 4241931"/>
                <a:gd name="connsiteX83" fmla="*/ 1176775 w 4651277"/>
                <a:gd name="connsiteY83" fmla="*/ 1335146 h 4241931"/>
                <a:gd name="connsiteX84" fmla="*/ 1176922 w 4651277"/>
                <a:gd name="connsiteY84" fmla="*/ 1344593 h 4241931"/>
                <a:gd name="connsiteX85" fmla="*/ 1178171 w 4651277"/>
                <a:gd name="connsiteY85" fmla="*/ 1355232 h 4241931"/>
                <a:gd name="connsiteX86" fmla="*/ 1178988 w 4651277"/>
                <a:gd name="connsiteY86" fmla="*/ 1344413 h 4241931"/>
                <a:gd name="connsiteX87" fmla="*/ 1434125 w 4651277"/>
                <a:gd name="connsiteY87" fmla="*/ 357635 h 4241931"/>
                <a:gd name="connsiteX88" fmla="*/ 1444615 w 4651277"/>
                <a:gd name="connsiteY88" fmla="*/ 349964 h 4241931"/>
                <a:gd name="connsiteX89" fmla="*/ 1442833 w 4651277"/>
                <a:gd name="connsiteY89" fmla="*/ 352363 h 4241931"/>
                <a:gd name="connsiteX90" fmla="*/ 1435282 w 4651277"/>
                <a:gd name="connsiteY90" fmla="*/ 357773 h 4241931"/>
                <a:gd name="connsiteX91" fmla="*/ 901578 w 4651277"/>
                <a:gd name="connsiteY91" fmla="*/ 1089026 h 4241931"/>
                <a:gd name="connsiteX92" fmla="*/ 902450 w 4651277"/>
                <a:gd name="connsiteY92" fmla="*/ 1097146 h 4241931"/>
                <a:gd name="connsiteX93" fmla="*/ 902526 w 4651277"/>
                <a:gd name="connsiteY93" fmla="*/ 1097155 h 4241931"/>
                <a:gd name="connsiteX94" fmla="*/ 903198 w 4651277"/>
                <a:gd name="connsiteY94" fmla="*/ 1086956 h 4241931"/>
                <a:gd name="connsiteX95" fmla="*/ 757666 w 4651277"/>
                <a:gd name="connsiteY95" fmla="*/ 1050727 h 4241931"/>
                <a:gd name="connsiteX96" fmla="*/ 751018 w 4651277"/>
                <a:gd name="connsiteY96" fmla="*/ 1071490 h 4241931"/>
                <a:gd name="connsiteX97" fmla="*/ 758841 w 4651277"/>
                <a:gd name="connsiteY97" fmla="*/ 1071058 h 4241931"/>
                <a:gd name="connsiteX98" fmla="*/ 769344 w 4651277"/>
                <a:gd name="connsiteY98" fmla="*/ 1066423 h 4241931"/>
                <a:gd name="connsiteX99" fmla="*/ 764664 w 4651277"/>
                <a:gd name="connsiteY99" fmla="*/ 1057752 h 4241931"/>
                <a:gd name="connsiteX100" fmla="*/ 394920 w 4651277"/>
                <a:gd name="connsiteY100" fmla="*/ 954017 h 4241931"/>
                <a:gd name="connsiteX101" fmla="*/ 407227 w 4651277"/>
                <a:gd name="connsiteY101" fmla="*/ 946656 h 4241931"/>
                <a:gd name="connsiteX102" fmla="*/ 424128 w 4651277"/>
                <a:gd name="connsiteY102" fmla="*/ 922299 h 4241931"/>
                <a:gd name="connsiteX103" fmla="*/ 452395 w 4651277"/>
                <a:gd name="connsiteY103" fmla="*/ 908274 h 4241931"/>
                <a:gd name="connsiteX104" fmla="*/ 459935 w 4651277"/>
                <a:gd name="connsiteY104" fmla="*/ 911515 h 4241931"/>
                <a:gd name="connsiteX105" fmla="*/ 483116 w 4651277"/>
                <a:gd name="connsiteY105" fmla="*/ 899146 h 4241931"/>
                <a:gd name="connsiteX106" fmla="*/ 490125 w 4651277"/>
                <a:gd name="connsiteY106" fmla="*/ 893227 h 4241931"/>
                <a:gd name="connsiteX107" fmla="*/ 505508 w 4651277"/>
                <a:gd name="connsiteY107" fmla="*/ 899211 h 4241931"/>
                <a:gd name="connsiteX108" fmla="*/ 533045 w 4651277"/>
                <a:gd name="connsiteY108" fmla="*/ 903097 h 4241931"/>
                <a:gd name="connsiteX109" fmla="*/ 549057 w 4651277"/>
                <a:gd name="connsiteY109" fmla="*/ 904707 h 4241931"/>
                <a:gd name="connsiteX110" fmla="*/ 576911 w 4651277"/>
                <a:gd name="connsiteY110" fmla="*/ 960445 h 4241931"/>
                <a:gd name="connsiteX111" fmla="*/ 592268 w 4651277"/>
                <a:gd name="connsiteY111" fmla="*/ 969814 h 4241931"/>
                <a:gd name="connsiteX112" fmla="*/ 635566 w 4651277"/>
                <a:gd name="connsiteY112" fmla="*/ 969038 h 4241931"/>
                <a:gd name="connsiteX113" fmla="*/ 656699 w 4651277"/>
                <a:gd name="connsiteY113" fmla="*/ 977852 h 4241931"/>
                <a:gd name="connsiteX114" fmla="*/ 677578 w 4651277"/>
                <a:gd name="connsiteY114" fmla="*/ 980396 h 4241931"/>
                <a:gd name="connsiteX115" fmla="*/ 708863 w 4651277"/>
                <a:gd name="connsiteY115" fmla="*/ 989282 h 4241931"/>
                <a:gd name="connsiteX116" fmla="*/ 709249 w 4651277"/>
                <a:gd name="connsiteY116" fmla="*/ 990880 h 4241931"/>
                <a:gd name="connsiteX117" fmla="*/ 730538 w 4651277"/>
                <a:gd name="connsiteY117" fmla="*/ 987041 h 4241931"/>
                <a:gd name="connsiteX118" fmla="*/ 733369 w 4651277"/>
                <a:gd name="connsiteY118" fmla="*/ 981508 h 4241931"/>
                <a:gd name="connsiteX119" fmla="*/ 741250 w 4651277"/>
                <a:gd name="connsiteY119" fmla="*/ 939228 h 4241931"/>
                <a:gd name="connsiteX120" fmla="*/ 770388 w 4651277"/>
                <a:gd name="connsiteY120" fmla="*/ 922209 h 4241931"/>
                <a:gd name="connsiteX121" fmla="*/ 772846 w 4651277"/>
                <a:gd name="connsiteY121" fmla="*/ 931130 h 4241931"/>
                <a:gd name="connsiteX122" fmla="*/ 771985 w 4651277"/>
                <a:gd name="connsiteY122" fmla="*/ 935690 h 4241931"/>
                <a:gd name="connsiteX123" fmla="*/ 777370 w 4651277"/>
                <a:gd name="connsiteY123" fmla="*/ 940500 h 4241931"/>
                <a:gd name="connsiteX124" fmla="*/ 782283 w 4651277"/>
                <a:gd name="connsiteY124" fmla="*/ 952504 h 4241931"/>
                <a:gd name="connsiteX125" fmla="*/ 776624 w 4651277"/>
                <a:gd name="connsiteY125" fmla="*/ 964007 h 4241931"/>
                <a:gd name="connsiteX126" fmla="*/ 768714 w 4651277"/>
                <a:gd name="connsiteY126" fmla="*/ 968596 h 4241931"/>
                <a:gd name="connsiteX127" fmla="*/ 769873 w 4651277"/>
                <a:gd name="connsiteY127" fmla="*/ 975063 h 4241931"/>
                <a:gd name="connsiteX128" fmla="*/ 789860 w 4651277"/>
                <a:gd name="connsiteY128" fmla="*/ 1001522 h 4241931"/>
                <a:gd name="connsiteX129" fmla="*/ 801796 w 4651277"/>
                <a:gd name="connsiteY129" fmla="*/ 1013423 h 4241931"/>
                <a:gd name="connsiteX130" fmla="*/ 804836 w 4651277"/>
                <a:gd name="connsiteY130" fmla="*/ 1014108 h 4241931"/>
                <a:gd name="connsiteX131" fmla="*/ 810408 w 4651277"/>
                <a:gd name="connsiteY131" fmla="*/ 1011186 h 4241931"/>
                <a:gd name="connsiteX132" fmla="*/ 847470 w 4651277"/>
                <a:gd name="connsiteY132" fmla="*/ 994970 h 4241931"/>
                <a:gd name="connsiteX133" fmla="*/ 858657 w 4651277"/>
                <a:gd name="connsiteY133" fmla="*/ 987297 h 4241931"/>
                <a:gd name="connsiteX134" fmla="*/ 874361 w 4651277"/>
                <a:gd name="connsiteY134" fmla="*/ 995010 h 4241931"/>
                <a:gd name="connsiteX135" fmla="*/ 927779 w 4651277"/>
                <a:gd name="connsiteY135" fmla="*/ 1035418 h 4241931"/>
                <a:gd name="connsiteX136" fmla="*/ 932742 w 4651277"/>
                <a:gd name="connsiteY136" fmla="*/ 1035538 h 4241931"/>
                <a:gd name="connsiteX137" fmla="*/ 935226 w 4651277"/>
                <a:gd name="connsiteY137" fmla="*/ 1039553 h 4241931"/>
                <a:gd name="connsiteX138" fmla="*/ 940983 w 4651277"/>
                <a:gd name="connsiteY138" fmla="*/ 1033338 h 4241931"/>
                <a:gd name="connsiteX139" fmla="*/ 935821 w 4651277"/>
                <a:gd name="connsiteY139" fmla="*/ 1023593 h 4241931"/>
                <a:gd name="connsiteX140" fmla="*/ 913760 w 4651277"/>
                <a:gd name="connsiteY140" fmla="*/ 1010868 h 4241931"/>
                <a:gd name="connsiteX141" fmla="*/ 908193 w 4651277"/>
                <a:gd name="connsiteY141" fmla="*/ 1013124 h 4241931"/>
                <a:gd name="connsiteX142" fmla="*/ 918086 w 4651277"/>
                <a:gd name="connsiteY142" fmla="*/ 991595 h 4241931"/>
                <a:gd name="connsiteX143" fmla="*/ 923864 w 4651277"/>
                <a:gd name="connsiteY143" fmla="*/ 967585 h 4241931"/>
                <a:gd name="connsiteX144" fmla="*/ 911850 w 4651277"/>
                <a:gd name="connsiteY144" fmla="*/ 958668 h 4241931"/>
                <a:gd name="connsiteX145" fmla="*/ 893528 w 4651277"/>
                <a:gd name="connsiteY145" fmla="*/ 951841 h 4241931"/>
                <a:gd name="connsiteX146" fmla="*/ 898383 w 4651277"/>
                <a:gd name="connsiteY146" fmla="*/ 935411 h 4241931"/>
                <a:gd name="connsiteX147" fmla="*/ 900622 w 4651277"/>
                <a:gd name="connsiteY147" fmla="*/ 928906 h 4241931"/>
                <a:gd name="connsiteX148" fmla="*/ 889714 w 4651277"/>
                <a:gd name="connsiteY148" fmla="*/ 923737 h 4241931"/>
                <a:gd name="connsiteX149" fmla="*/ 871980 w 4651277"/>
                <a:gd name="connsiteY149" fmla="*/ 910814 h 4241931"/>
                <a:gd name="connsiteX150" fmla="*/ 847332 w 4651277"/>
                <a:gd name="connsiteY150" fmla="*/ 874932 h 4241931"/>
                <a:gd name="connsiteX151" fmla="*/ 841915 w 4651277"/>
                <a:gd name="connsiteY151" fmla="*/ 864377 h 4241931"/>
                <a:gd name="connsiteX152" fmla="*/ 826359 w 4651277"/>
                <a:gd name="connsiteY152" fmla="*/ 834814 h 4241931"/>
                <a:gd name="connsiteX153" fmla="*/ 827615 w 4651277"/>
                <a:gd name="connsiteY153" fmla="*/ 825752 h 4241931"/>
                <a:gd name="connsiteX154" fmla="*/ 837279 w 4651277"/>
                <a:gd name="connsiteY154" fmla="*/ 794828 h 4241931"/>
                <a:gd name="connsiteX155" fmla="*/ 836885 w 4651277"/>
                <a:gd name="connsiteY155" fmla="*/ 786176 h 4241931"/>
                <a:gd name="connsiteX156" fmla="*/ 852800 w 4651277"/>
                <a:gd name="connsiteY156" fmla="*/ 762101 h 4241931"/>
                <a:gd name="connsiteX157" fmla="*/ 864539 w 4651277"/>
                <a:gd name="connsiteY157" fmla="*/ 744488 h 4241931"/>
                <a:gd name="connsiteX158" fmla="*/ 871755 w 4651277"/>
                <a:gd name="connsiteY158" fmla="*/ 722748 h 4241931"/>
                <a:gd name="connsiteX159" fmla="*/ 872404 w 4651277"/>
                <a:gd name="connsiteY159" fmla="*/ 707713 h 4241931"/>
                <a:gd name="connsiteX160" fmla="*/ 866503 w 4651277"/>
                <a:gd name="connsiteY160" fmla="*/ 692377 h 4241931"/>
                <a:gd name="connsiteX161" fmla="*/ 859922 w 4651277"/>
                <a:gd name="connsiteY161" fmla="*/ 687011 h 4241931"/>
                <a:gd name="connsiteX162" fmla="*/ 847757 w 4651277"/>
                <a:gd name="connsiteY162" fmla="*/ 690905 h 4241931"/>
                <a:gd name="connsiteX163" fmla="*/ 831296 w 4651277"/>
                <a:gd name="connsiteY163" fmla="*/ 680990 h 4241931"/>
                <a:gd name="connsiteX164" fmla="*/ 830431 w 4651277"/>
                <a:gd name="connsiteY164" fmla="*/ 660556 h 4241931"/>
                <a:gd name="connsiteX165" fmla="*/ 842534 w 4651277"/>
                <a:gd name="connsiteY165" fmla="*/ 646527 h 4241931"/>
                <a:gd name="connsiteX166" fmla="*/ 847783 w 4651277"/>
                <a:gd name="connsiteY166" fmla="*/ 638749 h 4241931"/>
                <a:gd name="connsiteX167" fmla="*/ 835406 w 4651277"/>
                <a:gd name="connsiteY167" fmla="*/ 626246 h 4241931"/>
                <a:gd name="connsiteX168" fmla="*/ 833304 w 4651277"/>
                <a:gd name="connsiteY168" fmla="*/ 626943 h 4241931"/>
                <a:gd name="connsiteX169" fmla="*/ 819248 w 4651277"/>
                <a:gd name="connsiteY169" fmla="*/ 628857 h 4241931"/>
                <a:gd name="connsiteX170" fmla="*/ 813029 w 4651277"/>
                <a:gd name="connsiteY170" fmla="*/ 608001 h 4241931"/>
                <a:gd name="connsiteX171" fmla="*/ 821182 w 4651277"/>
                <a:gd name="connsiteY171" fmla="*/ 590753 h 4241931"/>
                <a:gd name="connsiteX172" fmla="*/ 831485 w 4651277"/>
                <a:gd name="connsiteY172" fmla="*/ 589945 h 4241931"/>
                <a:gd name="connsiteX173" fmla="*/ 836962 w 4651277"/>
                <a:gd name="connsiteY173" fmla="*/ 591560 h 4241931"/>
                <a:gd name="connsiteX174" fmla="*/ 838006 w 4651277"/>
                <a:gd name="connsiteY174" fmla="*/ 585177 h 4241931"/>
                <a:gd name="connsiteX175" fmla="*/ 832589 w 4651277"/>
                <a:gd name="connsiteY175" fmla="*/ 574621 h 4241931"/>
                <a:gd name="connsiteX176" fmla="*/ 844297 w 4651277"/>
                <a:gd name="connsiteY176" fmla="*/ 551941 h 4241931"/>
                <a:gd name="connsiteX177" fmla="*/ 848337 w 4651277"/>
                <a:gd name="connsiteY177" fmla="*/ 551287 h 4241931"/>
                <a:gd name="connsiteX178" fmla="*/ 866763 w 4651277"/>
                <a:gd name="connsiteY178" fmla="*/ 528166 h 4241931"/>
                <a:gd name="connsiteX179" fmla="*/ 874296 w 4651277"/>
                <a:gd name="connsiteY179" fmla="*/ 511946 h 4241931"/>
                <a:gd name="connsiteX180" fmla="*/ 881271 w 4651277"/>
                <a:gd name="connsiteY180" fmla="*/ 506890 h 4241931"/>
                <a:gd name="connsiteX181" fmla="*/ 895567 w 4651277"/>
                <a:gd name="connsiteY181" fmla="*/ 469218 h 4241931"/>
                <a:gd name="connsiteX182" fmla="*/ 893053 w 4651277"/>
                <a:gd name="connsiteY182" fmla="*/ 449192 h 4241931"/>
                <a:gd name="connsiteX183" fmla="*/ 900284 w 4651277"/>
                <a:gd name="connsiteY183" fmla="*/ 439523 h 4241931"/>
                <a:gd name="connsiteX184" fmla="*/ 908015 w 4651277"/>
                <a:gd name="connsiteY184" fmla="*/ 446703 h 4241931"/>
                <a:gd name="connsiteX185" fmla="*/ 935325 w 4651277"/>
                <a:gd name="connsiteY185" fmla="*/ 451650 h 4241931"/>
                <a:gd name="connsiteX186" fmla="*/ 955007 w 4651277"/>
                <a:gd name="connsiteY186" fmla="*/ 438541 h 4241931"/>
                <a:gd name="connsiteX187" fmla="*/ 977460 w 4651277"/>
                <a:gd name="connsiteY187" fmla="*/ 440844 h 4241931"/>
                <a:gd name="connsiteX188" fmla="*/ 1019519 w 4651277"/>
                <a:gd name="connsiteY188" fmla="*/ 426905 h 4241931"/>
                <a:gd name="connsiteX189" fmla="*/ 1024027 w 4651277"/>
                <a:gd name="connsiteY189" fmla="*/ 418962 h 4241931"/>
                <a:gd name="connsiteX190" fmla="*/ 1054530 w 4651277"/>
                <a:gd name="connsiteY190" fmla="*/ 433965 h 4241931"/>
                <a:gd name="connsiteX191" fmla="*/ 1082669 w 4651277"/>
                <a:gd name="connsiteY191" fmla="*/ 416132 h 4241931"/>
                <a:gd name="connsiteX192" fmla="*/ 1084016 w 4651277"/>
                <a:gd name="connsiteY192" fmla="*/ 422272 h 4241931"/>
                <a:gd name="connsiteX193" fmla="*/ 1107832 w 4651277"/>
                <a:gd name="connsiteY193" fmla="*/ 442787 h 4241931"/>
                <a:gd name="connsiteX194" fmla="*/ 1128122 w 4651277"/>
                <a:gd name="connsiteY194" fmla="*/ 454725 h 4241931"/>
                <a:gd name="connsiteX195" fmla="*/ 1153601 w 4651277"/>
                <a:gd name="connsiteY195" fmla="*/ 467827 h 4241931"/>
                <a:gd name="connsiteX196" fmla="*/ 1155642 w 4651277"/>
                <a:gd name="connsiteY196" fmla="*/ 456996 h 4241931"/>
                <a:gd name="connsiteX197" fmla="*/ 1156095 w 4651277"/>
                <a:gd name="connsiteY197" fmla="*/ 437634 h 4241931"/>
                <a:gd name="connsiteX198" fmla="*/ 1165444 w 4651277"/>
                <a:gd name="connsiteY198" fmla="*/ 439339 h 4241931"/>
                <a:gd name="connsiteX199" fmla="*/ 1198671 w 4651277"/>
                <a:gd name="connsiteY199" fmla="*/ 452617 h 4241931"/>
                <a:gd name="connsiteX200" fmla="*/ 1270353 w 4651277"/>
                <a:gd name="connsiteY200" fmla="*/ 440250 h 4241931"/>
                <a:gd name="connsiteX201" fmla="*/ 1308223 w 4651277"/>
                <a:gd name="connsiteY201" fmla="*/ 439777 h 4241931"/>
                <a:gd name="connsiteX202" fmla="*/ 1321763 w 4651277"/>
                <a:gd name="connsiteY202" fmla="*/ 428016 h 4241931"/>
                <a:gd name="connsiteX203" fmla="*/ 1334516 w 4651277"/>
                <a:gd name="connsiteY203" fmla="*/ 418027 h 4241931"/>
                <a:gd name="connsiteX204" fmla="*/ 1338527 w 4651277"/>
                <a:gd name="connsiteY204" fmla="*/ 431380 h 4241931"/>
                <a:gd name="connsiteX205" fmla="*/ 1348242 w 4651277"/>
                <a:gd name="connsiteY205" fmla="*/ 455745 h 4241931"/>
                <a:gd name="connsiteX206" fmla="*/ 1387252 w 4651277"/>
                <a:gd name="connsiteY206" fmla="*/ 495472 h 4241931"/>
                <a:gd name="connsiteX207" fmla="*/ 1391837 w 4651277"/>
                <a:gd name="connsiteY207" fmla="*/ 495408 h 4241931"/>
                <a:gd name="connsiteX208" fmla="*/ 1416978 w 4651277"/>
                <a:gd name="connsiteY208" fmla="*/ 473734 h 4241931"/>
                <a:gd name="connsiteX209" fmla="*/ 1459404 w 4651277"/>
                <a:gd name="connsiteY209" fmla="*/ 441306 h 4241931"/>
                <a:gd name="connsiteX210" fmla="*/ 1469781 w 4651277"/>
                <a:gd name="connsiteY210" fmla="*/ 440250 h 4241931"/>
                <a:gd name="connsiteX211" fmla="*/ 1481549 w 4651277"/>
                <a:gd name="connsiteY211" fmla="*/ 423949 h 4241931"/>
                <a:gd name="connsiteX212" fmla="*/ 1461863 w 4651277"/>
                <a:gd name="connsiteY212" fmla="*/ 391126 h 4241931"/>
                <a:gd name="connsiteX213" fmla="*/ 1459824 w 4651277"/>
                <a:gd name="connsiteY213" fmla="*/ 373082 h 4241931"/>
                <a:gd name="connsiteX214" fmla="*/ 1468739 w 4651277"/>
                <a:gd name="connsiteY214" fmla="*/ 351406 h 4241931"/>
                <a:gd name="connsiteX215" fmla="*/ 1464112 w 4651277"/>
                <a:gd name="connsiteY215" fmla="*/ 338871 h 4241931"/>
                <a:gd name="connsiteX216" fmla="*/ 1460545 w 4651277"/>
                <a:gd name="connsiteY216" fmla="*/ 338313 h 4241931"/>
                <a:gd name="connsiteX217" fmla="*/ 1512110 w 4651277"/>
                <a:gd name="connsiteY217" fmla="*/ 300603 h 4241931"/>
                <a:gd name="connsiteX218" fmla="*/ 1512639 w 4651277"/>
                <a:gd name="connsiteY218" fmla="*/ 301468 h 4241931"/>
                <a:gd name="connsiteX219" fmla="*/ 1518925 w 4651277"/>
                <a:gd name="connsiteY219" fmla="*/ 302455 h 4241931"/>
                <a:gd name="connsiteX220" fmla="*/ 1592775 w 4651277"/>
                <a:gd name="connsiteY220" fmla="*/ 337949 h 4241931"/>
                <a:gd name="connsiteX221" fmla="*/ 1609283 w 4651277"/>
                <a:gd name="connsiteY221" fmla="*/ 384943 h 4241931"/>
                <a:gd name="connsiteX222" fmla="*/ 1618784 w 4651277"/>
                <a:gd name="connsiteY222" fmla="*/ 393836 h 4241931"/>
                <a:gd name="connsiteX223" fmla="*/ 1646487 w 4651277"/>
                <a:gd name="connsiteY223" fmla="*/ 387871 h 4241931"/>
                <a:gd name="connsiteX224" fmla="*/ 1656853 w 4651277"/>
                <a:gd name="connsiteY224" fmla="*/ 392900 h 4241931"/>
                <a:gd name="connsiteX225" fmla="*/ 1697241 w 4651277"/>
                <a:gd name="connsiteY225" fmla="*/ 414806 h 4241931"/>
                <a:gd name="connsiteX226" fmla="*/ 1703912 w 4651277"/>
                <a:gd name="connsiteY226" fmla="*/ 406155 h 4241931"/>
                <a:gd name="connsiteX227" fmla="*/ 1723639 w 4651277"/>
                <a:gd name="connsiteY227" fmla="*/ 381491 h 4241931"/>
                <a:gd name="connsiteX228" fmla="*/ 1751084 w 4651277"/>
                <a:gd name="connsiteY228" fmla="*/ 397791 h 4241931"/>
                <a:gd name="connsiteX229" fmla="*/ 1750050 w 4651277"/>
                <a:gd name="connsiteY229" fmla="*/ 414469 h 4241931"/>
                <a:gd name="connsiteX230" fmla="*/ 1771479 w 4651277"/>
                <a:gd name="connsiteY230" fmla="*/ 433479 h 4241931"/>
                <a:gd name="connsiteX231" fmla="*/ 1791671 w 4651277"/>
                <a:gd name="connsiteY231" fmla="*/ 427858 h 4241931"/>
                <a:gd name="connsiteX232" fmla="*/ 1811648 w 4651277"/>
                <a:gd name="connsiteY232" fmla="*/ 420162 h 4241931"/>
                <a:gd name="connsiteX233" fmla="*/ 1828465 w 4651277"/>
                <a:gd name="connsiteY233" fmla="*/ 420549 h 4241931"/>
                <a:gd name="connsiteX234" fmla="*/ 1828507 w 4651277"/>
                <a:gd name="connsiteY234" fmla="*/ 435439 h 4241931"/>
                <a:gd name="connsiteX235" fmla="*/ 1831732 w 4651277"/>
                <a:gd name="connsiteY235" fmla="*/ 469308 h 4241931"/>
                <a:gd name="connsiteX236" fmla="*/ 1847892 w 4651277"/>
                <a:gd name="connsiteY236" fmla="*/ 475634 h 4241931"/>
                <a:gd name="connsiteX237" fmla="*/ 1880126 w 4651277"/>
                <a:gd name="connsiteY237" fmla="*/ 458510 h 4241931"/>
                <a:gd name="connsiteX238" fmla="*/ 1931438 w 4651277"/>
                <a:gd name="connsiteY238" fmla="*/ 455808 h 4241931"/>
                <a:gd name="connsiteX239" fmla="*/ 1943892 w 4651277"/>
                <a:gd name="connsiteY239" fmla="*/ 454541 h 4241931"/>
                <a:gd name="connsiteX240" fmla="*/ 1961453 w 4651277"/>
                <a:gd name="connsiteY240" fmla="*/ 439538 h 4241931"/>
                <a:gd name="connsiteX241" fmla="*/ 1987828 w 4651277"/>
                <a:gd name="connsiteY241" fmla="*/ 418394 h 4241931"/>
                <a:gd name="connsiteX242" fmla="*/ 1975043 w 4651277"/>
                <a:gd name="connsiteY242" fmla="*/ 406059 h 4241931"/>
                <a:gd name="connsiteX243" fmla="*/ 1967342 w 4651277"/>
                <a:gd name="connsiteY243" fmla="*/ 392156 h 4241931"/>
                <a:gd name="connsiteX244" fmla="*/ 1982906 w 4651277"/>
                <a:gd name="connsiteY244" fmla="*/ 373999 h 4241931"/>
                <a:gd name="connsiteX245" fmla="*/ 1993404 w 4651277"/>
                <a:gd name="connsiteY245" fmla="*/ 384469 h 4241931"/>
                <a:gd name="connsiteX246" fmla="*/ 2001183 w 4651277"/>
                <a:gd name="connsiteY246" fmla="*/ 395007 h 4241931"/>
                <a:gd name="connsiteX247" fmla="*/ 2026849 w 4651277"/>
                <a:gd name="connsiteY247" fmla="*/ 370998 h 4241931"/>
                <a:gd name="connsiteX248" fmla="*/ 2023876 w 4651277"/>
                <a:gd name="connsiteY248" fmla="*/ 354098 h 4241931"/>
                <a:gd name="connsiteX249" fmla="*/ 2033778 w 4651277"/>
                <a:gd name="connsiteY249" fmla="*/ 340083 h 4241931"/>
                <a:gd name="connsiteX250" fmla="*/ 2048794 w 4651277"/>
                <a:gd name="connsiteY250" fmla="*/ 345479 h 4241931"/>
                <a:gd name="connsiteX251" fmla="*/ 2057325 w 4651277"/>
                <a:gd name="connsiteY251" fmla="*/ 373772 h 4241931"/>
                <a:gd name="connsiteX252" fmla="*/ 2070321 w 4651277"/>
                <a:gd name="connsiteY252" fmla="*/ 397232 h 4241931"/>
                <a:gd name="connsiteX253" fmla="*/ 2071511 w 4651277"/>
                <a:gd name="connsiteY253" fmla="*/ 397143 h 4241931"/>
                <a:gd name="connsiteX254" fmla="*/ 2069934 w 4651277"/>
                <a:gd name="connsiteY254" fmla="*/ 387948 h 4241931"/>
                <a:gd name="connsiteX255" fmla="*/ 2060255 w 4651277"/>
                <a:gd name="connsiteY255" fmla="*/ 375986 h 4241931"/>
                <a:gd name="connsiteX256" fmla="*/ 2064924 w 4651277"/>
                <a:gd name="connsiteY256" fmla="*/ 367708 h 4241931"/>
                <a:gd name="connsiteX257" fmla="*/ 2081666 w 4651277"/>
                <a:gd name="connsiteY257" fmla="*/ 366819 h 4241931"/>
                <a:gd name="connsiteX258" fmla="*/ 2129578 w 4651277"/>
                <a:gd name="connsiteY258" fmla="*/ 334347 h 4241931"/>
                <a:gd name="connsiteX259" fmla="*/ 2116160 w 4651277"/>
                <a:gd name="connsiteY259" fmla="*/ 315351 h 4241931"/>
                <a:gd name="connsiteX260" fmla="*/ 2102325 w 4651277"/>
                <a:gd name="connsiteY260" fmla="*/ 302218 h 4241931"/>
                <a:gd name="connsiteX261" fmla="*/ 2119407 w 4651277"/>
                <a:gd name="connsiteY261" fmla="*/ 294010 h 4241931"/>
                <a:gd name="connsiteX262" fmla="*/ 2224738 w 4651277"/>
                <a:gd name="connsiteY262" fmla="*/ 243162 h 4241931"/>
                <a:gd name="connsiteX263" fmla="*/ 2229478 w 4651277"/>
                <a:gd name="connsiteY263" fmla="*/ 222474 h 4241931"/>
                <a:gd name="connsiteX264" fmla="*/ 2233028 w 4651277"/>
                <a:gd name="connsiteY264" fmla="*/ 193087 h 4241931"/>
                <a:gd name="connsiteX265" fmla="*/ 2257860 w 4651277"/>
                <a:gd name="connsiteY265" fmla="*/ 207097 h 4241931"/>
                <a:gd name="connsiteX266" fmla="*/ 2292598 w 4651277"/>
                <a:gd name="connsiteY266" fmla="*/ 187735 h 4241931"/>
                <a:gd name="connsiteX267" fmla="*/ 2292817 w 4651277"/>
                <a:gd name="connsiteY267" fmla="*/ 187109 h 4241931"/>
                <a:gd name="connsiteX268" fmla="*/ 2286426 w 4651277"/>
                <a:gd name="connsiteY268" fmla="*/ 166089 h 4241931"/>
                <a:gd name="connsiteX269" fmla="*/ 2271697 w 4651277"/>
                <a:gd name="connsiteY269" fmla="*/ 148167 h 4241931"/>
                <a:gd name="connsiteX270" fmla="*/ 2200551 w 4651277"/>
                <a:gd name="connsiteY270" fmla="*/ 141725 h 4241931"/>
                <a:gd name="connsiteX271" fmla="*/ 2177954 w 4651277"/>
                <a:gd name="connsiteY271" fmla="*/ 156063 h 4241931"/>
                <a:gd name="connsiteX272" fmla="*/ 2161941 w 4651277"/>
                <a:gd name="connsiteY272" fmla="*/ 156914 h 4241931"/>
                <a:gd name="connsiteX273" fmla="*/ 2166815 w 4651277"/>
                <a:gd name="connsiteY273" fmla="*/ 128838 h 4241931"/>
                <a:gd name="connsiteX274" fmla="*/ 2176178 w 4651277"/>
                <a:gd name="connsiteY274" fmla="*/ 122581 h 4241931"/>
                <a:gd name="connsiteX275" fmla="*/ 2220346 w 4651277"/>
                <a:gd name="connsiteY275" fmla="*/ 115856 h 4241931"/>
                <a:gd name="connsiteX276" fmla="*/ 2224591 w 4651277"/>
                <a:gd name="connsiteY276" fmla="*/ 99573 h 4241931"/>
                <a:gd name="connsiteX277" fmla="*/ 2236573 w 4651277"/>
                <a:gd name="connsiteY277" fmla="*/ 77768 h 4241931"/>
                <a:gd name="connsiteX278" fmla="*/ 2240288 w 4651277"/>
                <a:gd name="connsiteY278" fmla="*/ 79030 h 4241931"/>
                <a:gd name="connsiteX279" fmla="*/ 2269604 w 4651277"/>
                <a:gd name="connsiteY279" fmla="*/ 94992 h 4241931"/>
                <a:gd name="connsiteX280" fmla="*/ 2282204 w 4651277"/>
                <a:gd name="connsiteY280" fmla="*/ 84835 h 4241931"/>
                <a:gd name="connsiteX281" fmla="*/ 2285805 w 4651277"/>
                <a:gd name="connsiteY281" fmla="*/ 83914 h 4241931"/>
                <a:gd name="connsiteX282" fmla="*/ 2306411 w 4651277"/>
                <a:gd name="connsiteY282" fmla="*/ 73331 h 4241931"/>
                <a:gd name="connsiteX283" fmla="*/ 2339875 w 4651277"/>
                <a:gd name="connsiteY283" fmla="*/ 29946 h 4241931"/>
                <a:gd name="connsiteX284" fmla="*/ 2392011 w 4651277"/>
                <a:gd name="connsiteY284" fmla="*/ 22069 h 4241931"/>
                <a:gd name="connsiteX285" fmla="*/ 2449746 w 4651277"/>
                <a:gd name="connsiteY285" fmla="*/ 23384 h 4241931"/>
                <a:gd name="connsiteX286" fmla="*/ 2451124 w 4651277"/>
                <a:gd name="connsiteY286" fmla="*/ 21850 h 4241931"/>
                <a:gd name="connsiteX287" fmla="*/ 2508326 w 4651277"/>
                <a:gd name="connsiteY287" fmla="*/ 26842 h 4241931"/>
                <a:gd name="connsiteX288" fmla="*/ 2528565 w 4651277"/>
                <a:gd name="connsiteY288" fmla="*/ 50586 h 4241931"/>
                <a:gd name="connsiteX289" fmla="*/ 2545177 w 4651277"/>
                <a:gd name="connsiteY289" fmla="*/ 19776 h 4241931"/>
                <a:gd name="connsiteX290" fmla="*/ 2549345 w 4651277"/>
                <a:gd name="connsiteY290" fmla="*/ 2036 h 4241931"/>
                <a:gd name="connsiteX291" fmla="*/ 2559883 w 4651277"/>
                <a:gd name="connsiteY291" fmla="*/ 8046 h 4241931"/>
                <a:gd name="connsiteX292" fmla="*/ 2562074 w 4651277"/>
                <a:gd name="connsiteY292" fmla="*/ 21798 h 4241931"/>
                <a:gd name="connsiteX293" fmla="*/ 2568791 w 4651277"/>
                <a:gd name="connsiteY293" fmla="*/ 52100 h 4241931"/>
                <a:gd name="connsiteX294" fmla="*/ 2601553 w 4651277"/>
                <a:gd name="connsiteY294" fmla="*/ 64228 h 4241931"/>
                <a:gd name="connsiteX295" fmla="*/ 2625296 w 4651277"/>
                <a:gd name="connsiteY295" fmla="*/ 43989 h 4241931"/>
                <a:gd name="connsiteX296" fmla="*/ 2645290 w 4651277"/>
                <a:gd name="connsiteY296" fmla="*/ 35628 h 4241931"/>
                <a:gd name="connsiteX297" fmla="*/ 2655912 w 4651277"/>
                <a:gd name="connsiteY297" fmla="*/ 56963 h 4241931"/>
                <a:gd name="connsiteX298" fmla="*/ 2657690 w 4651277"/>
                <a:gd name="connsiteY298" fmla="*/ 90445 h 4241931"/>
                <a:gd name="connsiteX299" fmla="*/ 2676280 w 4651277"/>
                <a:gd name="connsiteY299" fmla="*/ 110626 h 4241931"/>
                <a:gd name="connsiteX300" fmla="*/ 2711006 w 4651277"/>
                <a:gd name="connsiteY300" fmla="*/ 146010 h 4241931"/>
                <a:gd name="connsiteX301" fmla="*/ 2766305 w 4651277"/>
                <a:gd name="connsiteY301" fmla="*/ 183951 h 4241931"/>
                <a:gd name="connsiteX302" fmla="*/ 2774785 w 4651277"/>
                <a:gd name="connsiteY302" fmla="*/ 182383 h 4241931"/>
                <a:gd name="connsiteX303" fmla="*/ 2787061 w 4651277"/>
                <a:gd name="connsiteY303" fmla="*/ 171241 h 4241931"/>
                <a:gd name="connsiteX304" fmla="*/ 2822613 w 4651277"/>
                <a:gd name="connsiteY304" fmla="*/ 167164 h 4241931"/>
                <a:gd name="connsiteX305" fmla="*/ 2851379 w 4651277"/>
                <a:gd name="connsiteY305" fmla="*/ 159068 h 4241931"/>
                <a:gd name="connsiteX306" fmla="*/ 2865410 w 4651277"/>
                <a:gd name="connsiteY306" fmla="*/ 175841 h 4241931"/>
                <a:gd name="connsiteX307" fmla="*/ 2868616 w 4651277"/>
                <a:gd name="connsiteY307" fmla="*/ 203591 h 4241931"/>
                <a:gd name="connsiteX308" fmla="*/ 2876460 w 4651277"/>
                <a:gd name="connsiteY308" fmla="*/ 217590 h 4241931"/>
                <a:gd name="connsiteX309" fmla="*/ 2879988 w 4651277"/>
                <a:gd name="connsiteY309" fmla="*/ 214776 h 4241931"/>
                <a:gd name="connsiteX310" fmla="*/ 2883159 w 4651277"/>
                <a:gd name="connsiteY310" fmla="*/ 198914 h 4241931"/>
                <a:gd name="connsiteX311" fmla="*/ 2919613 w 4651277"/>
                <a:gd name="connsiteY311" fmla="*/ 156832 h 4241931"/>
                <a:gd name="connsiteX312" fmla="*/ 2928147 w 4651277"/>
                <a:gd name="connsiteY312" fmla="*/ 138860 h 4241931"/>
                <a:gd name="connsiteX313" fmla="*/ 2945881 w 4651277"/>
                <a:gd name="connsiteY313" fmla="*/ 129160 h 4241931"/>
                <a:gd name="connsiteX314" fmla="*/ 3020035 w 4651277"/>
                <a:gd name="connsiteY314" fmla="*/ 96025 h 4241931"/>
                <a:gd name="connsiteX315" fmla="*/ 3059179 w 4651277"/>
                <a:gd name="connsiteY315" fmla="*/ 77157 h 4241931"/>
                <a:gd name="connsiteX316" fmla="*/ 3077043 w 4651277"/>
                <a:gd name="connsiteY316" fmla="*/ 97377 h 4241931"/>
                <a:gd name="connsiteX317" fmla="*/ 3110061 w 4651277"/>
                <a:gd name="connsiteY317" fmla="*/ 86865 h 4241931"/>
                <a:gd name="connsiteX318" fmla="*/ 3141966 w 4651277"/>
                <a:gd name="connsiteY318" fmla="*/ 69112 h 4241931"/>
                <a:gd name="connsiteX319" fmla="*/ 3160021 w 4651277"/>
                <a:gd name="connsiteY319" fmla="*/ 92972 h 4241931"/>
                <a:gd name="connsiteX320" fmla="*/ 3174507 w 4651277"/>
                <a:gd name="connsiteY320" fmla="*/ 104612 h 4241931"/>
                <a:gd name="connsiteX321" fmla="*/ 3184041 w 4651277"/>
                <a:gd name="connsiteY321" fmla="*/ 91696 h 4241931"/>
                <a:gd name="connsiteX322" fmla="*/ 3184575 w 4651277"/>
                <a:gd name="connsiteY322" fmla="*/ 88018 h 4241931"/>
                <a:gd name="connsiteX323" fmla="*/ 3192073 w 4651277"/>
                <a:gd name="connsiteY323" fmla="*/ 64262 h 4241931"/>
                <a:gd name="connsiteX324" fmla="*/ 3201007 w 4651277"/>
                <a:gd name="connsiteY324" fmla="*/ 81307 h 4241931"/>
                <a:gd name="connsiteX325" fmla="*/ 3205002 w 4651277"/>
                <a:gd name="connsiteY325" fmla="*/ 101532 h 4241931"/>
                <a:gd name="connsiteX326" fmla="*/ 3239907 w 4651277"/>
                <a:gd name="connsiteY326" fmla="*/ 112818 h 4241931"/>
                <a:gd name="connsiteX327" fmla="*/ 3253692 w 4651277"/>
                <a:gd name="connsiteY327" fmla="*/ 97487 h 4241931"/>
                <a:gd name="connsiteX328" fmla="*/ 3276340 w 4651277"/>
                <a:gd name="connsiteY328" fmla="*/ 111615 h 4241931"/>
                <a:gd name="connsiteX329" fmla="*/ 3277538 w 4651277"/>
                <a:gd name="connsiteY329" fmla="*/ 134178 h 4241931"/>
                <a:gd name="connsiteX330" fmla="*/ 3294633 w 4651277"/>
                <a:gd name="connsiteY330" fmla="*/ 153709 h 4241931"/>
                <a:gd name="connsiteX331" fmla="*/ 3319511 w 4651277"/>
                <a:gd name="connsiteY331" fmla="*/ 182315 h 4241931"/>
                <a:gd name="connsiteX332" fmla="*/ 3357761 w 4651277"/>
                <a:gd name="connsiteY332" fmla="*/ 215322 h 4241931"/>
                <a:gd name="connsiteX333" fmla="*/ 3375693 w 4651277"/>
                <a:gd name="connsiteY333" fmla="*/ 223128 h 4241931"/>
                <a:gd name="connsiteX334" fmla="*/ 3367384 w 4651277"/>
                <a:gd name="connsiteY334" fmla="*/ 231599 h 4241931"/>
                <a:gd name="connsiteX335" fmla="*/ 3377007 w 4651277"/>
                <a:gd name="connsiteY335" fmla="*/ 247876 h 4241931"/>
                <a:gd name="connsiteX336" fmla="*/ 3404679 w 4651277"/>
                <a:gd name="connsiteY336" fmla="*/ 274146 h 4241931"/>
                <a:gd name="connsiteX337" fmla="*/ 3412506 w 4651277"/>
                <a:gd name="connsiteY337" fmla="*/ 297817 h 4241931"/>
                <a:gd name="connsiteX338" fmla="*/ 3404705 w 4651277"/>
                <a:gd name="connsiteY338" fmla="*/ 329618 h 4241931"/>
                <a:gd name="connsiteX339" fmla="*/ 3403810 w 4651277"/>
                <a:gd name="connsiteY339" fmla="*/ 381492 h 4241931"/>
                <a:gd name="connsiteX340" fmla="*/ 3416229 w 4651277"/>
                <a:gd name="connsiteY340" fmla="*/ 395431 h 4241931"/>
                <a:gd name="connsiteX341" fmla="*/ 3415823 w 4651277"/>
                <a:gd name="connsiteY341" fmla="*/ 429030 h 4241931"/>
                <a:gd name="connsiteX342" fmla="*/ 3401628 w 4651277"/>
                <a:gd name="connsiteY342" fmla="*/ 453598 h 4241931"/>
                <a:gd name="connsiteX343" fmla="*/ 3406630 w 4651277"/>
                <a:gd name="connsiteY343" fmla="*/ 464271 h 4241931"/>
                <a:gd name="connsiteX344" fmla="*/ 3407669 w 4651277"/>
                <a:gd name="connsiteY344" fmla="*/ 464755 h 4241931"/>
                <a:gd name="connsiteX345" fmla="*/ 3418321 w 4651277"/>
                <a:gd name="connsiteY345" fmla="*/ 455507 h 4241931"/>
                <a:gd name="connsiteX346" fmla="*/ 3436938 w 4651277"/>
                <a:gd name="connsiteY346" fmla="*/ 446109 h 4241931"/>
                <a:gd name="connsiteX347" fmla="*/ 3438909 w 4651277"/>
                <a:gd name="connsiteY347" fmla="*/ 448742 h 4241931"/>
                <a:gd name="connsiteX348" fmla="*/ 3451615 w 4651277"/>
                <a:gd name="connsiteY348" fmla="*/ 473672 h 4241931"/>
                <a:gd name="connsiteX349" fmla="*/ 3465140 w 4651277"/>
                <a:gd name="connsiteY349" fmla="*/ 472618 h 4241931"/>
                <a:gd name="connsiteX350" fmla="*/ 3468067 w 4651277"/>
                <a:gd name="connsiteY350" fmla="*/ 473688 h 4241931"/>
                <a:gd name="connsiteX351" fmla="*/ 3487330 w 4651277"/>
                <a:gd name="connsiteY351" fmla="*/ 476135 h 4241931"/>
                <a:gd name="connsiteX352" fmla="*/ 3531027 w 4651277"/>
                <a:gd name="connsiteY352" fmla="*/ 461995 h 4241931"/>
                <a:gd name="connsiteX353" fmla="*/ 3570810 w 4651277"/>
                <a:gd name="connsiteY353" fmla="*/ 481255 h 4241931"/>
                <a:gd name="connsiteX354" fmla="*/ 3610106 w 4651277"/>
                <a:gd name="connsiteY354" fmla="*/ 509524 h 4241931"/>
                <a:gd name="connsiteX355" fmla="*/ 3611787 w 4651277"/>
                <a:gd name="connsiteY355" fmla="*/ 509117 h 4241931"/>
                <a:gd name="connsiteX356" fmla="*/ 3648972 w 4651277"/>
                <a:gd name="connsiteY356" fmla="*/ 539676 h 4241931"/>
                <a:gd name="connsiteX357" fmla="*/ 3651715 w 4651277"/>
                <a:gd name="connsiteY357" fmla="*/ 565684 h 4241931"/>
                <a:gd name="connsiteX358" fmla="*/ 3677800 w 4651277"/>
                <a:gd name="connsiteY358" fmla="*/ 552253 h 4241931"/>
                <a:gd name="connsiteX359" fmla="*/ 3689090 w 4651277"/>
                <a:gd name="connsiteY359" fmla="*/ 541962 h 4241931"/>
                <a:gd name="connsiteX360" fmla="*/ 3693528 w 4651277"/>
                <a:gd name="connsiteY360" fmla="*/ 551111 h 4241931"/>
                <a:gd name="connsiteX361" fmla="*/ 3688525 w 4651277"/>
                <a:gd name="connsiteY361" fmla="*/ 561659 h 4241931"/>
                <a:gd name="connsiteX362" fmla="*/ 3678811 w 4651277"/>
                <a:gd name="connsiteY362" fmla="*/ 585793 h 4241931"/>
                <a:gd name="connsiteX363" fmla="*/ 3695717 w 4651277"/>
                <a:gd name="connsiteY363" fmla="*/ 609705 h 4241931"/>
                <a:gd name="connsiteX364" fmla="*/ 3721724 w 4651277"/>
                <a:gd name="connsiteY364" fmla="*/ 606963 h 4241931"/>
                <a:gd name="connsiteX365" fmla="*/ 3739511 w 4651277"/>
                <a:gd name="connsiteY365" fmla="*/ 610656 h 4241931"/>
                <a:gd name="connsiteX366" fmla="*/ 3736745 w 4651277"/>
                <a:gd name="connsiteY366" fmla="*/ 630441 h 4241931"/>
                <a:gd name="connsiteX367" fmla="*/ 3722108 w 4651277"/>
                <a:gd name="connsiteY367" fmla="*/ 654435 h 4241931"/>
                <a:gd name="connsiteX368" fmla="*/ 3725398 w 4651277"/>
                <a:gd name="connsiteY368" fmla="*/ 677198 h 4241931"/>
                <a:gd name="connsiteX369" fmla="*/ 3732642 w 4651277"/>
                <a:gd name="connsiteY369" fmla="*/ 718120 h 4241931"/>
                <a:gd name="connsiteX370" fmla="*/ 3752899 w 4651277"/>
                <a:gd name="connsiteY370" fmla="*/ 770559 h 4241931"/>
                <a:gd name="connsiteX371" fmla="*/ 3759505 w 4651277"/>
                <a:gd name="connsiteY371" fmla="*/ 773492 h 4241931"/>
                <a:gd name="connsiteX372" fmla="*/ 3773273 w 4651277"/>
                <a:gd name="connsiteY372" fmla="*/ 771607 h 4241931"/>
                <a:gd name="connsiteX373" fmla="*/ 3799787 w 4651277"/>
                <a:gd name="connsiteY373" fmla="*/ 785635 h 4241931"/>
                <a:gd name="connsiteX374" fmla="*/ 3823514 w 4651277"/>
                <a:gd name="connsiteY374" fmla="*/ 793669 h 4241931"/>
                <a:gd name="connsiteX375" fmla="*/ 3825266 w 4651277"/>
                <a:gd name="connsiteY375" fmla="*/ 811916 h 4241931"/>
                <a:gd name="connsiteX376" fmla="*/ 3814334 w 4651277"/>
                <a:gd name="connsiteY376" fmla="*/ 832622 h 4241931"/>
                <a:gd name="connsiteX377" fmla="*/ 3813124 w 4651277"/>
                <a:gd name="connsiteY377" fmla="*/ 846019 h 4241931"/>
                <a:gd name="connsiteX378" fmla="*/ 3816896 w 4651277"/>
                <a:gd name="connsiteY378" fmla="*/ 845745 h 4241931"/>
                <a:gd name="connsiteX379" fmla="*/ 3826606 w 4651277"/>
                <a:gd name="connsiteY379" fmla="*/ 836281 h 4241931"/>
                <a:gd name="connsiteX380" fmla="*/ 3871753 w 4651277"/>
                <a:gd name="connsiteY380" fmla="*/ 824457 h 4241931"/>
                <a:gd name="connsiteX381" fmla="*/ 3886171 w 4651277"/>
                <a:gd name="connsiteY381" fmla="*/ 816075 h 4241931"/>
                <a:gd name="connsiteX382" fmla="*/ 3903030 w 4651277"/>
                <a:gd name="connsiteY382" fmla="*/ 817772 h 4241931"/>
                <a:gd name="connsiteX383" fmla="*/ 3970004 w 4651277"/>
                <a:gd name="connsiteY383" fmla="*/ 830001 h 4241931"/>
                <a:gd name="connsiteX384" fmla="*/ 4006011 w 4651277"/>
                <a:gd name="connsiteY384" fmla="*/ 835505 h 4241931"/>
                <a:gd name="connsiteX385" fmla="*/ 4008781 w 4651277"/>
                <a:gd name="connsiteY385" fmla="*/ 857952 h 4241931"/>
                <a:gd name="connsiteX386" fmla="*/ 4036593 w 4651277"/>
                <a:gd name="connsiteY386" fmla="*/ 866329 h 4241931"/>
                <a:gd name="connsiteX387" fmla="*/ 4067065 w 4651277"/>
                <a:gd name="connsiteY387" fmla="*/ 869173 h 4241931"/>
                <a:gd name="connsiteX388" fmla="*/ 4068243 w 4651277"/>
                <a:gd name="connsiteY388" fmla="*/ 894227 h 4241931"/>
                <a:gd name="connsiteX389" fmla="*/ 4072744 w 4651277"/>
                <a:gd name="connsiteY389" fmla="*/ 909141 h 4241931"/>
                <a:gd name="connsiteX390" fmla="*/ 4085456 w 4651277"/>
                <a:gd name="connsiteY390" fmla="*/ 904728 h 4241931"/>
                <a:gd name="connsiteX391" fmla="*/ 4087569 w 4651277"/>
                <a:gd name="connsiteY391" fmla="*/ 902438 h 4241931"/>
                <a:gd name="connsiteX392" fmla="*/ 4104011 w 4651277"/>
                <a:gd name="connsiteY392" fmla="*/ 889565 h 4241931"/>
                <a:gd name="connsiteX393" fmla="*/ 4102112 w 4651277"/>
                <a:gd name="connsiteY393" fmla="*/ 905585 h 4241931"/>
                <a:gd name="connsiteX394" fmla="*/ 4095288 w 4651277"/>
                <a:gd name="connsiteY394" fmla="*/ 921462 h 4241931"/>
                <a:gd name="connsiteX395" fmla="*/ 4114076 w 4651277"/>
                <a:gd name="connsiteY395" fmla="*/ 945806 h 4241931"/>
                <a:gd name="connsiteX396" fmla="*/ 4130871 w 4651277"/>
                <a:gd name="connsiteY396" fmla="*/ 941738 h 4241931"/>
                <a:gd name="connsiteX397" fmla="*/ 4139837 w 4651277"/>
                <a:gd name="connsiteY397" fmla="*/ 962239 h 4241931"/>
                <a:gd name="connsiteX398" fmla="*/ 4129972 w 4651277"/>
                <a:gd name="connsiteY398" fmla="*/ 978409 h 4241931"/>
                <a:gd name="connsiteX399" fmla="*/ 4132538 w 4651277"/>
                <a:gd name="connsiteY399" fmla="*/ 1000014 h 4241931"/>
                <a:gd name="connsiteX400" fmla="*/ 4136184 w 4651277"/>
                <a:gd name="connsiteY400" fmla="*/ 1031582 h 4241931"/>
                <a:gd name="connsiteX401" fmla="*/ 4146989 w 4651277"/>
                <a:gd name="connsiteY401" fmla="*/ 1072530 h 4241931"/>
                <a:gd name="connsiteX402" fmla="*/ 4155689 w 4651277"/>
                <a:gd name="connsiteY402" fmla="*/ 1086426 h 4241931"/>
                <a:gd name="connsiteX403" fmla="*/ 4145929 w 4651277"/>
                <a:gd name="connsiteY403" fmla="*/ 1088346 h 4241931"/>
                <a:gd name="connsiteX404" fmla="*/ 4144869 w 4651277"/>
                <a:gd name="connsiteY404" fmla="*/ 1104161 h 4241931"/>
                <a:gd name="connsiteX405" fmla="*/ 4151555 w 4651277"/>
                <a:gd name="connsiteY405" fmla="*/ 1135437 h 4241931"/>
                <a:gd name="connsiteX406" fmla="*/ 4145749 w 4651277"/>
                <a:gd name="connsiteY406" fmla="*/ 1155514 h 4241931"/>
                <a:gd name="connsiteX407" fmla="*/ 4125285 w 4651277"/>
                <a:gd name="connsiteY407" fmla="*/ 1173806 h 4241931"/>
                <a:gd name="connsiteX408" fmla="*/ 4100084 w 4651277"/>
                <a:gd name="connsiteY408" fmla="*/ 1209249 h 4241931"/>
                <a:gd name="connsiteX409" fmla="*/ 4102065 w 4651277"/>
                <a:gd name="connsiteY409" fmla="*/ 1224773 h 4241931"/>
                <a:gd name="connsiteX410" fmla="*/ 4085863 w 4651277"/>
                <a:gd name="connsiteY410" fmla="*/ 1247811 h 4241931"/>
                <a:gd name="connsiteX411" fmla="*/ 4062766 w 4651277"/>
                <a:gd name="connsiteY411" fmla="*/ 1268076 h 4241931"/>
                <a:gd name="connsiteX412" fmla="*/ 4083268 w 4651277"/>
                <a:gd name="connsiteY412" fmla="*/ 1301340 h 4241931"/>
                <a:gd name="connsiteX413" fmla="*/ 4087529 w 4651277"/>
                <a:gd name="connsiteY413" fmla="*/ 1306087 h 4241931"/>
                <a:gd name="connsiteX414" fmla="*/ 4075365 w 4651277"/>
                <a:gd name="connsiteY414" fmla="*/ 1307255 h 4241931"/>
                <a:gd name="connsiteX415" fmla="*/ 4025745 w 4651277"/>
                <a:gd name="connsiteY415" fmla="*/ 1300601 h 4241931"/>
                <a:gd name="connsiteX416" fmla="*/ 4008463 w 4651277"/>
                <a:gd name="connsiteY416" fmla="*/ 1313678 h 4241931"/>
                <a:gd name="connsiteX417" fmla="*/ 3997211 w 4651277"/>
                <a:gd name="connsiteY417" fmla="*/ 1333296 h 4241931"/>
                <a:gd name="connsiteX418" fmla="*/ 3959711 w 4651277"/>
                <a:gd name="connsiteY418" fmla="*/ 1345489 h 4241931"/>
                <a:gd name="connsiteX419" fmla="*/ 3934694 w 4651277"/>
                <a:gd name="connsiteY419" fmla="*/ 1355993 h 4241931"/>
                <a:gd name="connsiteX420" fmla="*/ 3923281 w 4651277"/>
                <a:gd name="connsiteY420" fmla="*/ 1354756 h 4241931"/>
                <a:gd name="connsiteX421" fmla="*/ 3922998 w 4651277"/>
                <a:gd name="connsiteY421" fmla="*/ 1364605 h 4241931"/>
                <a:gd name="connsiteX422" fmla="*/ 3927995 w 4651277"/>
                <a:gd name="connsiteY422" fmla="*/ 1383399 h 4241931"/>
                <a:gd name="connsiteX423" fmla="*/ 3949876 w 4651277"/>
                <a:gd name="connsiteY423" fmla="*/ 1400327 h 4241931"/>
                <a:gd name="connsiteX424" fmla="*/ 3968971 w 4651277"/>
                <a:gd name="connsiteY424" fmla="*/ 1411261 h 4241931"/>
                <a:gd name="connsiteX425" fmla="*/ 3957365 w 4651277"/>
                <a:gd name="connsiteY425" fmla="*/ 1422073 h 4241931"/>
                <a:gd name="connsiteX426" fmla="*/ 3884013 w 4651277"/>
                <a:gd name="connsiteY426" fmla="*/ 1478958 h 4241931"/>
                <a:gd name="connsiteX427" fmla="*/ 3859917 w 4651277"/>
                <a:gd name="connsiteY427" fmla="*/ 1489419 h 4241931"/>
                <a:gd name="connsiteX428" fmla="*/ 3852809 w 4651277"/>
                <a:gd name="connsiteY428" fmla="*/ 1481837 h 4241931"/>
                <a:gd name="connsiteX429" fmla="*/ 3841864 w 4651277"/>
                <a:gd name="connsiteY429" fmla="*/ 1492090 h 4241931"/>
                <a:gd name="connsiteX430" fmla="*/ 3840531 w 4651277"/>
                <a:gd name="connsiteY430" fmla="*/ 1496285 h 4241931"/>
                <a:gd name="connsiteX431" fmla="*/ 3850294 w 4651277"/>
                <a:gd name="connsiteY431" fmla="*/ 1497108 h 4241931"/>
                <a:gd name="connsiteX432" fmla="*/ 3872107 w 4651277"/>
                <a:gd name="connsiteY432" fmla="*/ 1537613 h 4241931"/>
                <a:gd name="connsiteX433" fmla="*/ 3857531 w 4651277"/>
                <a:gd name="connsiteY433" fmla="*/ 1567371 h 4241931"/>
                <a:gd name="connsiteX434" fmla="*/ 3876636 w 4651277"/>
                <a:gd name="connsiteY434" fmla="*/ 1591193 h 4241931"/>
                <a:gd name="connsiteX435" fmla="*/ 3893839 w 4651277"/>
                <a:gd name="connsiteY435" fmla="*/ 1588805 h 4241931"/>
                <a:gd name="connsiteX436" fmla="*/ 3910000 w 4651277"/>
                <a:gd name="connsiteY436" fmla="*/ 1585781 h 4241931"/>
                <a:gd name="connsiteX437" fmla="*/ 3841479 w 4651277"/>
                <a:gd name="connsiteY437" fmla="*/ 1598374 h 4241931"/>
                <a:gd name="connsiteX438" fmla="*/ 3820166 w 4651277"/>
                <a:gd name="connsiteY438" fmla="*/ 1603981 h 4241931"/>
                <a:gd name="connsiteX439" fmla="*/ 3821044 w 4651277"/>
                <a:gd name="connsiteY439" fmla="*/ 1616327 h 4241931"/>
                <a:gd name="connsiteX440" fmla="*/ 3820601 w 4651277"/>
                <a:gd name="connsiteY440" fmla="*/ 1618633 h 4241931"/>
                <a:gd name="connsiteX441" fmla="*/ 3856796 w 4651277"/>
                <a:gd name="connsiteY441" fmla="*/ 1624365 h 4241931"/>
                <a:gd name="connsiteX442" fmla="*/ 3878963 w 4651277"/>
                <a:gd name="connsiteY442" fmla="*/ 1632824 h 4241931"/>
                <a:gd name="connsiteX443" fmla="*/ 3881060 w 4651277"/>
                <a:gd name="connsiteY443" fmla="*/ 1631301 h 4241931"/>
                <a:gd name="connsiteX444" fmla="*/ 3946493 w 4651277"/>
                <a:gd name="connsiteY444" fmla="*/ 1636097 h 4241931"/>
                <a:gd name="connsiteX445" fmla="*/ 4070600 w 4651277"/>
                <a:gd name="connsiteY445" fmla="*/ 1629769 h 4241931"/>
                <a:gd name="connsiteX446" fmla="*/ 4108464 w 4651277"/>
                <a:gd name="connsiteY446" fmla="*/ 1628962 h 4241931"/>
                <a:gd name="connsiteX447" fmla="*/ 4169224 w 4651277"/>
                <a:gd name="connsiteY447" fmla="*/ 1639821 h 4241931"/>
                <a:gd name="connsiteX448" fmla="*/ 4200098 w 4651277"/>
                <a:gd name="connsiteY448" fmla="*/ 1644093 h 4241931"/>
                <a:gd name="connsiteX449" fmla="*/ 4211147 w 4651277"/>
                <a:gd name="connsiteY449" fmla="*/ 1656359 h 4241931"/>
                <a:gd name="connsiteX450" fmla="*/ 4233230 w 4651277"/>
                <a:gd name="connsiteY450" fmla="*/ 1641916 h 4241931"/>
                <a:gd name="connsiteX451" fmla="*/ 4300563 w 4651277"/>
                <a:gd name="connsiteY451" fmla="*/ 1658147 h 4241931"/>
                <a:gd name="connsiteX452" fmla="*/ 4319080 w 4651277"/>
                <a:gd name="connsiteY452" fmla="*/ 1662318 h 4241931"/>
                <a:gd name="connsiteX453" fmla="*/ 4374375 w 4651277"/>
                <a:gd name="connsiteY453" fmla="*/ 1680353 h 4241931"/>
                <a:gd name="connsiteX454" fmla="*/ 4434018 w 4651277"/>
                <a:gd name="connsiteY454" fmla="*/ 1702171 h 4241931"/>
                <a:gd name="connsiteX455" fmla="*/ 4465268 w 4651277"/>
                <a:gd name="connsiteY455" fmla="*/ 1715781 h 4241931"/>
                <a:gd name="connsiteX456" fmla="*/ 4467174 w 4651277"/>
                <a:gd name="connsiteY456" fmla="*/ 1715464 h 4241931"/>
                <a:gd name="connsiteX457" fmla="*/ 4467174 w 4651277"/>
                <a:gd name="connsiteY457" fmla="*/ 1715465 h 4241931"/>
                <a:gd name="connsiteX458" fmla="*/ 4467651 w 4651277"/>
                <a:gd name="connsiteY458" fmla="*/ 1715385 h 4241931"/>
                <a:gd name="connsiteX459" fmla="*/ 4467174 w 4651277"/>
                <a:gd name="connsiteY459" fmla="*/ 1715464 h 4241931"/>
                <a:gd name="connsiteX460" fmla="*/ 4466063 w 4651277"/>
                <a:gd name="connsiteY460" fmla="*/ 1714670 h 4241931"/>
                <a:gd name="connsiteX461" fmla="*/ 4467370 w 4651277"/>
                <a:gd name="connsiteY461" fmla="*/ 1702505 h 4241931"/>
                <a:gd name="connsiteX462" fmla="*/ 4476105 w 4651277"/>
                <a:gd name="connsiteY462" fmla="*/ 1702032 h 4241931"/>
                <a:gd name="connsiteX463" fmla="*/ 4572318 w 4651277"/>
                <a:gd name="connsiteY463" fmla="*/ 1711701 h 4241931"/>
                <a:gd name="connsiteX464" fmla="*/ 4589311 w 4651277"/>
                <a:gd name="connsiteY464" fmla="*/ 1713774 h 4241931"/>
                <a:gd name="connsiteX465" fmla="*/ 4593344 w 4651277"/>
                <a:gd name="connsiteY465" fmla="*/ 1715650 h 4241931"/>
                <a:gd name="connsiteX466" fmla="*/ 4601154 w 4651277"/>
                <a:gd name="connsiteY466" fmla="*/ 1724929 h 4241931"/>
                <a:gd name="connsiteX467" fmla="*/ 4602993 w 4651277"/>
                <a:gd name="connsiteY467" fmla="*/ 1728933 h 4241931"/>
                <a:gd name="connsiteX468" fmla="*/ 4603083 w 4651277"/>
                <a:gd name="connsiteY468" fmla="*/ 1740082 h 4241931"/>
                <a:gd name="connsiteX469" fmla="*/ 4603239 w 4651277"/>
                <a:gd name="connsiteY469" fmla="*/ 1746912 h 4241931"/>
                <a:gd name="connsiteX470" fmla="*/ 4630175 w 4651277"/>
                <a:gd name="connsiteY470" fmla="*/ 1748703 h 4241931"/>
                <a:gd name="connsiteX471" fmla="*/ 4649928 w 4651277"/>
                <a:gd name="connsiteY471" fmla="*/ 1756780 h 4241931"/>
                <a:gd name="connsiteX472" fmla="*/ 4642711 w 4651277"/>
                <a:gd name="connsiteY472" fmla="*/ 1771103 h 4241931"/>
                <a:gd name="connsiteX473" fmla="*/ 4560387 w 4651277"/>
                <a:gd name="connsiteY473" fmla="*/ 1751878 h 4241931"/>
                <a:gd name="connsiteX474" fmla="*/ 4517474 w 4651277"/>
                <a:gd name="connsiteY474" fmla="*/ 1749413 h 4241931"/>
                <a:gd name="connsiteX475" fmla="*/ 4509436 w 4651277"/>
                <a:gd name="connsiteY475" fmla="*/ 1749377 h 4241931"/>
                <a:gd name="connsiteX476" fmla="*/ 4460463 w 4651277"/>
                <a:gd name="connsiteY476" fmla="*/ 1730486 h 4241931"/>
                <a:gd name="connsiteX477" fmla="*/ 4435148 w 4651277"/>
                <a:gd name="connsiteY477" fmla="*/ 1730189 h 4241931"/>
                <a:gd name="connsiteX478" fmla="*/ 4420091 w 4651277"/>
                <a:gd name="connsiteY478" fmla="*/ 1731516 h 4241931"/>
                <a:gd name="connsiteX479" fmla="*/ 4358507 w 4651277"/>
                <a:gd name="connsiteY479" fmla="*/ 1718051 h 4241931"/>
                <a:gd name="connsiteX480" fmla="*/ 4315402 w 4651277"/>
                <a:gd name="connsiteY480" fmla="*/ 1716792 h 4241931"/>
                <a:gd name="connsiteX481" fmla="*/ 4279957 w 4651277"/>
                <a:gd name="connsiteY481" fmla="*/ 1706229 h 4241931"/>
                <a:gd name="connsiteX482" fmla="*/ 4243898 w 4651277"/>
                <a:gd name="connsiteY482" fmla="*/ 1719077 h 4241931"/>
                <a:gd name="connsiteX483" fmla="*/ 4242561 w 4651277"/>
                <a:gd name="connsiteY483" fmla="*/ 1727526 h 4241931"/>
                <a:gd name="connsiteX484" fmla="*/ 4197062 w 4651277"/>
                <a:gd name="connsiteY484" fmla="*/ 1753107 h 4241931"/>
                <a:gd name="connsiteX485" fmla="*/ 4171232 w 4651277"/>
                <a:gd name="connsiteY485" fmla="*/ 1763864 h 4241931"/>
                <a:gd name="connsiteX486" fmla="*/ 4148247 w 4651277"/>
                <a:gd name="connsiteY486" fmla="*/ 1803527 h 4241931"/>
                <a:gd name="connsiteX487" fmla="*/ 4142937 w 4651277"/>
                <a:gd name="connsiteY487" fmla="*/ 1817531 h 4241931"/>
                <a:gd name="connsiteX488" fmla="*/ 4116091 w 4651277"/>
                <a:gd name="connsiteY488" fmla="*/ 1826890 h 4241931"/>
                <a:gd name="connsiteX489" fmla="*/ 4104976 w 4651277"/>
                <a:gd name="connsiteY489" fmla="*/ 1818944 h 4241931"/>
                <a:gd name="connsiteX490" fmla="*/ 4097318 w 4651277"/>
                <a:gd name="connsiteY490" fmla="*/ 1828247 h 4241931"/>
                <a:gd name="connsiteX491" fmla="*/ 4085236 w 4651277"/>
                <a:gd name="connsiteY491" fmla="*/ 1849842 h 4241931"/>
                <a:gd name="connsiteX492" fmla="*/ 4074972 w 4651277"/>
                <a:gd name="connsiteY492" fmla="*/ 1859969 h 4241931"/>
                <a:gd name="connsiteX493" fmla="*/ 4084939 w 4651277"/>
                <a:gd name="connsiteY493" fmla="*/ 1875159 h 4241931"/>
                <a:gd name="connsiteX494" fmla="*/ 4100715 w 4651277"/>
                <a:gd name="connsiteY494" fmla="*/ 1900545 h 4241931"/>
                <a:gd name="connsiteX495" fmla="*/ 4096318 w 4651277"/>
                <a:gd name="connsiteY495" fmla="*/ 1928305 h 4241931"/>
                <a:gd name="connsiteX496" fmla="*/ 4108759 w 4651277"/>
                <a:gd name="connsiteY496" fmla="*/ 1951308 h 4241931"/>
                <a:gd name="connsiteX497" fmla="*/ 4131370 w 4651277"/>
                <a:gd name="connsiteY497" fmla="*/ 1964787 h 4241931"/>
                <a:gd name="connsiteX498" fmla="*/ 4154147 w 4651277"/>
                <a:gd name="connsiteY498" fmla="*/ 1961590 h 4241931"/>
                <a:gd name="connsiteX499" fmla="*/ 4170691 w 4651277"/>
                <a:gd name="connsiteY499" fmla="*/ 1970397 h 4241931"/>
                <a:gd name="connsiteX500" fmla="*/ 4162195 w 4651277"/>
                <a:gd name="connsiteY500" fmla="*/ 2000601 h 4241931"/>
                <a:gd name="connsiteX501" fmla="*/ 4160762 w 4651277"/>
                <a:gd name="connsiteY501" fmla="*/ 2009654 h 4241931"/>
                <a:gd name="connsiteX502" fmla="*/ 4164444 w 4651277"/>
                <a:gd name="connsiteY502" fmla="*/ 2017660 h 4241931"/>
                <a:gd name="connsiteX503" fmla="*/ 4161732 w 4651277"/>
                <a:gd name="connsiteY503" fmla="*/ 2042594 h 4241931"/>
                <a:gd name="connsiteX504" fmla="*/ 4183266 w 4651277"/>
                <a:gd name="connsiteY504" fmla="*/ 2047242 h 4241931"/>
                <a:gd name="connsiteX505" fmla="*/ 4188028 w 4651277"/>
                <a:gd name="connsiteY505" fmla="*/ 2052326 h 4241931"/>
                <a:gd name="connsiteX506" fmla="*/ 4207826 w 4651277"/>
                <a:gd name="connsiteY506" fmla="*/ 2103095 h 4241931"/>
                <a:gd name="connsiteX507" fmla="*/ 4208997 w 4651277"/>
                <a:gd name="connsiteY507" fmla="*/ 2111323 h 4241931"/>
                <a:gd name="connsiteX508" fmla="*/ 4203675 w 4651277"/>
                <a:gd name="connsiteY508" fmla="*/ 2148834 h 4241931"/>
                <a:gd name="connsiteX509" fmla="*/ 4180972 w 4651277"/>
                <a:gd name="connsiteY509" fmla="*/ 2198440 h 4241931"/>
                <a:gd name="connsiteX510" fmla="*/ 4169590 w 4651277"/>
                <a:gd name="connsiteY510" fmla="*/ 2219526 h 4241931"/>
                <a:gd name="connsiteX511" fmla="*/ 4158340 w 4651277"/>
                <a:gd name="connsiteY511" fmla="*/ 2231974 h 4241931"/>
                <a:gd name="connsiteX512" fmla="*/ 4107541 w 4651277"/>
                <a:gd name="connsiteY512" fmla="*/ 2248055 h 4241931"/>
                <a:gd name="connsiteX513" fmla="*/ 4097438 w 4651277"/>
                <a:gd name="connsiteY513" fmla="*/ 2253258 h 4241931"/>
                <a:gd name="connsiteX514" fmla="*/ 4081921 w 4651277"/>
                <a:gd name="connsiteY514" fmla="*/ 2284825 h 4241931"/>
                <a:gd name="connsiteX515" fmla="*/ 4073974 w 4651277"/>
                <a:gd name="connsiteY515" fmla="*/ 2295941 h 4241931"/>
                <a:gd name="connsiteX516" fmla="*/ 4052681 w 4651277"/>
                <a:gd name="connsiteY516" fmla="*/ 2321023 h 4241931"/>
                <a:gd name="connsiteX517" fmla="*/ 4057216 w 4651277"/>
                <a:gd name="connsiteY517" fmla="*/ 2335352 h 4241931"/>
                <a:gd name="connsiteX518" fmla="*/ 4073447 w 4651277"/>
                <a:gd name="connsiteY518" fmla="*/ 2336856 h 4241931"/>
                <a:gd name="connsiteX519" fmla="*/ 4053350 w 4651277"/>
                <a:gd name="connsiteY519" fmla="*/ 2363122 h 4241931"/>
                <a:gd name="connsiteX520" fmla="*/ 4026071 w 4651277"/>
                <a:gd name="connsiteY520" fmla="*/ 2415619 h 4241931"/>
                <a:gd name="connsiteX521" fmla="*/ 4026496 w 4651277"/>
                <a:gd name="connsiteY521" fmla="*/ 2412144 h 4241931"/>
                <a:gd name="connsiteX522" fmla="*/ 4036450 w 4651277"/>
                <a:gd name="connsiteY522" fmla="*/ 2388356 h 4241931"/>
                <a:gd name="connsiteX523" fmla="*/ 4033639 w 4651277"/>
                <a:gd name="connsiteY523" fmla="*/ 2351413 h 4241931"/>
                <a:gd name="connsiteX524" fmla="*/ 4007815 w 4651277"/>
                <a:gd name="connsiteY524" fmla="*/ 2350417 h 4241931"/>
                <a:gd name="connsiteX525" fmla="*/ 4002760 w 4651277"/>
                <a:gd name="connsiteY525" fmla="*/ 2358895 h 4241931"/>
                <a:gd name="connsiteX526" fmla="*/ 3990263 w 4651277"/>
                <a:gd name="connsiteY526" fmla="*/ 2390940 h 4241931"/>
                <a:gd name="connsiteX527" fmla="*/ 3968627 w 4651277"/>
                <a:gd name="connsiteY527" fmla="*/ 2398648 h 4241931"/>
                <a:gd name="connsiteX528" fmla="*/ 3931553 w 4651277"/>
                <a:gd name="connsiteY528" fmla="*/ 2410099 h 4241931"/>
                <a:gd name="connsiteX529" fmla="*/ 3913538 w 4651277"/>
                <a:gd name="connsiteY529" fmla="*/ 2418380 h 4241931"/>
                <a:gd name="connsiteX530" fmla="*/ 3904576 w 4651277"/>
                <a:gd name="connsiteY530" fmla="*/ 2428097 h 4241931"/>
                <a:gd name="connsiteX531" fmla="*/ 3915152 w 4651277"/>
                <a:gd name="connsiteY531" fmla="*/ 2431628 h 4241931"/>
                <a:gd name="connsiteX532" fmla="*/ 3952295 w 4651277"/>
                <a:gd name="connsiteY532" fmla="*/ 2478339 h 4241931"/>
                <a:gd name="connsiteX533" fmla="*/ 3926585 w 4651277"/>
                <a:gd name="connsiteY533" fmla="*/ 2503961 h 4241931"/>
                <a:gd name="connsiteX534" fmla="*/ 3914218 w 4651277"/>
                <a:gd name="connsiteY534" fmla="*/ 2527366 h 4241931"/>
                <a:gd name="connsiteX535" fmla="*/ 3927394 w 4651277"/>
                <a:gd name="connsiteY535" fmla="*/ 2541826 h 4241931"/>
                <a:gd name="connsiteX536" fmla="*/ 3961310 w 4651277"/>
                <a:gd name="connsiteY536" fmla="*/ 2562043 h 4241931"/>
                <a:gd name="connsiteX537" fmla="*/ 3965845 w 4651277"/>
                <a:gd name="connsiteY537" fmla="*/ 2576371 h 4241931"/>
                <a:gd name="connsiteX538" fmla="*/ 3944723 w 4651277"/>
                <a:gd name="connsiteY538" fmla="*/ 2709741 h 4241931"/>
                <a:gd name="connsiteX539" fmla="*/ 3933742 w 4651277"/>
                <a:gd name="connsiteY539" fmla="*/ 2755635 h 4241931"/>
                <a:gd name="connsiteX540" fmla="*/ 3942916 w 4651277"/>
                <a:gd name="connsiteY540" fmla="*/ 2771935 h 4241931"/>
                <a:gd name="connsiteX541" fmla="*/ 3958242 w 4651277"/>
                <a:gd name="connsiteY541" fmla="*/ 2804057 h 4241931"/>
                <a:gd name="connsiteX542" fmla="*/ 3993102 w 4651277"/>
                <a:gd name="connsiteY542" fmla="*/ 2841746 h 4241931"/>
                <a:gd name="connsiteX543" fmla="*/ 4028260 w 4651277"/>
                <a:gd name="connsiteY543" fmla="*/ 2854118 h 4241931"/>
                <a:gd name="connsiteX544" fmla="*/ 4030417 w 4651277"/>
                <a:gd name="connsiteY544" fmla="*/ 2860027 h 4241931"/>
                <a:gd name="connsiteX545" fmla="*/ 4028877 w 4651277"/>
                <a:gd name="connsiteY545" fmla="*/ 2893189 h 4241931"/>
                <a:gd name="connsiteX546" fmla="*/ 4020657 w 4651277"/>
                <a:gd name="connsiteY546" fmla="*/ 2945090 h 4241931"/>
                <a:gd name="connsiteX547" fmla="*/ 4008391 w 4651277"/>
                <a:gd name="connsiteY547" fmla="*/ 2956138 h 4241931"/>
                <a:gd name="connsiteX548" fmla="*/ 4007340 w 4651277"/>
                <a:gd name="connsiteY548" fmla="*/ 2962776 h 4241931"/>
                <a:gd name="connsiteX549" fmla="*/ 3981780 w 4651277"/>
                <a:gd name="connsiteY549" fmla="*/ 3006980 h 4241931"/>
                <a:gd name="connsiteX550" fmla="*/ 3962714 w 4651277"/>
                <a:gd name="connsiteY550" fmla="*/ 3021901 h 4241931"/>
                <a:gd name="connsiteX551" fmla="*/ 3936483 w 4651277"/>
                <a:gd name="connsiteY551" fmla="*/ 3007848 h 4241931"/>
                <a:gd name="connsiteX552" fmla="*/ 3932864 w 4651277"/>
                <a:gd name="connsiteY552" fmla="*/ 3007275 h 4241931"/>
                <a:gd name="connsiteX553" fmla="*/ 3836556 w 4651277"/>
                <a:gd name="connsiteY553" fmla="*/ 2998210 h 4241931"/>
                <a:gd name="connsiteX554" fmla="*/ 3826596 w 4651277"/>
                <a:gd name="connsiteY554" fmla="*/ 2971268 h 4241931"/>
                <a:gd name="connsiteX555" fmla="*/ 3819102 w 4651277"/>
                <a:gd name="connsiteY555" fmla="*/ 2963896 h 4241931"/>
                <a:gd name="connsiteX556" fmla="*/ 3803698 w 4651277"/>
                <a:gd name="connsiteY556" fmla="*/ 2959600 h 4241931"/>
                <a:gd name="connsiteX557" fmla="*/ 3816539 w 4651277"/>
                <a:gd name="connsiteY557" fmla="*/ 2944930 h 4241931"/>
                <a:gd name="connsiteX558" fmla="*/ 3806099 w 4651277"/>
                <a:gd name="connsiteY558" fmla="*/ 2921006 h 4241931"/>
                <a:gd name="connsiteX559" fmla="*/ 3804324 w 4651277"/>
                <a:gd name="connsiteY559" fmla="*/ 2912684 h 4241931"/>
                <a:gd name="connsiteX560" fmla="*/ 3795618 w 4651277"/>
                <a:gd name="connsiteY560" fmla="*/ 2916872 h 4241931"/>
                <a:gd name="connsiteX561" fmla="*/ 3786147 w 4651277"/>
                <a:gd name="connsiteY561" fmla="*/ 2925889 h 4241931"/>
                <a:gd name="connsiteX562" fmla="*/ 3773865 w 4651277"/>
                <a:gd name="connsiteY562" fmla="*/ 2925935 h 4241931"/>
                <a:gd name="connsiteX563" fmla="*/ 3773518 w 4651277"/>
                <a:gd name="connsiteY563" fmla="*/ 2926280 h 4241931"/>
                <a:gd name="connsiteX564" fmla="*/ 3784754 w 4651277"/>
                <a:gd name="connsiteY564" fmla="*/ 2933616 h 4241931"/>
                <a:gd name="connsiteX565" fmla="*/ 3777010 w 4651277"/>
                <a:gd name="connsiteY565" fmla="*/ 2940205 h 4241931"/>
                <a:gd name="connsiteX566" fmla="*/ 3767057 w 4651277"/>
                <a:gd name="connsiteY566" fmla="*/ 2938295 h 4241931"/>
                <a:gd name="connsiteX567" fmla="*/ 3765045 w 4651277"/>
                <a:gd name="connsiteY567" fmla="*/ 2949766 h 4241931"/>
                <a:gd name="connsiteX568" fmla="*/ 3751466 w 4651277"/>
                <a:gd name="connsiteY568" fmla="*/ 2984733 h 4241931"/>
                <a:gd name="connsiteX569" fmla="*/ 3751078 w 4651277"/>
                <a:gd name="connsiteY569" fmla="*/ 2998901 h 4241931"/>
                <a:gd name="connsiteX570" fmla="*/ 3763368 w 4651277"/>
                <a:gd name="connsiteY570" fmla="*/ 3003321 h 4241931"/>
                <a:gd name="connsiteX571" fmla="*/ 3779627 w 4651277"/>
                <a:gd name="connsiteY571" fmla="*/ 3013937 h 4241931"/>
                <a:gd name="connsiteX572" fmla="*/ 3782528 w 4651277"/>
                <a:gd name="connsiteY572" fmla="*/ 3062030 h 4241931"/>
                <a:gd name="connsiteX573" fmla="*/ 3780892 w 4651277"/>
                <a:gd name="connsiteY573" fmla="*/ 3069427 h 4241931"/>
                <a:gd name="connsiteX574" fmla="*/ 3778294 w 4651277"/>
                <a:gd name="connsiteY574" fmla="*/ 3073382 h 4241931"/>
                <a:gd name="connsiteX575" fmla="*/ 3789082 w 4651277"/>
                <a:gd name="connsiteY575" fmla="*/ 3087723 h 4241931"/>
                <a:gd name="connsiteX576" fmla="*/ 3795809 w 4651277"/>
                <a:gd name="connsiteY576" fmla="*/ 3086560 h 4241931"/>
                <a:gd name="connsiteX577" fmla="*/ 3806757 w 4651277"/>
                <a:gd name="connsiteY577" fmla="*/ 3077003 h 4241931"/>
                <a:gd name="connsiteX578" fmla="*/ 3840146 w 4651277"/>
                <a:gd name="connsiteY578" fmla="*/ 3069300 h 4241931"/>
                <a:gd name="connsiteX579" fmla="*/ 3868293 w 4651277"/>
                <a:gd name="connsiteY579" fmla="*/ 3059530 h 4241931"/>
                <a:gd name="connsiteX580" fmla="*/ 3888279 w 4651277"/>
                <a:gd name="connsiteY580" fmla="*/ 3046611 h 4241931"/>
                <a:gd name="connsiteX581" fmla="*/ 3901102 w 4651277"/>
                <a:gd name="connsiteY581" fmla="*/ 3067199 h 4241931"/>
                <a:gd name="connsiteX582" fmla="*/ 3910137 w 4651277"/>
                <a:gd name="connsiteY582" fmla="*/ 3103892 h 4241931"/>
                <a:gd name="connsiteX583" fmla="*/ 3912964 w 4651277"/>
                <a:gd name="connsiteY583" fmla="*/ 3105577 h 4241931"/>
                <a:gd name="connsiteX584" fmla="*/ 3932587 w 4651277"/>
                <a:gd name="connsiteY584" fmla="*/ 3122294 h 4241931"/>
                <a:gd name="connsiteX585" fmla="*/ 3925389 w 4651277"/>
                <a:gd name="connsiteY585" fmla="*/ 3163840 h 4241931"/>
                <a:gd name="connsiteX586" fmla="*/ 3918081 w 4651277"/>
                <a:gd name="connsiteY586" fmla="*/ 3167012 h 4241931"/>
                <a:gd name="connsiteX587" fmla="*/ 3905062 w 4651277"/>
                <a:gd name="connsiteY587" fmla="*/ 3159383 h 4241931"/>
                <a:gd name="connsiteX588" fmla="*/ 3901125 w 4651277"/>
                <a:gd name="connsiteY588" fmla="*/ 3156903 h 4241931"/>
                <a:gd name="connsiteX589" fmla="*/ 3877568 w 4651277"/>
                <a:gd name="connsiteY589" fmla="*/ 3125953 h 4241931"/>
                <a:gd name="connsiteX590" fmla="*/ 3864614 w 4651277"/>
                <a:gd name="connsiteY590" fmla="*/ 3114004 h 4241931"/>
                <a:gd name="connsiteX591" fmla="*/ 3827867 w 4651277"/>
                <a:gd name="connsiteY591" fmla="*/ 3103854 h 4241931"/>
                <a:gd name="connsiteX592" fmla="*/ 3792335 w 4651277"/>
                <a:gd name="connsiteY592" fmla="*/ 3120584 h 4241931"/>
                <a:gd name="connsiteX593" fmla="*/ 3788652 w 4651277"/>
                <a:gd name="connsiteY593" fmla="*/ 3128340 h 4241931"/>
                <a:gd name="connsiteX594" fmla="*/ 3794472 w 4651277"/>
                <a:gd name="connsiteY594" fmla="*/ 3139166 h 4241931"/>
                <a:gd name="connsiteX595" fmla="*/ 3785947 w 4651277"/>
                <a:gd name="connsiteY595" fmla="*/ 3136398 h 4241931"/>
                <a:gd name="connsiteX596" fmla="*/ 3783580 w 4651277"/>
                <a:gd name="connsiteY596" fmla="*/ 3147180 h 4241931"/>
                <a:gd name="connsiteX597" fmla="*/ 3785751 w 4651277"/>
                <a:gd name="connsiteY597" fmla="*/ 3162758 h 4241931"/>
                <a:gd name="connsiteX598" fmla="*/ 3780632 w 4651277"/>
                <a:gd name="connsiteY598" fmla="*/ 3175556 h 4241931"/>
                <a:gd name="connsiteX599" fmla="*/ 3768818 w 4651277"/>
                <a:gd name="connsiteY599" fmla="*/ 3168119 h 4241931"/>
                <a:gd name="connsiteX600" fmla="*/ 3764521 w 4651277"/>
                <a:gd name="connsiteY600" fmla="*/ 3149205 h 4241931"/>
                <a:gd name="connsiteX601" fmla="*/ 3758745 w 4651277"/>
                <a:gd name="connsiteY601" fmla="*/ 3149338 h 4241931"/>
                <a:gd name="connsiteX602" fmla="*/ 3750332 w 4651277"/>
                <a:gd name="connsiteY602" fmla="*/ 3153082 h 4241931"/>
                <a:gd name="connsiteX603" fmla="*/ 3754299 w 4651277"/>
                <a:gd name="connsiteY603" fmla="*/ 3159710 h 4241931"/>
                <a:gd name="connsiteX604" fmla="*/ 3746580 w 4651277"/>
                <a:gd name="connsiteY604" fmla="*/ 3175731 h 4241931"/>
                <a:gd name="connsiteX605" fmla="*/ 3726880 w 4651277"/>
                <a:gd name="connsiteY605" fmla="*/ 3186840 h 4241931"/>
                <a:gd name="connsiteX606" fmla="*/ 3729726 w 4651277"/>
                <a:gd name="connsiteY606" fmla="*/ 3215747 h 4241931"/>
                <a:gd name="connsiteX607" fmla="*/ 3738701 w 4651277"/>
                <a:gd name="connsiteY607" fmla="*/ 3245006 h 4241931"/>
                <a:gd name="connsiteX608" fmla="*/ 3715986 w 4651277"/>
                <a:gd name="connsiteY608" fmla="*/ 3255636 h 4241931"/>
                <a:gd name="connsiteX609" fmla="*/ 3703909 w 4651277"/>
                <a:gd name="connsiteY609" fmla="*/ 3265478 h 4241931"/>
                <a:gd name="connsiteX610" fmla="*/ 3712832 w 4651277"/>
                <a:gd name="connsiteY610" fmla="*/ 3275552 h 4241931"/>
                <a:gd name="connsiteX611" fmla="*/ 3715754 w 4651277"/>
                <a:gd name="connsiteY611" fmla="*/ 3276634 h 4241931"/>
                <a:gd name="connsiteX612" fmla="*/ 3733918 w 4651277"/>
                <a:gd name="connsiteY612" fmla="*/ 3286934 h 4241931"/>
                <a:gd name="connsiteX613" fmla="*/ 3718383 w 4651277"/>
                <a:gd name="connsiteY613" fmla="*/ 3291278 h 4241931"/>
                <a:gd name="connsiteX614" fmla="*/ 3701104 w 4651277"/>
                <a:gd name="connsiteY614" fmla="*/ 3291017 h 4241931"/>
                <a:gd name="connsiteX615" fmla="*/ 3685748 w 4651277"/>
                <a:gd name="connsiteY615" fmla="*/ 3317659 h 4241931"/>
                <a:gd name="connsiteX616" fmla="*/ 3695906 w 4651277"/>
                <a:gd name="connsiteY616" fmla="*/ 3331641 h 4241931"/>
                <a:gd name="connsiteX617" fmla="*/ 3680365 w 4651277"/>
                <a:gd name="connsiteY617" fmla="*/ 3347738 h 4241931"/>
                <a:gd name="connsiteX618" fmla="*/ 3661658 w 4651277"/>
                <a:gd name="connsiteY618" fmla="*/ 3344775 h 4241931"/>
                <a:gd name="connsiteX619" fmla="*/ 3642658 w 4651277"/>
                <a:gd name="connsiteY619" fmla="*/ 3355375 h 4241931"/>
                <a:gd name="connsiteX620" fmla="*/ 3614856 w 4651277"/>
                <a:gd name="connsiteY620" fmla="*/ 3370769 h 4241931"/>
                <a:gd name="connsiteX621" fmla="*/ 3581110 w 4651277"/>
                <a:gd name="connsiteY621" fmla="*/ 3396356 h 4241931"/>
                <a:gd name="connsiteX622" fmla="*/ 3571575 w 4651277"/>
                <a:gd name="connsiteY622" fmla="*/ 3409691 h 4241931"/>
                <a:gd name="connsiteX623" fmla="*/ 3566083 w 4651277"/>
                <a:gd name="connsiteY623" fmla="*/ 3401399 h 4241931"/>
                <a:gd name="connsiteX624" fmla="*/ 3551057 w 4651277"/>
                <a:gd name="connsiteY624" fmla="*/ 3406442 h 4241931"/>
                <a:gd name="connsiteX625" fmla="*/ 3545766 w 4651277"/>
                <a:gd name="connsiteY625" fmla="*/ 3415251 h 4241931"/>
                <a:gd name="connsiteX626" fmla="*/ 3552178 w 4651277"/>
                <a:gd name="connsiteY626" fmla="*/ 3422386 h 4241931"/>
                <a:gd name="connsiteX627" fmla="*/ 3536193 w 4651277"/>
                <a:gd name="connsiteY627" fmla="*/ 3424560 h 4241931"/>
                <a:gd name="connsiteX628" fmla="*/ 3529977 w 4651277"/>
                <a:gd name="connsiteY628" fmla="*/ 3423604 h 4241931"/>
                <a:gd name="connsiteX629" fmla="*/ 3524683 w 4651277"/>
                <a:gd name="connsiteY629" fmla="*/ 3424536 h 4241931"/>
                <a:gd name="connsiteX630" fmla="*/ 3503908 w 4651277"/>
                <a:gd name="connsiteY630" fmla="*/ 3426814 h 4241931"/>
                <a:gd name="connsiteX631" fmla="*/ 3498752 w 4651277"/>
                <a:gd name="connsiteY631" fmla="*/ 3426054 h 4241931"/>
                <a:gd name="connsiteX632" fmla="*/ 3497136 w 4651277"/>
                <a:gd name="connsiteY632" fmla="*/ 3433401 h 4241931"/>
                <a:gd name="connsiteX633" fmla="*/ 3500251 w 4651277"/>
                <a:gd name="connsiteY633" fmla="*/ 3446219 h 4241931"/>
                <a:gd name="connsiteX634" fmla="*/ 3508398 w 4651277"/>
                <a:gd name="connsiteY634" fmla="*/ 3461460 h 4241931"/>
                <a:gd name="connsiteX635" fmla="*/ 3490797 w 4651277"/>
                <a:gd name="connsiteY635" fmla="*/ 3475276 h 4241931"/>
                <a:gd name="connsiteX636" fmla="*/ 3472671 w 4651277"/>
                <a:gd name="connsiteY636" fmla="*/ 3469777 h 4241931"/>
                <a:gd name="connsiteX637" fmla="*/ 3460862 w 4651277"/>
                <a:gd name="connsiteY637" fmla="*/ 3468188 h 4241931"/>
                <a:gd name="connsiteX638" fmla="*/ 3453331 w 4651277"/>
                <a:gd name="connsiteY638" fmla="*/ 3476626 h 4241931"/>
                <a:gd name="connsiteX639" fmla="*/ 3454386 w 4651277"/>
                <a:gd name="connsiteY639" fmla="*/ 3477165 h 4241931"/>
                <a:gd name="connsiteX640" fmla="*/ 3446789 w 4651277"/>
                <a:gd name="connsiteY640" fmla="*/ 3491117 h 4241931"/>
                <a:gd name="connsiteX641" fmla="*/ 3400060 w 4651277"/>
                <a:gd name="connsiteY641" fmla="*/ 3577309 h 4241931"/>
                <a:gd name="connsiteX642" fmla="*/ 3406973 w 4651277"/>
                <a:gd name="connsiteY642" fmla="*/ 3593703 h 4241931"/>
                <a:gd name="connsiteX643" fmla="*/ 3418956 w 4651277"/>
                <a:gd name="connsiteY643" fmla="*/ 3615430 h 4241931"/>
                <a:gd name="connsiteX644" fmla="*/ 3395203 w 4651277"/>
                <a:gd name="connsiteY644" fmla="*/ 3618067 h 4241931"/>
                <a:gd name="connsiteX645" fmla="*/ 3381062 w 4651277"/>
                <a:gd name="connsiteY645" fmla="*/ 3648256 h 4241931"/>
                <a:gd name="connsiteX646" fmla="*/ 3389340 w 4651277"/>
                <a:gd name="connsiteY646" fmla="*/ 3676099 h 4241931"/>
                <a:gd name="connsiteX647" fmla="*/ 3387297 w 4651277"/>
                <a:gd name="connsiteY647" fmla="*/ 3734980 h 4241931"/>
                <a:gd name="connsiteX648" fmla="*/ 3365114 w 4651277"/>
                <a:gd name="connsiteY648" fmla="*/ 3755173 h 4241931"/>
                <a:gd name="connsiteX649" fmla="*/ 3349515 w 4651277"/>
                <a:gd name="connsiteY649" fmla="*/ 3774773 h 4241931"/>
                <a:gd name="connsiteX650" fmla="*/ 3331755 w 4651277"/>
                <a:gd name="connsiteY650" fmla="*/ 3770238 h 4241931"/>
                <a:gd name="connsiteX651" fmla="*/ 3295139 w 4651277"/>
                <a:gd name="connsiteY651" fmla="*/ 3743233 h 4241931"/>
                <a:gd name="connsiteX652" fmla="*/ 3262091 w 4651277"/>
                <a:gd name="connsiteY652" fmla="*/ 3731390 h 4241931"/>
                <a:gd name="connsiteX653" fmla="*/ 3205351 w 4651277"/>
                <a:gd name="connsiteY653" fmla="*/ 3745657 h 4241931"/>
                <a:gd name="connsiteX654" fmla="*/ 3194120 w 4651277"/>
                <a:gd name="connsiteY654" fmla="*/ 3757041 h 4241931"/>
                <a:gd name="connsiteX655" fmla="*/ 3176971 w 4651277"/>
                <a:gd name="connsiteY655" fmla="*/ 3766914 h 4241931"/>
                <a:gd name="connsiteX656" fmla="*/ 3172726 w 4651277"/>
                <a:gd name="connsiteY656" fmla="*/ 3749940 h 4241931"/>
                <a:gd name="connsiteX657" fmla="*/ 3169365 w 4651277"/>
                <a:gd name="connsiteY657" fmla="*/ 3740884 h 4241931"/>
                <a:gd name="connsiteX658" fmla="*/ 3161839 w 4651277"/>
                <a:gd name="connsiteY658" fmla="*/ 3746151 h 4241931"/>
                <a:gd name="connsiteX659" fmla="*/ 3103961 w 4651277"/>
                <a:gd name="connsiteY659" fmla="*/ 3762903 h 4241931"/>
                <a:gd name="connsiteX660" fmla="*/ 3079445 w 4651277"/>
                <a:gd name="connsiteY660" fmla="*/ 3757920 h 4241931"/>
                <a:gd name="connsiteX661" fmla="*/ 3076595 w 4651277"/>
                <a:gd name="connsiteY661" fmla="*/ 3753244 h 4241931"/>
                <a:gd name="connsiteX662" fmla="*/ 3073963 w 4651277"/>
                <a:gd name="connsiteY662" fmla="*/ 3755235 h 4241931"/>
                <a:gd name="connsiteX663" fmla="*/ 3064222 w 4651277"/>
                <a:gd name="connsiteY663" fmla="*/ 3749147 h 4241931"/>
                <a:gd name="connsiteX664" fmla="*/ 3062184 w 4651277"/>
                <a:gd name="connsiteY664" fmla="*/ 3744246 h 4241931"/>
                <a:gd name="connsiteX665" fmla="*/ 3049858 w 4651277"/>
                <a:gd name="connsiteY665" fmla="*/ 3739106 h 4241931"/>
                <a:gd name="connsiteX666" fmla="*/ 3044792 w 4651277"/>
                <a:gd name="connsiteY666" fmla="*/ 3733879 h 4241931"/>
                <a:gd name="connsiteX667" fmla="*/ 3044128 w 4651277"/>
                <a:gd name="connsiteY667" fmla="*/ 3738922 h 4241931"/>
                <a:gd name="connsiteX668" fmla="*/ 2984298 w 4651277"/>
                <a:gd name="connsiteY668" fmla="*/ 3791655 h 4241931"/>
                <a:gd name="connsiteX669" fmla="*/ 2940903 w 4651277"/>
                <a:gd name="connsiteY669" fmla="*/ 3792129 h 4241931"/>
                <a:gd name="connsiteX670" fmla="*/ 2874058 w 4651277"/>
                <a:gd name="connsiteY670" fmla="*/ 3781642 h 4241931"/>
                <a:gd name="connsiteX671" fmla="*/ 2865991 w 4651277"/>
                <a:gd name="connsiteY671" fmla="*/ 3778096 h 4241931"/>
                <a:gd name="connsiteX672" fmla="*/ 2857815 w 4651277"/>
                <a:gd name="connsiteY672" fmla="*/ 3786799 h 4241931"/>
                <a:gd name="connsiteX673" fmla="*/ 2856425 w 4651277"/>
                <a:gd name="connsiteY673" fmla="*/ 3795390 h 4241931"/>
                <a:gd name="connsiteX674" fmla="*/ 2860563 w 4651277"/>
                <a:gd name="connsiteY674" fmla="*/ 3807410 h 4241931"/>
                <a:gd name="connsiteX675" fmla="*/ 2856998 w 4651277"/>
                <a:gd name="connsiteY675" fmla="*/ 3813863 h 4241931"/>
                <a:gd name="connsiteX676" fmla="*/ 2854422 w 4651277"/>
                <a:gd name="connsiteY676" fmla="*/ 3814137 h 4241931"/>
                <a:gd name="connsiteX677" fmla="*/ 2854754 w 4651277"/>
                <a:gd name="connsiteY677" fmla="*/ 3831215 h 4241931"/>
                <a:gd name="connsiteX678" fmla="*/ 2843360 w 4651277"/>
                <a:gd name="connsiteY678" fmla="*/ 3850708 h 4241931"/>
                <a:gd name="connsiteX679" fmla="*/ 2807827 w 4651277"/>
                <a:gd name="connsiteY679" fmla="*/ 3846654 h 4241931"/>
                <a:gd name="connsiteX680" fmla="*/ 2785810 w 4651277"/>
                <a:gd name="connsiteY680" fmla="*/ 3849588 h 4241931"/>
                <a:gd name="connsiteX681" fmla="*/ 2789121 w 4651277"/>
                <a:gd name="connsiteY681" fmla="*/ 3868487 h 4241931"/>
                <a:gd name="connsiteX682" fmla="*/ 2791863 w 4651277"/>
                <a:gd name="connsiteY682" fmla="*/ 3871984 h 4241931"/>
                <a:gd name="connsiteX683" fmla="*/ 2806233 w 4651277"/>
                <a:gd name="connsiteY683" fmla="*/ 3898062 h 4241931"/>
                <a:gd name="connsiteX684" fmla="*/ 2784118 w 4651277"/>
                <a:gd name="connsiteY684" fmla="*/ 3891736 h 4241931"/>
                <a:gd name="connsiteX685" fmla="*/ 2763325 w 4651277"/>
                <a:gd name="connsiteY685" fmla="*/ 3878511 h 4241931"/>
                <a:gd name="connsiteX686" fmla="*/ 2724775 w 4651277"/>
                <a:gd name="connsiteY686" fmla="*/ 3899406 h 4241931"/>
                <a:gd name="connsiteX687" fmla="*/ 2726671 w 4651277"/>
                <a:gd name="connsiteY687" fmla="*/ 3923975 h 4241931"/>
                <a:gd name="connsiteX688" fmla="*/ 2695770 w 4651277"/>
                <a:gd name="connsiteY688" fmla="*/ 3931920 h 4241931"/>
                <a:gd name="connsiteX689" fmla="*/ 2675260 w 4651277"/>
                <a:gd name="connsiteY689" fmla="*/ 3914348 h 4241931"/>
                <a:gd name="connsiteX690" fmla="*/ 2660753 w 4651277"/>
                <a:gd name="connsiteY690" fmla="*/ 3905503 h 4241931"/>
                <a:gd name="connsiteX691" fmla="*/ 2646083 w 4651277"/>
                <a:gd name="connsiteY691" fmla="*/ 3912202 h 4241931"/>
                <a:gd name="connsiteX692" fmla="*/ 2647150 w 4651277"/>
                <a:gd name="connsiteY692" fmla="*/ 3913511 h 4241931"/>
                <a:gd name="connsiteX693" fmla="*/ 2629231 w 4651277"/>
                <a:gd name="connsiteY693" fmla="*/ 3927369 h 4241931"/>
                <a:gd name="connsiteX694" fmla="*/ 2518807 w 4651277"/>
                <a:gd name="connsiteY694" fmla="*/ 4013107 h 4241931"/>
                <a:gd name="connsiteX695" fmla="*/ 2518432 w 4651277"/>
                <a:gd name="connsiteY695" fmla="*/ 4038475 h 4241931"/>
                <a:gd name="connsiteX696" fmla="*/ 2521619 w 4651277"/>
                <a:gd name="connsiteY696" fmla="*/ 4073711 h 4241931"/>
                <a:gd name="connsiteX697" fmla="*/ 2489096 w 4651277"/>
                <a:gd name="connsiteY697" fmla="*/ 4063534 h 4241931"/>
                <a:gd name="connsiteX698" fmla="*/ 2453324 w 4651277"/>
                <a:gd name="connsiteY698" fmla="*/ 4094842 h 4241931"/>
                <a:gd name="connsiteX699" fmla="*/ 2448168 w 4651277"/>
                <a:gd name="connsiteY699" fmla="*/ 4135938 h 4241931"/>
                <a:gd name="connsiteX700" fmla="*/ 2411741 w 4651277"/>
                <a:gd name="connsiteY700" fmla="*/ 4211641 h 4241931"/>
                <a:gd name="connsiteX701" fmla="*/ 2371202 w 4651277"/>
                <a:gd name="connsiteY701" fmla="*/ 4225283 h 4241931"/>
                <a:gd name="connsiteX702" fmla="*/ 2339599 w 4651277"/>
                <a:gd name="connsiteY702" fmla="*/ 4241931 h 4241931"/>
                <a:gd name="connsiteX703" fmla="*/ 2319011 w 4651277"/>
                <a:gd name="connsiteY703" fmla="*/ 4225827 h 4241931"/>
                <a:gd name="connsiteX704" fmla="*/ 2286691 w 4651277"/>
                <a:gd name="connsiteY704" fmla="*/ 4169575 h 4241931"/>
                <a:gd name="connsiteX705" fmla="*/ 2250336 w 4651277"/>
                <a:gd name="connsiteY705" fmla="*/ 4135165 h 4241931"/>
                <a:gd name="connsiteX706" fmla="*/ 2168075 w 4651277"/>
                <a:gd name="connsiteY706" fmla="*/ 4121259 h 4241931"/>
                <a:gd name="connsiteX707" fmla="*/ 2146887 w 4651277"/>
                <a:gd name="connsiteY707" fmla="*/ 4129683 h 4241931"/>
                <a:gd name="connsiteX708" fmla="*/ 2118834 w 4651277"/>
                <a:gd name="connsiteY708" fmla="*/ 4132741 h 4241931"/>
                <a:gd name="connsiteX709" fmla="*/ 2123027 w 4651277"/>
                <a:gd name="connsiteY709" fmla="*/ 4108146 h 4241931"/>
                <a:gd name="connsiteX710" fmla="*/ 2123831 w 4651277"/>
                <a:gd name="connsiteY710" fmla="*/ 4094395 h 4241931"/>
                <a:gd name="connsiteX711" fmla="*/ 2110984 w 4651277"/>
                <a:gd name="connsiteY711" fmla="*/ 4096957 h 4241931"/>
                <a:gd name="connsiteX712" fmla="*/ 2025816 w 4651277"/>
                <a:gd name="connsiteY712" fmla="*/ 4085641 h 4241931"/>
                <a:gd name="connsiteX713" fmla="*/ 1994734 w 4651277"/>
                <a:gd name="connsiteY713" fmla="*/ 4050712 h 4241931"/>
                <a:gd name="connsiteX714" fmla="*/ 1924097 w 4651277"/>
                <a:gd name="connsiteY714" fmla="*/ 3922677 h 4241931"/>
                <a:gd name="connsiteX715" fmla="*/ 1905006 w 4651277"/>
                <a:gd name="connsiteY715" fmla="*/ 3918804 h 4241931"/>
                <a:gd name="connsiteX716" fmla="*/ 1887982 w 4651277"/>
                <a:gd name="connsiteY716" fmla="*/ 3912568 h 4241931"/>
                <a:gd name="connsiteX717" fmla="*/ 1885017 w 4651277"/>
                <a:gd name="connsiteY717" fmla="*/ 3901578 h 4241931"/>
                <a:gd name="connsiteX718" fmla="*/ 1862111 w 4651277"/>
                <a:gd name="connsiteY718" fmla="*/ 3897986 h 4241931"/>
                <a:gd name="connsiteX719" fmla="*/ 1858625 w 4651277"/>
                <a:gd name="connsiteY719" fmla="*/ 3892341 h 4241931"/>
                <a:gd name="connsiteX720" fmla="*/ 1837794 w 4651277"/>
                <a:gd name="connsiteY720" fmla="*/ 3907157 h 4241931"/>
                <a:gd name="connsiteX721" fmla="*/ 1836714 w 4651277"/>
                <a:gd name="connsiteY721" fmla="*/ 3883084 h 4241931"/>
                <a:gd name="connsiteX722" fmla="*/ 1816165 w 4651277"/>
                <a:gd name="connsiteY722" fmla="*/ 3880505 h 4241931"/>
                <a:gd name="connsiteX723" fmla="*/ 1816633 w 4651277"/>
                <a:gd name="connsiteY723" fmla="*/ 3878350 h 4241931"/>
                <a:gd name="connsiteX724" fmla="*/ 1800539 w 4651277"/>
                <a:gd name="connsiteY724" fmla="*/ 3891482 h 4241931"/>
                <a:gd name="connsiteX725" fmla="*/ 1764303 w 4651277"/>
                <a:gd name="connsiteY725" fmla="*/ 3915801 h 4241931"/>
                <a:gd name="connsiteX726" fmla="*/ 1740423 w 4651277"/>
                <a:gd name="connsiteY726" fmla="*/ 3889176 h 4241931"/>
                <a:gd name="connsiteX727" fmla="*/ 1722011 w 4651277"/>
                <a:gd name="connsiteY727" fmla="*/ 3876752 h 4241931"/>
                <a:gd name="connsiteX728" fmla="*/ 1711940 w 4651277"/>
                <a:gd name="connsiteY728" fmla="*/ 3893083 h 4241931"/>
                <a:gd name="connsiteX729" fmla="*/ 1711668 w 4651277"/>
                <a:gd name="connsiteY729" fmla="*/ 3897518 h 4241931"/>
                <a:gd name="connsiteX730" fmla="*/ 1705099 w 4651277"/>
                <a:gd name="connsiteY730" fmla="*/ 3926559 h 4241931"/>
                <a:gd name="connsiteX731" fmla="*/ 1692762 w 4651277"/>
                <a:gd name="connsiteY731" fmla="*/ 3907147 h 4241931"/>
                <a:gd name="connsiteX732" fmla="*/ 1685994 w 4651277"/>
                <a:gd name="connsiteY732" fmla="*/ 3883452 h 4241931"/>
                <a:gd name="connsiteX733" fmla="*/ 1643295 w 4651277"/>
                <a:gd name="connsiteY733" fmla="*/ 3873479 h 4241931"/>
                <a:gd name="connsiteX734" fmla="*/ 1628399 w 4651277"/>
                <a:gd name="connsiteY734" fmla="*/ 3893111 h 4241931"/>
                <a:gd name="connsiteX735" fmla="*/ 1600019 w 4651277"/>
                <a:gd name="connsiteY735" fmla="*/ 3878537 h 4241931"/>
                <a:gd name="connsiteX736" fmla="*/ 1596347 w 4651277"/>
                <a:gd name="connsiteY736" fmla="*/ 3851778 h 4241931"/>
                <a:gd name="connsiteX737" fmla="*/ 1574043 w 4651277"/>
                <a:gd name="connsiteY737" fmla="*/ 3830214 h 4241931"/>
                <a:gd name="connsiteX738" fmla="*/ 1541567 w 4651277"/>
                <a:gd name="connsiteY738" fmla="*/ 3798615 h 4241931"/>
                <a:gd name="connsiteX739" fmla="*/ 1492724 w 4651277"/>
                <a:gd name="connsiteY739" fmla="*/ 3763103 h 4241931"/>
                <a:gd name="connsiteX740" fmla="*/ 1470589 w 4651277"/>
                <a:gd name="connsiteY740" fmla="*/ 3755587 h 4241931"/>
                <a:gd name="connsiteX741" fmla="*/ 1479644 w 4651277"/>
                <a:gd name="connsiteY741" fmla="*/ 3744670 h 4241931"/>
                <a:gd name="connsiteX742" fmla="*/ 1466562 w 4651277"/>
                <a:gd name="connsiteY742" fmla="*/ 3726239 h 4241931"/>
                <a:gd name="connsiteX743" fmla="*/ 1430989 w 4651277"/>
                <a:gd name="connsiteY743" fmla="*/ 3697700 h 4241931"/>
                <a:gd name="connsiteX744" fmla="*/ 1419313 w 4651277"/>
                <a:gd name="connsiteY744" fmla="*/ 3670284 h 4241931"/>
                <a:gd name="connsiteX745" fmla="*/ 1417125 w 4651277"/>
                <a:gd name="connsiteY745" fmla="*/ 3655509 h 4241931"/>
                <a:gd name="connsiteX746" fmla="*/ 1407563 w 4651277"/>
                <a:gd name="connsiteY746" fmla="*/ 3669999 h 4241931"/>
                <a:gd name="connsiteX747" fmla="*/ 1383547 w 4651277"/>
                <a:gd name="connsiteY747" fmla="*/ 3699284 h 4241931"/>
                <a:gd name="connsiteX748" fmla="*/ 1335775 w 4651277"/>
                <a:gd name="connsiteY748" fmla="*/ 3738369 h 4241931"/>
                <a:gd name="connsiteX749" fmla="*/ 1312449 w 4651277"/>
                <a:gd name="connsiteY749" fmla="*/ 3759039 h 4241931"/>
                <a:gd name="connsiteX750" fmla="*/ 1295945 w 4651277"/>
                <a:gd name="connsiteY750" fmla="*/ 3759452 h 4241931"/>
                <a:gd name="connsiteX751" fmla="*/ 1292551 w 4651277"/>
                <a:gd name="connsiteY751" fmla="*/ 3785619 h 4241931"/>
                <a:gd name="connsiteX752" fmla="*/ 1236423 w 4651277"/>
                <a:gd name="connsiteY752" fmla="*/ 3826202 h 4241931"/>
                <a:gd name="connsiteX753" fmla="*/ 1221212 w 4651277"/>
                <a:gd name="connsiteY753" fmla="*/ 3837554 h 4241931"/>
                <a:gd name="connsiteX754" fmla="*/ 1171545 w 4651277"/>
                <a:gd name="connsiteY754" fmla="*/ 3867819 h 4241931"/>
                <a:gd name="connsiteX755" fmla="*/ 1116177 w 4651277"/>
                <a:gd name="connsiteY755" fmla="*/ 3898927 h 4241931"/>
                <a:gd name="connsiteX756" fmla="*/ 1085512 w 4651277"/>
                <a:gd name="connsiteY756" fmla="*/ 3913810 h 4241931"/>
                <a:gd name="connsiteX757" fmla="*/ 1084513 w 4651277"/>
                <a:gd name="connsiteY757" fmla="*/ 3915463 h 4241931"/>
                <a:gd name="connsiteX758" fmla="*/ 1084512 w 4651277"/>
                <a:gd name="connsiteY758" fmla="*/ 3915463 h 4241931"/>
                <a:gd name="connsiteX759" fmla="*/ 1084263 w 4651277"/>
                <a:gd name="connsiteY759" fmla="*/ 3915876 h 4241931"/>
                <a:gd name="connsiteX760" fmla="*/ 1084513 w 4651277"/>
                <a:gd name="connsiteY760" fmla="*/ 3915463 h 4241931"/>
                <a:gd name="connsiteX761" fmla="*/ 1085839 w 4651277"/>
                <a:gd name="connsiteY761" fmla="*/ 3915136 h 4241931"/>
                <a:gd name="connsiteX762" fmla="*/ 1094228 w 4651277"/>
                <a:gd name="connsiteY762" fmla="*/ 3924043 h 4241931"/>
                <a:gd name="connsiteX763" fmla="*/ 1088904 w 4651277"/>
                <a:gd name="connsiteY763" fmla="*/ 3930985 h 4241931"/>
                <a:gd name="connsiteX764" fmla="*/ 1018977 w 4651277"/>
                <a:gd name="connsiteY764" fmla="*/ 3997770 h 4241931"/>
                <a:gd name="connsiteX765" fmla="*/ 1006350 w 4651277"/>
                <a:gd name="connsiteY765" fmla="*/ 4009328 h 4241931"/>
                <a:gd name="connsiteX766" fmla="*/ 1002301 w 4651277"/>
                <a:gd name="connsiteY766" fmla="*/ 4011171 h 4241931"/>
                <a:gd name="connsiteX767" fmla="*/ 990173 w 4651277"/>
                <a:gd name="connsiteY767" fmla="*/ 4011068 h 4241931"/>
                <a:gd name="connsiteX768" fmla="*/ 985936 w 4651277"/>
                <a:gd name="connsiteY768" fmla="*/ 4009861 h 4241931"/>
                <a:gd name="connsiteX769" fmla="*/ 977409 w 4651277"/>
                <a:gd name="connsiteY769" fmla="*/ 4002677 h 4241931"/>
                <a:gd name="connsiteX770" fmla="*/ 972121 w 4651277"/>
                <a:gd name="connsiteY770" fmla="*/ 3998352 h 4241931"/>
                <a:gd name="connsiteX771" fmla="*/ 953239 w 4651277"/>
                <a:gd name="connsiteY771" fmla="*/ 4017645 h 4241931"/>
                <a:gd name="connsiteX772" fmla="*/ 934255 w 4651277"/>
                <a:gd name="connsiteY772" fmla="*/ 4027395 h 4241931"/>
                <a:gd name="connsiteX773" fmla="*/ 928071 w 4651277"/>
                <a:gd name="connsiteY773" fmla="*/ 4012596 h 4241931"/>
                <a:gd name="connsiteX774" fmla="*/ 996223 w 4651277"/>
                <a:gd name="connsiteY774" fmla="*/ 3962574 h 4241931"/>
                <a:gd name="connsiteX775" fmla="*/ 1026009 w 4651277"/>
                <a:gd name="connsiteY775" fmla="*/ 3931585 h 4241931"/>
                <a:gd name="connsiteX776" fmla="*/ 1031264 w 4651277"/>
                <a:gd name="connsiteY776" fmla="*/ 3925503 h 4241931"/>
                <a:gd name="connsiteX777" fmla="*/ 1077468 w 4651277"/>
                <a:gd name="connsiteY777" fmla="*/ 3900596 h 4241931"/>
                <a:gd name="connsiteX778" fmla="*/ 1094162 w 4651277"/>
                <a:gd name="connsiteY778" fmla="*/ 3881561 h 4241931"/>
                <a:gd name="connsiteX779" fmla="*/ 1102948 w 4651277"/>
                <a:gd name="connsiteY779" fmla="*/ 3869261 h 4241931"/>
                <a:gd name="connsiteX780" fmla="*/ 1153234 w 4651277"/>
                <a:gd name="connsiteY780" fmla="*/ 3831245 h 4241931"/>
                <a:gd name="connsiteX781" fmla="*/ 1182230 w 4651277"/>
                <a:gd name="connsiteY781" fmla="*/ 3799326 h 4241931"/>
                <a:gd name="connsiteX782" fmla="*/ 1213308 w 4651277"/>
                <a:gd name="connsiteY782" fmla="*/ 3779276 h 4241931"/>
                <a:gd name="connsiteX783" fmla="*/ 1227005 w 4651277"/>
                <a:gd name="connsiteY783" fmla="*/ 3743531 h 4241931"/>
                <a:gd name="connsiteX784" fmla="*/ 1221458 w 4651277"/>
                <a:gd name="connsiteY784" fmla="*/ 3737019 h 4241931"/>
                <a:gd name="connsiteX785" fmla="*/ 1231625 w 4651277"/>
                <a:gd name="connsiteY785" fmla="*/ 3685821 h 4241931"/>
                <a:gd name="connsiteX786" fmla="*/ 1240257 w 4651277"/>
                <a:gd name="connsiteY786" fmla="*/ 3659206 h 4241931"/>
                <a:gd name="connsiteX787" fmla="*/ 1240179 w 4651277"/>
                <a:gd name="connsiteY787" fmla="*/ 3659067 h 4241931"/>
                <a:gd name="connsiteX788" fmla="*/ 1230192 w 4651277"/>
                <a:gd name="connsiteY788" fmla="*/ 3642988 h 4241931"/>
                <a:gd name="connsiteX789" fmla="*/ 1231048 w 4651277"/>
                <a:gd name="connsiteY789" fmla="*/ 3642849 h 4241931"/>
                <a:gd name="connsiteX790" fmla="*/ 1229111 w 4651277"/>
                <a:gd name="connsiteY790" fmla="*/ 3639405 h 4241931"/>
                <a:gd name="connsiteX791" fmla="*/ 1225082 w 4651277"/>
                <a:gd name="connsiteY791" fmla="*/ 3615948 h 4241931"/>
                <a:gd name="connsiteX792" fmla="*/ 1223380 w 4651277"/>
                <a:gd name="connsiteY792" fmla="*/ 3610558 h 4241931"/>
                <a:gd name="connsiteX793" fmla="*/ 1222745 w 4651277"/>
                <a:gd name="connsiteY793" fmla="*/ 3611001 h 4241931"/>
                <a:gd name="connsiteX794" fmla="*/ 1190494 w 4651277"/>
                <a:gd name="connsiteY794" fmla="*/ 3651565 h 4241931"/>
                <a:gd name="connsiteX795" fmla="*/ 1166783 w 4651277"/>
                <a:gd name="connsiteY795" fmla="*/ 3661736 h 4241931"/>
                <a:gd name="connsiteX796" fmla="*/ 1154637 w 4651277"/>
                <a:gd name="connsiteY796" fmla="*/ 3670210 h 4241931"/>
                <a:gd name="connsiteX797" fmla="*/ 1116633 w 4651277"/>
                <a:gd name="connsiteY797" fmla="*/ 3690352 h 4241931"/>
                <a:gd name="connsiteX798" fmla="*/ 1090960 w 4651277"/>
                <a:gd name="connsiteY798" fmla="*/ 3676395 h 4241931"/>
                <a:gd name="connsiteX799" fmla="*/ 1152057 w 4651277"/>
                <a:gd name="connsiteY799" fmla="*/ 3582771 h 4241931"/>
                <a:gd name="connsiteX800" fmla="*/ 1146988 w 4651277"/>
                <a:gd name="connsiteY800" fmla="*/ 3583121 h 4241931"/>
                <a:gd name="connsiteX801" fmla="*/ 1174341 w 4651277"/>
                <a:gd name="connsiteY801" fmla="*/ 3554475 h 4241931"/>
                <a:gd name="connsiteX802" fmla="*/ 1195008 w 4651277"/>
                <a:gd name="connsiteY802" fmla="*/ 3526369 h 4241931"/>
                <a:gd name="connsiteX803" fmla="*/ 1182314 w 4651277"/>
                <a:gd name="connsiteY803" fmla="*/ 3516738 h 4241931"/>
                <a:gd name="connsiteX804" fmla="*/ 1164089 w 4651277"/>
                <a:gd name="connsiteY804" fmla="*/ 3495341 h 4241931"/>
                <a:gd name="connsiteX805" fmla="*/ 1138525 w 4651277"/>
                <a:gd name="connsiteY805" fmla="*/ 3489826 h 4241931"/>
                <a:gd name="connsiteX806" fmla="*/ 1113579 w 4651277"/>
                <a:gd name="connsiteY806" fmla="*/ 3498232 h 4241931"/>
                <a:gd name="connsiteX807" fmla="*/ 1101193 w 4651277"/>
                <a:gd name="connsiteY807" fmla="*/ 3517611 h 4241931"/>
                <a:gd name="connsiteX808" fmla="*/ 1083741 w 4651277"/>
                <a:gd name="connsiteY808" fmla="*/ 3524449 h 4241931"/>
                <a:gd name="connsiteX809" fmla="*/ 1066327 w 4651277"/>
                <a:gd name="connsiteY809" fmla="*/ 3498350 h 4241931"/>
                <a:gd name="connsiteX810" fmla="*/ 1060384 w 4651277"/>
                <a:gd name="connsiteY810" fmla="*/ 3491373 h 4241931"/>
                <a:gd name="connsiteX811" fmla="*/ 1051908 w 4651277"/>
                <a:gd name="connsiteY811" fmla="*/ 3488960 h 4241931"/>
                <a:gd name="connsiteX812" fmla="*/ 1034735 w 4651277"/>
                <a:gd name="connsiteY812" fmla="*/ 3470682 h 4241931"/>
                <a:gd name="connsiteX813" fmla="*/ 1017197 w 4651277"/>
                <a:gd name="connsiteY813" fmla="*/ 3484015 h 4241931"/>
                <a:gd name="connsiteX814" fmla="*/ 1010237 w 4651277"/>
                <a:gd name="connsiteY814" fmla="*/ 3484323 h 4241931"/>
                <a:gd name="connsiteX815" fmla="*/ 958799 w 4651277"/>
                <a:gd name="connsiteY815" fmla="*/ 3466337 h 4241931"/>
                <a:gd name="connsiteX816" fmla="*/ 951788 w 4651277"/>
                <a:gd name="connsiteY816" fmla="*/ 3461874 h 4241931"/>
                <a:gd name="connsiteX817" fmla="*/ 926759 w 4651277"/>
                <a:gd name="connsiteY817" fmla="*/ 3433431 h 4241931"/>
                <a:gd name="connsiteX818" fmla="*/ 903850 w 4651277"/>
                <a:gd name="connsiteY818" fmla="*/ 3383920 h 4241931"/>
                <a:gd name="connsiteX819" fmla="*/ 895238 w 4651277"/>
                <a:gd name="connsiteY819" fmla="*/ 3361559 h 4241931"/>
                <a:gd name="connsiteX820" fmla="*/ 893102 w 4651277"/>
                <a:gd name="connsiteY820" fmla="*/ 3344918 h 4241931"/>
                <a:gd name="connsiteX821" fmla="*/ 913932 w 4651277"/>
                <a:gd name="connsiteY821" fmla="*/ 3295875 h 4241931"/>
                <a:gd name="connsiteX822" fmla="*/ 916552 w 4651277"/>
                <a:gd name="connsiteY822" fmla="*/ 3284815 h 4241931"/>
                <a:gd name="connsiteX823" fmla="*/ 902668 w 4651277"/>
                <a:gd name="connsiteY823" fmla="*/ 3252497 h 4241931"/>
                <a:gd name="connsiteX824" fmla="*/ 899396 w 4651277"/>
                <a:gd name="connsiteY824" fmla="*/ 3239232 h 4241931"/>
                <a:gd name="connsiteX825" fmla="*/ 894195 w 4651277"/>
                <a:gd name="connsiteY825" fmla="*/ 3206742 h 4241931"/>
                <a:gd name="connsiteX826" fmla="*/ 880363 w 4651277"/>
                <a:gd name="connsiteY826" fmla="*/ 3200867 h 4241931"/>
                <a:gd name="connsiteX827" fmla="*/ 868662 w 4651277"/>
                <a:gd name="connsiteY827" fmla="*/ 3212216 h 4241931"/>
                <a:gd name="connsiteX828" fmla="*/ 861785 w 4651277"/>
                <a:gd name="connsiteY828" fmla="*/ 3179867 h 4241931"/>
                <a:gd name="connsiteX829" fmla="*/ 841031 w 4651277"/>
                <a:gd name="connsiteY829" fmla="*/ 3128406 h 4241931"/>
                <a:gd name="connsiteX830" fmla="*/ 835094 w 4651277"/>
                <a:gd name="connsiteY830" fmla="*/ 3130395 h 4241931"/>
                <a:gd name="connsiteX831" fmla="*/ 836894 w 4651277"/>
                <a:gd name="connsiteY831" fmla="*/ 3131712 h 4241931"/>
                <a:gd name="connsiteX832" fmla="*/ 828164 w 4651277"/>
                <a:gd name="connsiteY832" fmla="*/ 3141426 h 4241931"/>
                <a:gd name="connsiteX833" fmla="*/ 810249 w 4651277"/>
                <a:gd name="connsiteY833" fmla="*/ 3168564 h 4241931"/>
                <a:gd name="connsiteX834" fmla="*/ 805666 w 4651277"/>
                <a:gd name="connsiteY834" fmla="*/ 3182762 h 4241931"/>
                <a:gd name="connsiteX835" fmla="*/ 762994 w 4651277"/>
                <a:gd name="connsiteY835" fmla="*/ 3247137 h 4241931"/>
                <a:gd name="connsiteX836" fmla="*/ 769696 w 4651277"/>
                <a:gd name="connsiteY836" fmla="*/ 3269578 h 4241931"/>
                <a:gd name="connsiteX837" fmla="*/ 788985 w 4651277"/>
                <a:gd name="connsiteY837" fmla="*/ 3312615 h 4241931"/>
                <a:gd name="connsiteX838" fmla="*/ 783024 w 4651277"/>
                <a:gd name="connsiteY838" fmla="*/ 3324613 h 4241931"/>
                <a:gd name="connsiteX839" fmla="*/ 758660 w 4651277"/>
                <a:gd name="connsiteY839" fmla="*/ 3335580 h 4241931"/>
                <a:gd name="connsiteX840" fmla="*/ 671389 w 4651277"/>
                <a:gd name="connsiteY840" fmla="*/ 3280299 h 4241931"/>
                <a:gd name="connsiteX841" fmla="*/ 650969 w 4651277"/>
                <a:gd name="connsiteY841" fmla="*/ 3269201 h 4241931"/>
                <a:gd name="connsiteX842" fmla="*/ 641617 w 4651277"/>
                <a:gd name="connsiteY842" fmla="*/ 3268933 h 4241931"/>
                <a:gd name="connsiteX843" fmla="*/ 644406 w 4651277"/>
                <a:gd name="connsiteY843" fmla="*/ 3282190 h 4241931"/>
                <a:gd name="connsiteX844" fmla="*/ 650760 w 4651277"/>
                <a:gd name="connsiteY844" fmla="*/ 3284028 h 4241931"/>
                <a:gd name="connsiteX845" fmla="*/ 664657 w 4651277"/>
                <a:gd name="connsiteY845" fmla="*/ 3289107 h 4241931"/>
                <a:gd name="connsiteX846" fmla="*/ 653088 w 4651277"/>
                <a:gd name="connsiteY846" fmla="*/ 3305841 h 4241931"/>
                <a:gd name="connsiteX847" fmla="*/ 681811 w 4651277"/>
                <a:gd name="connsiteY847" fmla="*/ 3311127 h 4241931"/>
                <a:gd name="connsiteX848" fmla="*/ 681325 w 4651277"/>
                <a:gd name="connsiteY848" fmla="*/ 3323067 h 4241931"/>
                <a:gd name="connsiteX849" fmla="*/ 642947 w 4651277"/>
                <a:gd name="connsiteY849" fmla="*/ 3318009 h 4241931"/>
                <a:gd name="connsiteX850" fmla="*/ 616859 w 4651277"/>
                <a:gd name="connsiteY850" fmla="*/ 3306172 h 4241931"/>
                <a:gd name="connsiteX851" fmla="*/ 615221 w 4651277"/>
                <a:gd name="connsiteY851" fmla="*/ 3285459 h 4241931"/>
                <a:gd name="connsiteX852" fmla="*/ 603851 w 4651277"/>
                <a:gd name="connsiteY852" fmla="*/ 3275124 h 4241931"/>
                <a:gd name="connsiteX853" fmla="*/ 584006 w 4651277"/>
                <a:gd name="connsiteY853" fmla="*/ 3294285 h 4241931"/>
                <a:gd name="connsiteX854" fmla="*/ 576030 w 4651277"/>
                <a:gd name="connsiteY854" fmla="*/ 3296216 h 4241931"/>
                <a:gd name="connsiteX855" fmla="*/ 595446 w 4651277"/>
                <a:gd name="connsiteY855" fmla="*/ 3254362 h 4241931"/>
                <a:gd name="connsiteX856" fmla="*/ 582146 w 4651277"/>
                <a:gd name="connsiteY856" fmla="*/ 3236050 h 4241931"/>
                <a:gd name="connsiteX857" fmla="*/ 559040 w 4651277"/>
                <a:gd name="connsiteY857" fmla="*/ 3238269 h 4241931"/>
                <a:gd name="connsiteX858" fmla="*/ 547418 w 4651277"/>
                <a:gd name="connsiteY858" fmla="*/ 3221663 h 4241931"/>
                <a:gd name="connsiteX859" fmla="*/ 555276 w 4651277"/>
                <a:gd name="connsiteY859" fmla="*/ 3208783 h 4241931"/>
                <a:gd name="connsiteX860" fmla="*/ 552916 w 4651277"/>
                <a:gd name="connsiteY860" fmla="*/ 3178113 h 4241931"/>
                <a:gd name="connsiteX861" fmla="*/ 554759 w 4651277"/>
                <a:gd name="connsiteY861" fmla="*/ 3143891 h 4241931"/>
                <a:gd name="connsiteX862" fmla="*/ 546452 w 4651277"/>
                <a:gd name="connsiteY862" fmla="*/ 3109595 h 4241931"/>
                <a:gd name="connsiteX863" fmla="*/ 531314 w 4651277"/>
                <a:gd name="connsiteY863" fmla="*/ 3097640 h 4241931"/>
                <a:gd name="connsiteX864" fmla="*/ 544016 w 4651277"/>
                <a:gd name="connsiteY864" fmla="*/ 3089076 h 4241931"/>
                <a:gd name="connsiteX865" fmla="*/ 547970 w 4651277"/>
                <a:gd name="connsiteY865" fmla="*/ 3079252 h 4241931"/>
                <a:gd name="connsiteX866" fmla="*/ 536113 w 4651277"/>
                <a:gd name="connsiteY866" fmla="*/ 3040749 h 4241931"/>
                <a:gd name="connsiteX867" fmla="*/ 536514 w 4651277"/>
                <a:gd name="connsiteY867" fmla="*/ 3026719 h 4241931"/>
                <a:gd name="connsiteX868" fmla="*/ 518069 w 4651277"/>
                <a:gd name="connsiteY868" fmla="*/ 3044697 h 4241931"/>
                <a:gd name="connsiteX869" fmla="*/ 505030 w 4651277"/>
                <a:gd name="connsiteY869" fmla="*/ 3044899 h 4241931"/>
                <a:gd name="connsiteX870" fmla="*/ 469088 w 4651277"/>
                <a:gd name="connsiteY870" fmla="*/ 3060358 h 4241931"/>
                <a:gd name="connsiteX871" fmla="*/ 446865 w 4651277"/>
                <a:gd name="connsiteY871" fmla="*/ 3064475 h 4241931"/>
                <a:gd name="connsiteX872" fmla="*/ 428168 w 4651277"/>
                <a:gd name="connsiteY872" fmla="*/ 3076179 h 4241931"/>
                <a:gd name="connsiteX873" fmla="*/ 421376 w 4651277"/>
                <a:gd name="connsiteY873" fmla="*/ 3079513 h 4241931"/>
                <a:gd name="connsiteX874" fmla="*/ 387850 w 4651277"/>
                <a:gd name="connsiteY874" fmla="*/ 3050903 h 4241931"/>
                <a:gd name="connsiteX875" fmla="*/ 356247 w 4651277"/>
                <a:gd name="connsiteY875" fmla="*/ 3058134 h 4241931"/>
                <a:gd name="connsiteX876" fmla="*/ 329279 w 4651277"/>
                <a:gd name="connsiteY876" fmla="*/ 3044401 h 4241931"/>
                <a:gd name="connsiteX877" fmla="*/ 308607 w 4651277"/>
                <a:gd name="connsiteY877" fmla="*/ 3027031 h 4241931"/>
                <a:gd name="connsiteX878" fmla="*/ 279538 w 4651277"/>
                <a:gd name="connsiteY878" fmla="*/ 3001141 h 4241931"/>
                <a:gd name="connsiteX879" fmla="*/ 267950 w 4651277"/>
                <a:gd name="connsiteY879" fmla="*/ 2993392 h 4241931"/>
                <a:gd name="connsiteX880" fmla="*/ 257547 w 4651277"/>
                <a:gd name="connsiteY880" fmla="*/ 2987046 h 4241931"/>
                <a:gd name="connsiteX881" fmla="*/ 263834 w 4651277"/>
                <a:gd name="connsiteY881" fmla="*/ 2971168 h 4241931"/>
                <a:gd name="connsiteX882" fmla="*/ 275244 w 4651277"/>
                <a:gd name="connsiteY882" fmla="*/ 2962494 h 4241931"/>
                <a:gd name="connsiteX883" fmla="*/ 283127 w 4651277"/>
                <a:gd name="connsiteY883" fmla="*/ 2946230 h 4241931"/>
                <a:gd name="connsiteX884" fmla="*/ 271842 w 4651277"/>
                <a:gd name="connsiteY884" fmla="*/ 2937986 h 4241931"/>
                <a:gd name="connsiteX885" fmla="*/ 255949 w 4651277"/>
                <a:gd name="connsiteY885" fmla="*/ 2947324 h 4241931"/>
                <a:gd name="connsiteX886" fmla="*/ 248671 w 4651277"/>
                <a:gd name="connsiteY886" fmla="*/ 2962598 h 4241931"/>
                <a:gd name="connsiteX887" fmla="*/ 220889 w 4651277"/>
                <a:gd name="connsiteY887" fmla="*/ 2964682 h 4241931"/>
                <a:gd name="connsiteX888" fmla="*/ 224312 w 4651277"/>
                <a:gd name="connsiteY888" fmla="*/ 2945699 h 4241931"/>
                <a:gd name="connsiteX889" fmla="*/ 224403 w 4651277"/>
                <a:gd name="connsiteY889" fmla="*/ 2919922 h 4241931"/>
                <a:gd name="connsiteX890" fmla="*/ 221120 w 4651277"/>
                <a:gd name="connsiteY890" fmla="*/ 2906363 h 4241931"/>
                <a:gd name="connsiteX891" fmla="*/ 227734 w 4651277"/>
                <a:gd name="connsiteY891" fmla="*/ 2886607 h 4241931"/>
                <a:gd name="connsiteX892" fmla="*/ 230419 w 4651277"/>
                <a:gd name="connsiteY892" fmla="*/ 2873291 h 4241931"/>
                <a:gd name="connsiteX893" fmla="*/ 220334 w 4651277"/>
                <a:gd name="connsiteY893" fmla="*/ 2850825 h 4241931"/>
                <a:gd name="connsiteX894" fmla="*/ 210854 w 4651277"/>
                <a:gd name="connsiteY894" fmla="*/ 2827368 h 4241931"/>
                <a:gd name="connsiteX895" fmla="*/ 241764 w 4651277"/>
                <a:gd name="connsiteY895" fmla="*/ 2778929 h 4241931"/>
                <a:gd name="connsiteX896" fmla="*/ 255002 w 4651277"/>
                <a:gd name="connsiteY896" fmla="*/ 2751657 h 4241931"/>
                <a:gd name="connsiteX897" fmla="*/ 276350 w 4651277"/>
                <a:gd name="connsiteY897" fmla="*/ 2717777 h 4241931"/>
                <a:gd name="connsiteX898" fmla="*/ 285282 w 4651277"/>
                <a:gd name="connsiteY898" fmla="*/ 2707593 h 4241931"/>
                <a:gd name="connsiteX899" fmla="*/ 276926 w 4651277"/>
                <a:gd name="connsiteY899" fmla="*/ 2680064 h 4241931"/>
                <a:gd name="connsiteX900" fmla="*/ 264542 w 4651277"/>
                <a:gd name="connsiteY900" fmla="*/ 2672508 h 4241931"/>
                <a:gd name="connsiteX901" fmla="*/ 308116 w 4651277"/>
                <a:gd name="connsiteY901" fmla="*/ 2674621 h 4241931"/>
                <a:gd name="connsiteX902" fmla="*/ 327864 w 4651277"/>
                <a:gd name="connsiteY902" fmla="*/ 2668993 h 4241931"/>
                <a:gd name="connsiteX903" fmla="*/ 339456 w 4651277"/>
                <a:gd name="connsiteY903" fmla="*/ 2648876 h 4241931"/>
                <a:gd name="connsiteX904" fmla="*/ 368061 w 4651277"/>
                <a:gd name="connsiteY904" fmla="*/ 2643216 h 4241931"/>
                <a:gd name="connsiteX905" fmla="*/ 389537 w 4651277"/>
                <a:gd name="connsiteY905" fmla="*/ 2632526 h 4241931"/>
                <a:gd name="connsiteX906" fmla="*/ 396992 w 4651277"/>
                <a:gd name="connsiteY906" fmla="*/ 2633675 h 4241931"/>
                <a:gd name="connsiteX907" fmla="*/ 398142 w 4651277"/>
                <a:gd name="connsiteY907" fmla="*/ 2626219 h 4241931"/>
                <a:gd name="connsiteX908" fmla="*/ 385394 w 4651277"/>
                <a:gd name="connsiteY908" fmla="*/ 2597603 h 4241931"/>
                <a:gd name="connsiteX909" fmla="*/ 377546 w 4651277"/>
                <a:gd name="connsiteY909" fmla="*/ 2596603 h 4241931"/>
                <a:gd name="connsiteX910" fmla="*/ 376221 w 4651277"/>
                <a:gd name="connsiteY910" fmla="*/ 2597323 h 4241931"/>
                <a:gd name="connsiteX911" fmla="*/ 363730 w 4651277"/>
                <a:gd name="connsiteY911" fmla="*/ 2594317 h 4241931"/>
                <a:gd name="connsiteX912" fmla="*/ 336858 w 4651277"/>
                <a:gd name="connsiteY912" fmla="*/ 2561827 h 4241931"/>
                <a:gd name="connsiteX913" fmla="*/ 337956 w 4651277"/>
                <a:gd name="connsiteY913" fmla="*/ 2558256 h 4241931"/>
                <a:gd name="connsiteX914" fmla="*/ 331405 w 4651277"/>
                <a:gd name="connsiteY914" fmla="*/ 2552878 h 4241931"/>
                <a:gd name="connsiteX915" fmla="*/ 308578 w 4651277"/>
                <a:gd name="connsiteY915" fmla="*/ 2557984 h 4241931"/>
                <a:gd name="connsiteX916" fmla="*/ 294264 w 4651277"/>
                <a:gd name="connsiteY916" fmla="*/ 2582561 h 4241931"/>
                <a:gd name="connsiteX917" fmla="*/ 283956 w 4651277"/>
                <a:gd name="connsiteY917" fmla="*/ 2590545 h 4241931"/>
                <a:gd name="connsiteX918" fmla="*/ 279462 w 4651277"/>
                <a:gd name="connsiteY918" fmla="*/ 2578968 h 4241931"/>
                <a:gd name="connsiteX919" fmla="*/ 280886 w 4651277"/>
                <a:gd name="connsiteY919" fmla="*/ 2534293 h 4241931"/>
                <a:gd name="connsiteX920" fmla="*/ 293312 w 4651277"/>
                <a:gd name="connsiteY920" fmla="*/ 2522841 h 4241931"/>
                <a:gd name="connsiteX921" fmla="*/ 313664 w 4651277"/>
                <a:gd name="connsiteY921" fmla="*/ 2509256 h 4241931"/>
                <a:gd name="connsiteX922" fmla="*/ 322562 w 4651277"/>
                <a:gd name="connsiteY922" fmla="*/ 2501743 h 4241931"/>
                <a:gd name="connsiteX923" fmla="*/ 322347 w 4651277"/>
                <a:gd name="connsiteY923" fmla="*/ 2500403 h 4241931"/>
                <a:gd name="connsiteX924" fmla="*/ 325012 w 4651277"/>
                <a:gd name="connsiteY924" fmla="*/ 2494504 h 4241931"/>
                <a:gd name="connsiteX925" fmla="*/ 327121 w 4651277"/>
                <a:gd name="connsiteY925" fmla="*/ 2489822 h 4241931"/>
                <a:gd name="connsiteX926" fmla="*/ 325375 w 4651277"/>
                <a:gd name="connsiteY926" fmla="*/ 2483801 h 4241931"/>
                <a:gd name="connsiteX927" fmla="*/ 319894 w 4651277"/>
                <a:gd name="connsiteY927" fmla="*/ 2485096 h 4241931"/>
                <a:gd name="connsiteX928" fmla="*/ 311599 w 4651277"/>
                <a:gd name="connsiteY928" fmla="*/ 2486736 h 4241931"/>
                <a:gd name="connsiteX929" fmla="*/ 310423 w 4651277"/>
                <a:gd name="connsiteY929" fmla="*/ 2477683 h 4241931"/>
                <a:gd name="connsiteX930" fmla="*/ 311281 w 4651277"/>
                <a:gd name="connsiteY930" fmla="*/ 2475872 h 4241931"/>
                <a:gd name="connsiteX931" fmla="*/ 304224 w 4651277"/>
                <a:gd name="connsiteY931" fmla="*/ 2463706 h 4241931"/>
                <a:gd name="connsiteX932" fmla="*/ 295275 w 4651277"/>
                <a:gd name="connsiteY932" fmla="*/ 2457135 h 4241931"/>
                <a:gd name="connsiteX933" fmla="*/ 294859 w 4651277"/>
                <a:gd name="connsiteY933" fmla="*/ 2454016 h 4241931"/>
                <a:gd name="connsiteX934" fmla="*/ 286910 w 4651277"/>
                <a:gd name="connsiteY934" fmla="*/ 2446244 h 4241931"/>
                <a:gd name="connsiteX935" fmla="*/ 278232 w 4651277"/>
                <a:gd name="connsiteY935" fmla="*/ 2442183 h 4241931"/>
                <a:gd name="connsiteX936" fmla="*/ 256502 w 4651277"/>
                <a:gd name="connsiteY936" fmla="*/ 2431877 h 4241931"/>
                <a:gd name="connsiteX937" fmla="*/ 233566 w 4651277"/>
                <a:gd name="connsiteY937" fmla="*/ 2432796 h 4241931"/>
                <a:gd name="connsiteX938" fmla="*/ 225585 w 4651277"/>
                <a:gd name="connsiteY938" fmla="*/ 2427605 h 4241931"/>
                <a:gd name="connsiteX939" fmla="*/ 218516 w 4651277"/>
                <a:gd name="connsiteY939" fmla="*/ 2409611 h 4241931"/>
                <a:gd name="connsiteX940" fmla="*/ 219702 w 4651277"/>
                <a:gd name="connsiteY940" fmla="*/ 2396654 h 4241931"/>
                <a:gd name="connsiteX941" fmla="*/ 203612 w 4651277"/>
                <a:gd name="connsiteY941" fmla="*/ 2390201 h 4241931"/>
                <a:gd name="connsiteX942" fmla="*/ 185454 w 4651277"/>
                <a:gd name="connsiteY942" fmla="*/ 2384308 h 4241931"/>
                <a:gd name="connsiteX943" fmla="*/ 180651 w 4651277"/>
                <a:gd name="connsiteY943" fmla="*/ 2360984 h 4241931"/>
                <a:gd name="connsiteX944" fmla="*/ 188954 w 4651277"/>
                <a:gd name="connsiteY944" fmla="*/ 2355173 h 4241931"/>
                <a:gd name="connsiteX945" fmla="*/ 203232 w 4651277"/>
                <a:gd name="connsiteY945" fmla="*/ 2321739 h 4241931"/>
                <a:gd name="connsiteX946" fmla="*/ 198358 w 4651277"/>
                <a:gd name="connsiteY946" fmla="*/ 2280702 h 4241931"/>
                <a:gd name="connsiteX947" fmla="*/ 181129 w 4651277"/>
                <a:gd name="connsiteY947" fmla="*/ 2268831 h 4241931"/>
                <a:gd name="connsiteX948" fmla="*/ 161542 w 4651277"/>
                <a:gd name="connsiteY948" fmla="*/ 2266396 h 4241931"/>
                <a:gd name="connsiteX949" fmla="*/ 170152 w 4651277"/>
                <a:gd name="connsiteY949" fmla="*/ 2232225 h 4241931"/>
                <a:gd name="connsiteX950" fmla="*/ 182158 w 4651277"/>
                <a:gd name="connsiteY950" fmla="*/ 2210319 h 4241931"/>
                <a:gd name="connsiteX951" fmla="*/ 185087 w 4651277"/>
                <a:gd name="connsiteY951" fmla="*/ 2204960 h 4241931"/>
                <a:gd name="connsiteX952" fmla="*/ 183548 w 4651277"/>
                <a:gd name="connsiteY952" fmla="*/ 2204931 h 4241931"/>
                <a:gd name="connsiteX953" fmla="*/ 176985 w 4651277"/>
                <a:gd name="connsiteY953" fmla="*/ 2201655 h 4241931"/>
                <a:gd name="connsiteX954" fmla="*/ 158195 w 4651277"/>
                <a:gd name="connsiteY954" fmla="*/ 2192908 h 4241931"/>
                <a:gd name="connsiteX955" fmla="*/ 153725 w 4651277"/>
                <a:gd name="connsiteY955" fmla="*/ 2186242 h 4241931"/>
                <a:gd name="connsiteX956" fmla="*/ 153180 w 4651277"/>
                <a:gd name="connsiteY956" fmla="*/ 2181643 h 4241931"/>
                <a:gd name="connsiteX957" fmla="*/ 148907 w 4651277"/>
                <a:gd name="connsiteY957" fmla="*/ 2184596 h 4241931"/>
                <a:gd name="connsiteX958" fmla="*/ 133549 w 4651277"/>
                <a:gd name="connsiteY958" fmla="*/ 2192221 h 4241931"/>
                <a:gd name="connsiteX959" fmla="*/ 130014 w 4651277"/>
                <a:gd name="connsiteY959" fmla="*/ 2191909 h 4241931"/>
                <a:gd name="connsiteX960" fmla="*/ 130318 w 4651277"/>
                <a:gd name="connsiteY960" fmla="*/ 2192823 h 4241931"/>
                <a:gd name="connsiteX961" fmla="*/ 126283 w 4651277"/>
                <a:gd name="connsiteY961" fmla="*/ 2195305 h 4241931"/>
                <a:gd name="connsiteX962" fmla="*/ 107338 w 4651277"/>
                <a:gd name="connsiteY962" fmla="*/ 2192707 h 4241931"/>
                <a:gd name="connsiteX963" fmla="*/ 90588 w 4651277"/>
                <a:gd name="connsiteY963" fmla="*/ 2196667 h 4241931"/>
                <a:gd name="connsiteX964" fmla="*/ 85329 w 4651277"/>
                <a:gd name="connsiteY964" fmla="*/ 2204345 h 4241931"/>
                <a:gd name="connsiteX965" fmla="*/ 82412 w 4651277"/>
                <a:gd name="connsiteY965" fmla="*/ 2206965 h 4241931"/>
                <a:gd name="connsiteX966" fmla="*/ 79791 w 4651277"/>
                <a:gd name="connsiteY966" fmla="*/ 2204045 h 4241931"/>
                <a:gd name="connsiteX967" fmla="*/ 72187 w 4651277"/>
                <a:gd name="connsiteY967" fmla="*/ 2199087 h 4241931"/>
                <a:gd name="connsiteX968" fmla="*/ 56610 w 4651277"/>
                <a:gd name="connsiteY968" fmla="*/ 2194405 h 4241931"/>
                <a:gd name="connsiteX969" fmla="*/ 49228 w 4651277"/>
                <a:gd name="connsiteY969" fmla="*/ 2195828 h 4241931"/>
                <a:gd name="connsiteX970" fmla="*/ 44932 w 4651277"/>
                <a:gd name="connsiteY970" fmla="*/ 2199419 h 4241931"/>
                <a:gd name="connsiteX971" fmla="*/ 40358 w 4651277"/>
                <a:gd name="connsiteY971" fmla="*/ 2195030 h 4241931"/>
                <a:gd name="connsiteX972" fmla="*/ 38739 w 4651277"/>
                <a:gd name="connsiteY972" fmla="*/ 2190908 h 4241931"/>
                <a:gd name="connsiteX973" fmla="*/ 25029 w 4651277"/>
                <a:gd name="connsiteY973" fmla="*/ 2188681 h 4241931"/>
                <a:gd name="connsiteX974" fmla="*/ 22953 w 4651277"/>
                <a:gd name="connsiteY974" fmla="*/ 2190781 h 4241931"/>
                <a:gd name="connsiteX975" fmla="*/ 17398 w 4651277"/>
                <a:gd name="connsiteY975" fmla="*/ 2191771 h 4241931"/>
                <a:gd name="connsiteX976" fmla="*/ 17464 w 4651277"/>
                <a:gd name="connsiteY976" fmla="*/ 2186609 h 4241931"/>
                <a:gd name="connsiteX977" fmla="*/ 20703 w 4651277"/>
                <a:gd name="connsiteY977" fmla="*/ 2182626 h 4241931"/>
                <a:gd name="connsiteX978" fmla="*/ 20175 w 4651277"/>
                <a:gd name="connsiteY978" fmla="*/ 2176316 h 4241931"/>
                <a:gd name="connsiteX979" fmla="*/ 10908 w 4651277"/>
                <a:gd name="connsiteY979" fmla="*/ 2158882 h 4241931"/>
                <a:gd name="connsiteX980" fmla="*/ 3909 w 4651277"/>
                <a:gd name="connsiteY980" fmla="*/ 2136084 h 4241931"/>
                <a:gd name="connsiteX981" fmla="*/ 5354 w 4651277"/>
                <a:gd name="connsiteY981" fmla="*/ 2129952 h 4241931"/>
                <a:gd name="connsiteX982" fmla="*/ 9185 w 4651277"/>
                <a:gd name="connsiteY982" fmla="*/ 2123453 h 4241931"/>
                <a:gd name="connsiteX983" fmla="*/ 8263 w 4651277"/>
                <a:gd name="connsiteY983" fmla="*/ 2119867 h 4241931"/>
                <a:gd name="connsiteX984" fmla="*/ 0 w 4651277"/>
                <a:gd name="connsiteY984" fmla="*/ 2106669 h 4241931"/>
                <a:gd name="connsiteX985" fmla="*/ 1997 w 4651277"/>
                <a:gd name="connsiteY985" fmla="*/ 2092253 h 4241931"/>
                <a:gd name="connsiteX986" fmla="*/ 18461 w 4651277"/>
                <a:gd name="connsiteY986" fmla="*/ 2073068 h 4241931"/>
                <a:gd name="connsiteX987" fmla="*/ 22909 w 4651277"/>
                <a:gd name="connsiteY987" fmla="*/ 2063545 h 4241931"/>
                <a:gd name="connsiteX988" fmla="*/ 31396 w 4651277"/>
                <a:gd name="connsiteY988" fmla="*/ 2046292 h 4241931"/>
                <a:gd name="connsiteX989" fmla="*/ 31352 w 4651277"/>
                <a:gd name="connsiteY989" fmla="*/ 2025192 h 4241931"/>
                <a:gd name="connsiteX990" fmla="*/ 63886 w 4651277"/>
                <a:gd name="connsiteY990" fmla="*/ 2013091 h 4241931"/>
                <a:gd name="connsiteX991" fmla="*/ 81239 w 4651277"/>
                <a:gd name="connsiteY991" fmla="*/ 2008044 h 4241931"/>
                <a:gd name="connsiteX992" fmla="*/ 111405 w 4651277"/>
                <a:gd name="connsiteY992" fmla="*/ 1993139 h 4241931"/>
                <a:gd name="connsiteX993" fmla="*/ 126677 w 4651277"/>
                <a:gd name="connsiteY993" fmla="*/ 2000417 h 4241931"/>
                <a:gd name="connsiteX994" fmla="*/ 139632 w 4651277"/>
                <a:gd name="connsiteY994" fmla="*/ 1998124 h 4241931"/>
                <a:gd name="connsiteX995" fmla="*/ 146533 w 4651277"/>
                <a:gd name="connsiteY995" fmla="*/ 1993496 h 4241931"/>
                <a:gd name="connsiteX996" fmla="*/ 153736 w 4651277"/>
                <a:gd name="connsiteY996" fmla="*/ 1988375 h 4241931"/>
                <a:gd name="connsiteX997" fmla="*/ 154376 w 4651277"/>
                <a:gd name="connsiteY997" fmla="*/ 1996242 h 4241931"/>
                <a:gd name="connsiteX998" fmla="*/ 153285 w 4651277"/>
                <a:gd name="connsiteY998" fmla="*/ 2009173 h 4241931"/>
                <a:gd name="connsiteX999" fmla="*/ 164872 w 4651277"/>
                <a:gd name="connsiteY999" fmla="*/ 2016921 h 4241931"/>
                <a:gd name="connsiteX1000" fmla="*/ 175266 w 4651277"/>
                <a:gd name="connsiteY1000" fmla="*/ 2011025 h 4241931"/>
                <a:gd name="connsiteX1001" fmla="*/ 179204 w 4651277"/>
                <a:gd name="connsiteY1001" fmla="*/ 2016827 h 4241931"/>
                <a:gd name="connsiteX1002" fmla="*/ 185964 w 4651277"/>
                <a:gd name="connsiteY1002" fmla="*/ 2044743 h 4241931"/>
                <a:gd name="connsiteX1003" fmla="*/ 192136 w 4651277"/>
                <a:gd name="connsiteY1003" fmla="*/ 2058025 h 4241931"/>
                <a:gd name="connsiteX1004" fmla="*/ 191400 w 4651277"/>
                <a:gd name="connsiteY1004" fmla="*/ 2065222 h 4241931"/>
                <a:gd name="connsiteX1005" fmla="*/ 193705 w 4651277"/>
                <a:gd name="connsiteY1005" fmla="*/ 2064625 h 4241931"/>
                <a:gd name="connsiteX1006" fmla="*/ 201345 w 4651277"/>
                <a:gd name="connsiteY1006" fmla="*/ 2058516 h 4241931"/>
                <a:gd name="connsiteX1007" fmla="*/ 208726 w 4651277"/>
                <a:gd name="connsiteY1007" fmla="*/ 2057092 h 4241931"/>
                <a:gd name="connsiteX1008" fmla="*/ 228242 w 4651277"/>
                <a:gd name="connsiteY1008" fmla="*/ 2063119 h 4241931"/>
                <a:gd name="connsiteX1009" fmla="*/ 231942 w 4651277"/>
                <a:gd name="connsiteY1009" fmla="*/ 2058516 h 4241931"/>
                <a:gd name="connsiteX1010" fmla="*/ 254423 w 4651277"/>
                <a:gd name="connsiteY1010" fmla="*/ 2032807 h 4241931"/>
                <a:gd name="connsiteX1011" fmla="*/ 259562 w 4651277"/>
                <a:gd name="connsiteY1011" fmla="*/ 2024385 h 4241931"/>
                <a:gd name="connsiteX1012" fmla="*/ 260350 w 4651277"/>
                <a:gd name="connsiteY1012" fmla="*/ 2011951 h 4241931"/>
                <a:gd name="connsiteX1013" fmla="*/ 243934 w 4651277"/>
                <a:gd name="connsiteY1013" fmla="*/ 1984262 h 4241931"/>
                <a:gd name="connsiteX1014" fmla="*/ 241968 w 4651277"/>
                <a:gd name="connsiteY1014" fmla="*/ 1967429 h 4241931"/>
                <a:gd name="connsiteX1015" fmla="*/ 257810 w 4651277"/>
                <a:gd name="connsiteY1015" fmla="*/ 1964858 h 4241931"/>
                <a:gd name="connsiteX1016" fmla="*/ 278777 w 4651277"/>
                <a:gd name="connsiteY1016" fmla="*/ 1969490 h 4241931"/>
                <a:gd name="connsiteX1017" fmla="*/ 293797 w 4651277"/>
                <a:gd name="connsiteY1017" fmla="*/ 1970497 h 4241931"/>
                <a:gd name="connsiteX1018" fmla="*/ 304189 w 4651277"/>
                <a:gd name="connsiteY1018" fmla="*/ 1964603 h 4241931"/>
                <a:gd name="connsiteX1019" fmla="*/ 323849 w 4651277"/>
                <a:gd name="connsiteY1019" fmla="*/ 1916778 h 4241931"/>
                <a:gd name="connsiteX1020" fmla="*/ 339900 w 4651277"/>
                <a:gd name="connsiteY1020" fmla="*/ 1899380 h 4241931"/>
                <a:gd name="connsiteX1021" fmla="*/ 366172 w 4651277"/>
                <a:gd name="connsiteY1021" fmla="*/ 1899774 h 4241931"/>
                <a:gd name="connsiteX1022" fmla="*/ 386796 w 4651277"/>
                <a:gd name="connsiteY1022" fmla="*/ 1855936 h 4241931"/>
                <a:gd name="connsiteX1023" fmla="*/ 382353 w 4651277"/>
                <a:gd name="connsiteY1023" fmla="*/ 1837591 h 4241931"/>
                <a:gd name="connsiteX1024" fmla="*/ 397618 w 4651277"/>
                <a:gd name="connsiteY1024" fmla="*/ 1832628 h 4241931"/>
                <a:gd name="connsiteX1025" fmla="*/ 428633 w 4651277"/>
                <a:gd name="connsiteY1025" fmla="*/ 1850870 h 4241931"/>
                <a:gd name="connsiteX1026" fmla="*/ 421799 w 4651277"/>
                <a:gd name="connsiteY1026" fmla="*/ 1833105 h 4241931"/>
                <a:gd name="connsiteX1027" fmla="*/ 416893 w 4651277"/>
                <a:gd name="connsiteY1027" fmla="*/ 1823315 h 4241931"/>
                <a:gd name="connsiteX1028" fmla="*/ 392973 w 4651277"/>
                <a:gd name="connsiteY1028" fmla="*/ 1801244 h 4241931"/>
                <a:gd name="connsiteX1029" fmla="*/ 372974 w 4651277"/>
                <a:gd name="connsiteY1029" fmla="*/ 1800599 h 4241931"/>
                <a:gd name="connsiteX1030" fmla="*/ 385949 w 4651277"/>
                <a:gd name="connsiteY1030" fmla="*/ 1754815 h 4241931"/>
                <a:gd name="connsiteX1031" fmla="*/ 398951 w 4651277"/>
                <a:gd name="connsiteY1031" fmla="*/ 1705649 h 4241931"/>
                <a:gd name="connsiteX1032" fmla="*/ 389494 w 4651277"/>
                <a:gd name="connsiteY1032" fmla="*/ 1678807 h 4241931"/>
                <a:gd name="connsiteX1033" fmla="*/ 363309 w 4651277"/>
                <a:gd name="connsiteY1033" fmla="*/ 1680505 h 4241931"/>
                <a:gd name="connsiteX1034" fmla="*/ 342496 w 4651277"/>
                <a:gd name="connsiteY1034" fmla="*/ 1695679 h 4241931"/>
                <a:gd name="connsiteX1035" fmla="*/ 298105 w 4651277"/>
                <a:gd name="connsiteY1035" fmla="*/ 1669277 h 4241931"/>
                <a:gd name="connsiteX1036" fmla="*/ 291363 w 4651277"/>
                <a:gd name="connsiteY1036" fmla="*/ 1665844 h 4241931"/>
                <a:gd name="connsiteX1037" fmla="*/ 294593 w 4651277"/>
                <a:gd name="connsiteY1037" fmla="*/ 1646062 h 4241931"/>
                <a:gd name="connsiteX1038" fmla="*/ 308882 w 4651277"/>
                <a:gd name="connsiteY1038" fmla="*/ 1624869 h 4241931"/>
                <a:gd name="connsiteX1039" fmla="*/ 350575 w 4651277"/>
                <a:gd name="connsiteY1039" fmla="*/ 1612239 h 4241931"/>
                <a:gd name="connsiteX1040" fmla="*/ 368300 w 4651277"/>
                <a:gd name="connsiteY1040" fmla="*/ 1624411 h 4241931"/>
                <a:gd name="connsiteX1041" fmla="*/ 381481 w 4651277"/>
                <a:gd name="connsiteY1041" fmla="*/ 1631773 h 4241931"/>
                <a:gd name="connsiteX1042" fmla="*/ 447262 w 4651277"/>
                <a:gd name="connsiteY1042" fmla="*/ 1605288 h 4241931"/>
                <a:gd name="connsiteX1043" fmla="*/ 459886 w 4651277"/>
                <a:gd name="connsiteY1043" fmla="*/ 1566766 h 4241931"/>
                <a:gd name="connsiteX1044" fmla="*/ 453689 w 4651277"/>
                <a:gd name="connsiteY1044" fmla="*/ 1556868 h 4241931"/>
                <a:gd name="connsiteX1045" fmla="*/ 470485 w 4651277"/>
                <a:gd name="connsiteY1045" fmla="*/ 1505937 h 4241931"/>
                <a:gd name="connsiteX1046" fmla="*/ 499433 w 4651277"/>
                <a:gd name="connsiteY1046" fmla="*/ 1480773 h 4241931"/>
                <a:gd name="connsiteX1047" fmla="*/ 547531 w 4651277"/>
                <a:gd name="connsiteY1047" fmla="*/ 1463211 h 4241931"/>
                <a:gd name="connsiteX1048" fmla="*/ 567253 w 4651277"/>
                <a:gd name="connsiteY1048" fmla="*/ 1460968 h 4241931"/>
                <a:gd name="connsiteX1049" fmla="*/ 536841 w 4651277"/>
                <a:gd name="connsiteY1049" fmla="*/ 1441738 h 4241931"/>
                <a:gd name="connsiteX1050" fmla="*/ 534666 w 4651277"/>
                <a:gd name="connsiteY1050" fmla="*/ 1439730 h 4241931"/>
                <a:gd name="connsiteX1051" fmla="*/ 534280 w 4651277"/>
                <a:gd name="connsiteY1051" fmla="*/ 1438135 h 4241931"/>
                <a:gd name="connsiteX1052" fmla="*/ 490714 w 4651277"/>
                <a:gd name="connsiteY1052" fmla="*/ 1340184 h 4241931"/>
                <a:gd name="connsiteX1053" fmla="*/ 488780 w 4651277"/>
                <a:gd name="connsiteY1053" fmla="*/ 1292099 h 4241931"/>
                <a:gd name="connsiteX1054" fmla="*/ 496936 w 4651277"/>
                <a:gd name="connsiteY1054" fmla="*/ 1238618 h 4241931"/>
                <a:gd name="connsiteX1055" fmla="*/ 497422 w 4651277"/>
                <a:gd name="connsiteY1055" fmla="*/ 1226678 h 4241931"/>
                <a:gd name="connsiteX1056" fmla="*/ 498708 w 4651277"/>
                <a:gd name="connsiteY1056" fmla="*/ 1146573 h 4241931"/>
                <a:gd name="connsiteX1057" fmla="*/ 494266 w 4651277"/>
                <a:gd name="connsiteY1057" fmla="*/ 1128228 h 4241931"/>
                <a:gd name="connsiteX1058" fmla="*/ 491300 w 4651277"/>
                <a:gd name="connsiteY1058" fmla="*/ 1098549 h 4241931"/>
                <a:gd name="connsiteX1059" fmla="*/ 474258 w 4651277"/>
                <a:gd name="connsiteY1059" fmla="*/ 1115342 h 4241931"/>
                <a:gd name="connsiteX1060" fmla="*/ 456676 w 4651277"/>
                <a:gd name="connsiteY1060" fmla="*/ 1110733 h 4241931"/>
                <a:gd name="connsiteX1061" fmla="*/ 424274 w 4651277"/>
                <a:gd name="connsiteY1061" fmla="*/ 1078049 h 4241931"/>
                <a:gd name="connsiteX1062" fmla="*/ 407590 w 4651277"/>
                <a:gd name="connsiteY1062" fmla="*/ 1059716 h 4241931"/>
                <a:gd name="connsiteX1063" fmla="*/ 403785 w 4651277"/>
                <a:gd name="connsiteY1063" fmla="*/ 1049238 h 4241931"/>
                <a:gd name="connsiteX1064" fmla="*/ 396629 w 4651277"/>
                <a:gd name="connsiteY1064" fmla="*/ 1007485 h 4241931"/>
                <a:gd name="connsiteX1065" fmla="*/ 398423 w 4651277"/>
                <a:gd name="connsiteY1065" fmla="*/ 980030 h 4241931"/>
                <a:gd name="connsiteX1066" fmla="*/ 397121 w 4651277"/>
                <a:gd name="connsiteY1066" fmla="*/ 967680 h 4241931"/>
                <a:gd name="connsiteX1067" fmla="*/ 394920 w 4651277"/>
                <a:gd name="connsiteY1067" fmla="*/ 954017 h 424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</a:cxnLst>
              <a:rect l="l" t="t" r="r" b="b"/>
              <a:pathLst>
                <a:path w="4651277" h="4241931">
                  <a:moveTo>
                    <a:pt x="3897079" y="2775104"/>
                  </a:moveTo>
                  <a:lnTo>
                    <a:pt x="3897072" y="2775245"/>
                  </a:lnTo>
                  <a:lnTo>
                    <a:pt x="3897236" y="2775218"/>
                  </a:lnTo>
                  <a:close/>
                  <a:moveTo>
                    <a:pt x="3870002" y="2525312"/>
                  </a:moveTo>
                  <a:cubicBezTo>
                    <a:pt x="3867714" y="2528042"/>
                    <a:pt x="3867110" y="2530885"/>
                    <a:pt x="3868144" y="2533137"/>
                  </a:cubicBezTo>
                  <a:lnTo>
                    <a:pt x="3873257" y="2535878"/>
                  </a:lnTo>
                  <a:lnTo>
                    <a:pt x="3875291" y="2517798"/>
                  </a:lnTo>
                  <a:lnTo>
                    <a:pt x="3877729" y="2513815"/>
                  </a:lnTo>
                  <a:close/>
                  <a:moveTo>
                    <a:pt x="3877901" y="2487464"/>
                  </a:moveTo>
                  <a:lnTo>
                    <a:pt x="3888276" y="2487069"/>
                  </a:lnTo>
                  <a:cubicBezTo>
                    <a:pt x="3890138" y="2487517"/>
                    <a:pt x="3891479" y="2488580"/>
                    <a:pt x="3891886" y="2490770"/>
                  </a:cubicBezTo>
                  <a:lnTo>
                    <a:pt x="3891216" y="2494296"/>
                  </a:lnTo>
                  <a:lnTo>
                    <a:pt x="3905570" y="2476507"/>
                  </a:lnTo>
                  <a:cubicBezTo>
                    <a:pt x="3907159" y="2474284"/>
                    <a:pt x="3909352" y="2472157"/>
                    <a:pt x="3910941" y="2469934"/>
                  </a:cubicBezTo>
                  <a:cubicBezTo>
                    <a:pt x="3907829" y="2470059"/>
                    <a:pt x="3906239" y="2472282"/>
                    <a:pt x="3903635" y="2473107"/>
                  </a:cubicBezTo>
                  <a:close/>
                  <a:moveTo>
                    <a:pt x="3861532" y="2480806"/>
                  </a:moveTo>
                  <a:lnTo>
                    <a:pt x="3861510" y="2481282"/>
                  </a:lnTo>
                  <a:cubicBezTo>
                    <a:pt x="3862240" y="2484491"/>
                    <a:pt x="3862849" y="2488453"/>
                    <a:pt x="3864548" y="2490422"/>
                  </a:cubicBezTo>
                  <a:lnTo>
                    <a:pt x="3870148" y="2488776"/>
                  </a:lnTo>
                  <a:lnTo>
                    <a:pt x="3869606" y="2488750"/>
                  </a:lnTo>
                  <a:close/>
                  <a:moveTo>
                    <a:pt x="3844058" y="2490243"/>
                  </a:moveTo>
                  <a:lnTo>
                    <a:pt x="3842985" y="2493698"/>
                  </a:lnTo>
                  <a:lnTo>
                    <a:pt x="3843598" y="2492828"/>
                  </a:lnTo>
                  <a:close/>
                  <a:moveTo>
                    <a:pt x="4088505" y="2054563"/>
                  </a:moveTo>
                  <a:lnTo>
                    <a:pt x="4088402" y="2054951"/>
                  </a:lnTo>
                  <a:lnTo>
                    <a:pt x="4089266" y="2055669"/>
                  </a:lnTo>
                  <a:close/>
                  <a:moveTo>
                    <a:pt x="3885513" y="1821923"/>
                  </a:moveTo>
                  <a:lnTo>
                    <a:pt x="3885167" y="1822589"/>
                  </a:lnTo>
                  <a:lnTo>
                    <a:pt x="3886626" y="1822716"/>
                  </a:lnTo>
                  <a:lnTo>
                    <a:pt x="3891162" y="1820860"/>
                  </a:lnTo>
                  <a:close/>
                  <a:moveTo>
                    <a:pt x="3821509" y="1811281"/>
                  </a:moveTo>
                  <a:lnTo>
                    <a:pt x="3822504" y="1811642"/>
                  </a:lnTo>
                  <a:lnTo>
                    <a:pt x="3822243" y="1811284"/>
                  </a:lnTo>
                  <a:close/>
                  <a:moveTo>
                    <a:pt x="3767516" y="1561443"/>
                  </a:moveTo>
                  <a:lnTo>
                    <a:pt x="3765081" y="1577440"/>
                  </a:lnTo>
                  <a:cubicBezTo>
                    <a:pt x="3765461" y="1582682"/>
                    <a:pt x="3766682" y="1587722"/>
                    <a:pt x="3767063" y="1592964"/>
                  </a:cubicBezTo>
                  <a:cubicBezTo>
                    <a:pt x="3767647" y="1599046"/>
                    <a:pt x="3766615" y="1603964"/>
                    <a:pt x="3763927" y="1607782"/>
                  </a:cubicBezTo>
                  <a:lnTo>
                    <a:pt x="3761546" y="1609280"/>
                  </a:lnTo>
                  <a:lnTo>
                    <a:pt x="3797457" y="1614968"/>
                  </a:lnTo>
                  <a:lnTo>
                    <a:pt x="3788624" y="1604063"/>
                  </a:lnTo>
                  <a:cubicBezTo>
                    <a:pt x="3785763" y="1594087"/>
                    <a:pt x="3781115" y="1584988"/>
                    <a:pt x="3776032" y="1576162"/>
                  </a:cubicBezTo>
                  <a:close/>
                  <a:moveTo>
                    <a:pt x="2526548" y="3066943"/>
                  </a:moveTo>
                  <a:lnTo>
                    <a:pt x="2526941" y="3067714"/>
                  </a:lnTo>
                  <a:lnTo>
                    <a:pt x="2540254" y="3062845"/>
                  </a:lnTo>
                  <a:lnTo>
                    <a:pt x="2539881" y="3062027"/>
                  </a:lnTo>
                  <a:lnTo>
                    <a:pt x="2539743" y="3061741"/>
                  </a:lnTo>
                  <a:close/>
                  <a:moveTo>
                    <a:pt x="3386337" y="529816"/>
                  </a:moveTo>
                  <a:lnTo>
                    <a:pt x="3387319" y="533022"/>
                  </a:lnTo>
                  <a:cubicBezTo>
                    <a:pt x="3387837" y="537454"/>
                    <a:pt x="3387616" y="542508"/>
                    <a:pt x="3390370" y="545620"/>
                  </a:cubicBezTo>
                  <a:cubicBezTo>
                    <a:pt x="3403040" y="561222"/>
                    <a:pt x="3409325" y="561477"/>
                    <a:pt x="3423565" y="548694"/>
                  </a:cubicBezTo>
                  <a:lnTo>
                    <a:pt x="3424013" y="548364"/>
                  </a:lnTo>
                  <a:lnTo>
                    <a:pt x="3429555" y="530803"/>
                  </a:lnTo>
                  <a:cubicBezTo>
                    <a:pt x="3430271" y="524351"/>
                    <a:pt x="3429730" y="517757"/>
                    <a:pt x="3427865" y="511430"/>
                  </a:cubicBezTo>
                  <a:lnTo>
                    <a:pt x="3425437" y="507611"/>
                  </a:lnTo>
                  <a:lnTo>
                    <a:pt x="3420176" y="511007"/>
                  </a:lnTo>
                  <a:cubicBezTo>
                    <a:pt x="3411083" y="515050"/>
                    <a:pt x="3401574" y="518109"/>
                    <a:pt x="3392266" y="521522"/>
                  </a:cubicBezTo>
                  <a:close/>
                  <a:moveTo>
                    <a:pt x="1071940" y="3407137"/>
                  </a:moveTo>
                  <a:lnTo>
                    <a:pt x="1073275" y="3407279"/>
                  </a:lnTo>
                  <a:lnTo>
                    <a:pt x="1073048" y="3406948"/>
                  </a:lnTo>
                  <a:close/>
                  <a:moveTo>
                    <a:pt x="842232" y="3128002"/>
                  </a:moveTo>
                  <a:lnTo>
                    <a:pt x="853613" y="3150615"/>
                  </a:lnTo>
                  <a:cubicBezTo>
                    <a:pt x="857212" y="3165206"/>
                    <a:pt x="876110" y="3161952"/>
                    <a:pt x="883500" y="3172512"/>
                  </a:cubicBezTo>
                  <a:lnTo>
                    <a:pt x="895668" y="3159366"/>
                  </a:lnTo>
                  <a:lnTo>
                    <a:pt x="895051" y="3159242"/>
                  </a:lnTo>
                  <a:cubicBezTo>
                    <a:pt x="890962" y="3157291"/>
                    <a:pt x="887431" y="3154321"/>
                    <a:pt x="884086" y="3150235"/>
                  </a:cubicBezTo>
                  <a:cubicBezTo>
                    <a:pt x="877397" y="3142805"/>
                    <a:pt x="871451" y="3134634"/>
                    <a:pt x="861788" y="3130176"/>
                  </a:cubicBezTo>
                  <a:cubicBezTo>
                    <a:pt x="856586" y="3127947"/>
                    <a:pt x="851755" y="3126461"/>
                    <a:pt x="846830" y="3126461"/>
                  </a:cubicBezTo>
                  <a:close/>
                  <a:moveTo>
                    <a:pt x="1182718" y="1487138"/>
                  </a:moveTo>
                  <a:lnTo>
                    <a:pt x="1184885" y="1486780"/>
                  </a:lnTo>
                  <a:lnTo>
                    <a:pt x="1184389" y="1486142"/>
                  </a:lnTo>
                  <a:lnTo>
                    <a:pt x="1183954" y="1486556"/>
                  </a:lnTo>
                  <a:cubicBezTo>
                    <a:pt x="1182777" y="1484694"/>
                    <a:pt x="1180289" y="1486468"/>
                    <a:pt x="1182718" y="1487138"/>
                  </a:cubicBezTo>
                  <a:close/>
                  <a:moveTo>
                    <a:pt x="1148542" y="1390278"/>
                  </a:moveTo>
                  <a:cubicBezTo>
                    <a:pt x="1147867" y="1392936"/>
                    <a:pt x="1147949" y="1395841"/>
                    <a:pt x="1148805" y="1398307"/>
                  </a:cubicBezTo>
                  <a:cubicBezTo>
                    <a:pt x="1151676" y="1406017"/>
                    <a:pt x="1151658" y="1413045"/>
                    <a:pt x="1150120" y="1419807"/>
                  </a:cubicBezTo>
                  <a:lnTo>
                    <a:pt x="1148674" y="1423488"/>
                  </a:lnTo>
                  <a:lnTo>
                    <a:pt x="1150306" y="1421569"/>
                  </a:lnTo>
                  <a:cubicBezTo>
                    <a:pt x="1151410" y="1417011"/>
                    <a:pt x="1150925" y="1411805"/>
                    <a:pt x="1150446" y="1406292"/>
                  </a:cubicBezTo>
                  <a:cubicBezTo>
                    <a:pt x="1150266" y="1401093"/>
                    <a:pt x="1149491" y="1395268"/>
                    <a:pt x="1150974" y="1390797"/>
                  </a:cubicBezTo>
                  <a:lnTo>
                    <a:pt x="1160764" y="1385670"/>
                  </a:lnTo>
                  <a:lnTo>
                    <a:pt x="1158556" y="1383721"/>
                  </a:lnTo>
                  <a:cubicBezTo>
                    <a:pt x="1156669" y="1382760"/>
                    <a:pt x="1154688" y="1382558"/>
                    <a:pt x="1152826" y="1383736"/>
                  </a:cubicBezTo>
                  <a:cubicBezTo>
                    <a:pt x="1150651" y="1385211"/>
                    <a:pt x="1149218" y="1387621"/>
                    <a:pt x="1148542" y="1390278"/>
                  </a:cubicBezTo>
                  <a:close/>
                  <a:moveTo>
                    <a:pt x="1176775" y="1335146"/>
                  </a:moveTo>
                  <a:lnTo>
                    <a:pt x="1176922" y="1344593"/>
                  </a:lnTo>
                  <a:lnTo>
                    <a:pt x="1178171" y="1355232"/>
                  </a:lnTo>
                  <a:lnTo>
                    <a:pt x="1178988" y="1344413"/>
                  </a:lnTo>
                  <a:close/>
                  <a:moveTo>
                    <a:pt x="1434125" y="357635"/>
                  </a:moveTo>
                  <a:lnTo>
                    <a:pt x="1444615" y="349964"/>
                  </a:lnTo>
                  <a:lnTo>
                    <a:pt x="1442833" y="352363"/>
                  </a:lnTo>
                  <a:cubicBezTo>
                    <a:pt x="1440502" y="355223"/>
                    <a:pt x="1438066" y="357044"/>
                    <a:pt x="1435282" y="357773"/>
                  </a:cubicBezTo>
                  <a:close/>
                  <a:moveTo>
                    <a:pt x="901578" y="1089026"/>
                  </a:moveTo>
                  <a:cubicBezTo>
                    <a:pt x="900293" y="1091592"/>
                    <a:pt x="900074" y="1094338"/>
                    <a:pt x="902450" y="1097146"/>
                  </a:cubicBezTo>
                  <a:lnTo>
                    <a:pt x="902526" y="1097155"/>
                  </a:lnTo>
                  <a:lnTo>
                    <a:pt x="903198" y="1086956"/>
                  </a:lnTo>
                  <a:close/>
                  <a:moveTo>
                    <a:pt x="757666" y="1050727"/>
                  </a:moveTo>
                  <a:lnTo>
                    <a:pt x="751018" y="1071490"/>
                  </a:lnTo>
                  <a:lnTo>
                    <a:pt x="758841" y="1071058"/>
                  </a:lnTo>
                  <a:cubicBezTo>
                    <a:pt x="763118" y="1071161"/>
                    <a:pt x="767408" y="1070654"/>
                    <a:pt x="769344" y="1066423"/>
                  </a:cubicBezTo>
                  <a:cubicBezTo>
                    <a:pt x="771280" y="1062191"/>
                    <a:pt x="767048" y="1060255"/>
                    <a:pt x="764664" y="1057752"/>
                  </a:cubicBezTo>
                  <a:close/>
                  <a:moveTo>
                    <a:pt x="394920" y="954017"/>
                  </a:moveTo>
                  <a:cubicBezTo>
                    <a:pt x="396227" y="950481"/>
                    <a:pt x="399953" y="947995"/>
                    <a:pt x="407227" y="946656"/>
                  </a:cubicBezTo>
                  <a:cubicBezTo>
                    <a:pt x="418889" y="944254"/>
                    <a:pt x="421466" y="932231"/>
                    <a:pt x="424128" y="922299"/>
                  </a:cubicBezTo>
                  <a:cubicBezTo>
                    <a:pt x="429969" y="899351"/>
                    <a:pt x="429969" y="899351"/>
                    <a:pt x="452395" y="908274"/>
                  </a:cubicBezTo>
                  <a:cubicBezTo>
                    <a:pt x="454872" y="909785"/>
                    <a:pt x="457155" y="910500"/>
                    <a:pt x="459935" y="911515"/>
                  </a:cubicBezTo>
                  <a:cubicBezTo>
                    <a:pt x="471849" y="915384"/>
                    <a:pt x="481311" y="914360"/>
                    <a:pt x="483116" y="899146"/>
                  </a:cubicBezTo>
                  <a:cubicBezTo>
                    <a:pt x="482560" y="893369"/>
                    <a:pt x="486053" y="892100"/>
                    <a:pt x="490125" y="893227"/>
                  </a:cubicBezTo>
                  <a:cubicBezTo>
                    <a:pt x="495490" y="894460"/>
                    <a:pt x="501350" y="895995"/>
                    <a:pt x="505508" y="899211"/>
                  </a:cubicBezTo>
                  <a:cubicBezTo>
                    <a:pt x="514314" y="905945"/>
                    <a:pt x="522954" y="908496"/>
                    <a:pt x="533045" y="903097"/>
                  </a:cubicBezTo>
                  <a:cubicBezTo>
                    <a:pt x="538738" y="900451"/>
                    <a:pt x="543994" y="902977"/>
                    <a:pt x="549057" y="904707"/>
                  </a:cubicBezTo>
                  <a:cubicBezTo>
                    <a:pt x="558974" y="922993"/>
                    <a:pt x="551705" y="950506"/>
                    <a:pt x="576911" y="960445"/>
                  </a:cubicBezTo>
                  <a:cubicBezTo>
                    <a:pt x="582964" y="962779"/>
                    <a:pt x="582479" y="974718"/>
                    <a:pt x="592268" y="969814"/>
                  </a:cubicBezTo>
                  <a:cubicBezTo>
                    <a:pt x="612778" y="955137"/>
                    <a:pt x="612476" y="955631"/>
                    <a:pt x="635566" y="969038"/>
                  </a:cubicBezTo>
                  <a:cubicBezTo>
                    <a:pt x="642005" y="972967"/>
                    <a:pt x="647127" y="980170"/>
                    <a:pt x="656699" y="977852"/>
                  </a:cubicBezTo>
                  <a:cubicBezTo>
                    <a:pt x="663852" y="979496"/>
                    <a:pt x="669880" y="985215"/>
                    <a:pt x="677578" y="980396"/>
                  </a:cubicBezTo>
                  <a:cubicBezTo>
                    <a:pt x="689736" y="978295"/>
                    <a:pt x="699861" y="981753"/>
                    <a:pt x="708863" y="989282"/>
                  </a:cubicBezTo>
                  <a:cubicBezTo>
                    <a:pt x="709057" y="990081"/>
                    <a:pt x="709057" y="990081"/>
                    <a:pt x="709249" y="990880"/>
                  </a:cubicBezTo>
                  <a:cubicBezTo>
                    <a:pt x="719278" y="993938"/>
                    <a:pt x="725838" y="991822"/>
                    <a:pt x="730538" y="987041"/>
                  </a:cubicBezTo>
                  <a:lnTo>
                    <a:pt x="733369" y="981508"/>
                  </a:lnTo>
                  <a:lnTo>
                    <a:pt x="741250" y="939228"/>
                  </a:lnTo>
                  <a:cubicBezTo>
                    <a:pt x="743019" y="916657"/>
                    <a:pt x="748591" y="913736"/>
                    <a:pt x="770388" y="922209"/>
                  </a:cubicBezTo>
                  <a:cubicBezTo>
                    <a:pt x="772764" y="925016"/>
                    <a:pt x="773149" y="928081"/>
                    <a:pt x="772846" y="931130"/>
                  </a:cubicBezTo>
                  <a:lnTo>
                    <a:pt x="771985" y="935690"/>
                  </a:lnTo>
                  <a:lnTo>
                    <a:pt x="777370" y="940500"/>
                  </a:lnTo>
                  <a:cubicBezTo>
                    <a:pt x="778541" y="943594"/>
                    <a:pt x="779432" y="947706"/>
                    <a:pt x="782283" y="952504"/>
                  </a:cubicBezTo>
                  <a:cubicBezTo>
                    <a:pt x="782149" y="957181"/>
                    <a:pt x="780033" y="960648"/>
                    <a:pt x="776624" y="964007"/>
                  </a:cubicBezTo>
                  <a:lnTo>
                    <a:pt x="768714" y="968596"/>
                  </a:lnTo>
                  <a:lnTo>
                    <a:pt x="769873" y="975063"/>
                  </a:lnTo>
                  <a:cubicBezTo>
                    <a:pt x="773893" y="985704"/>
                    <a:pt x="781464" y="994901"/>
                    <a:pt x="789860" y="1001522"/>
                  </a:cubicBezTo>
                  <a:cubicBezTo>
                    <a:pt x="794047" y="1005291"/>
                    <a:pt x="800723" y="1007285"/>
                    <a:pt x="801796" y="1013423"/>
                  </a:cubicBezTo>
                  <a:cubicBezTo>
                    <a:pt x="802915" y="1017729"/>
                    <a:pt x="802930" y="1017117"/>
                    <a:pt x="804836" y="1014108"/>
                  </a:cubicBezTo>
                  <a:cubicBezTo>
                    <a:pt x="806116" y="1011694"/>
                    <a:pt x="808603" y="1009921"/>
                    <a:pt x="810408" y="1011186"/>
                  </a:cubicBezTo>
                  <a:cubicBezTo>
                    <a:pt x="828554" y="1018960"/>
                    <a:pt x="837446" y="1005119"/>
                    <a:pt x="847470" y="994970"/>
                  </a:cubicBezTo>
                  <a:cubicBezTo>
                    <a:pt x="850598" y="991990"/>
                    <a:pt x="854351" y="988414"/>
                    <a:pt x="858657" y="987297"/>
                  </a:cubicBezTo>
                  <a:cubicBezTo>
                    <a:pt x="865406" y="986236"/>
                    <a:pt x="872081" y="988232"/>
                    <a:pt x="874361" y="995010"/>
                  </a:cubicBezTo>
                  <a:cubicBezTo>
                    <a:pt x="882904" y="1020886"/>
                    <a:pt x="907844" y="1025768"/>
                    <a:pt x="927779" y="1035418"/>
                  </a:cubicBezTo>
                  <a:cubicBezTo>
                    <a:pt x="929008" y="1035142"/>
                    <a:pt x="931001" y="1034884"/>
                    <a:pt x="932742" y="1035538"/>
                  </a:cubicBezTo>
                  <a:lnTo>
                    <a:pt x="935226" y="1039553"/>
                  </a:lnTo>
                  <a:lnTo>
                    <a:pt x="940983" y="1033338"/>
                  </a:lnTo>
                  <a:lnTo>
                    <a:pt x="935821" y="1023593"/>
                  </a:lnTo>
                  <a:cubicBezTo>
                    <a:pt x="931931" y="1011433"/>
                    <a:pt x="926045" y="1008168"/>
                    <a:pt x="913760" y="1010868"/>
                  </a:cubicBezTo>
                  <a:cubicBezTo>
                    <a:pt x="912112" y="1011276"/>
                    <a:pt x="910749" y="1012140"/>
                    <a:pt x="908193" y="1013124"/>
                  </a:cubicBezTo>
                  <a:cubicBezTo>
                    <a:pt x="907678" y="1003278"/>
                    <a:pt x="913624" y="997602"/>
                    <a:pt x="918086" y="991595"/>
                  </a:cubicBezTo>
                  <a:cubicBezTo>
                    <a:pt x="923623" y="984271"/>
                    <a:pt x="926482" y="976736"/>
                    <a:pt x="923864" y="967585"/>
                  </a:cubicBezTo>
                  <a:cubicBezTo>
                    <a:pt x="922684" y="960704"/>
                    <a:pt x="919188" y="957197"/>
                    <a:pt x="911850" y="958668"/>
                  </a:cubicBezTo>
                  <a:cubicBezTo>
                    <a:pt x="904058" y="960427"/>
                    <a:pt x="897962" y="959840"/>
                    <a:pt x="893528" y="951841"/>
                  </a:cubicBezTo>
                  <a:cubicBezTo>
                    <a:pt x="888928" y="944582"/>
                    <a:pt x="893799" y="940223"/>
                    <a:pt x="898383" y="935411"/>
                  </a:cubicBezTo>
                  <a:cubicBezTo>
                    <a:pt x="899911" y="933807"/>
                    <a:pt x="903088" y="931793"/>
                    <a:pt x="900622" y="928906"/>
                  </a:cubicBezTo>
                  <a:cubicBezTo>
                    <a:pt x="898322" y="925276"/>
                    <a:pt x="893920" y="922343"/>
                    <a:pt x="889714" y="923737"/>
                  </a:cubicBezTo>
                  <a:cubicBezTo>
                    <a:pt x="878002" y="927344"/>
                    <a:pt x="874887" y="920417"/>
                    <a:pt x="871980" y="910814"/>
                  </a:cubicBezTo>
                  <a:cubicBezTo>
                    <a:pt x="866942" y="896840"/>
                    <a:pt x="858725" y="884879"/>
                    <a:pt x="847332" y="874932"/>
                  </a:cubicBezTo>
                  <a:cubicBezTo>
                    <a:pt x="844124" y="871878"/>
                    <a:pt x="841658" y="868990"/>
                    <a:pt x="841915" y="864377"/>
                  </a:cubicBezTo>
                  <a:cubicBezTo>
                    <a:pt x="842065" y="851565"/>
                    <a:pt x="839779" y="840932"/>
                    <a:pt x="826359" y="834814"/>
                  </a:cubicBezTo>
                  <a:cubicBezTo>
                    <a:pt x="821502" y="832169"/>
                    <a:pt x="824603" y="827024"/>
                    <a:pt x="827615" y="825752"/>
                  </a:cubicBezTo>
                  <a:cubicBezTo>
                    <a:pt x="844604" y="819436"/>
                    <a:pt x="844709" y="808559"/>
                    <a:pt x="837279" y="794828"/>
                  </a:cubicBezTo>
                  <a:cubicBezTo>
                    <a:pt x="836297" y="792273"/>
                    <a:pt x="836961" y="789307"/>
                    <a:pt x="836885" y="786176"/>
                  </a:cubicBezTo>
                  <a:cubicBezTo>
                    <a:pt x="836385" y="769326"/>
                    <a:pt x="836718" y="767844"/>
                    <a:pt x="852800" y="762101"/>
                  </a:cubicBezTo>
                  <a:cubicBezTo>
                    <a:pt x="861666" y="759027"/>
                    <a:pt x="866084" y="754956"/>
                    <a:pt x="864539" y="744488"/>
                  </a:cubicBezTo>
                  <a:cubicBezTo>
                    <a:pt x="863525" y="736866"/>
                    <a:pt x="865068" y="728258"/>
                    <a:pt x="871755" y="722748"/>
                  </a:cubicBezTo>
                  <a:cubicBezTo>
                    <a:pt x="877987" y="717526"/>
                    <a:pt x="875567" y="712703"/>
                    <a:pt x="872404" y="707713"/>
                  </a:cubicBezTo>
                  <a:cubicBezTo>
                    <a:pt x="869242" y="702722"/>
                    <a:pt x="865912" y="698474"/>
                    <a:pt x="866503" y="692377"/>
                  </a:cubicBezTo>
                  <a:cubicBezTo>
                    <a:pt x="866759" y="687764"/>
                    <a:pt x="863052" y="686934"/>
                    <a:pt x="859922" y="687011"/>
                  </a:cubicBezTo>
                  <a:cubicBezTo>
                    <a:pt x="855428" y="687951"/>
                    <a:pt x="851675" y="689057"/>
                    <a:pt x="847757" y="690905"/>
                  </a:cubicBezTo>
                  <a:cubicBezTo>
                    <a:pt x="833944" y="695208"/>
                    <a:pt x="832916" y="694588"/>
                    <a:pt x="831296" y="680990"/>
                  </a:cubicBezTo>
                  <a:cubicBezTo>
                    <a:pt x="830116" y="674108"/>
                    <a:pt x="830871" y="667272"/>
                    <a:pt x="830431" y="660556"/>
                  </a:cubicBezTo>
                  <a:cubicBezTo>
                    <a:pt x="830324" y="652357"/>
                    <a:pt x="830218" y="644158"/>
                    <a:pt x="842534" y="646527"/>
                  </a:cubicBezTo>
                  <a:cubicBezTo>
                    <a:pt x="846696" y="647069"/>
                    <a:pt x="849463" y="643408"/>
                    <a:pt x="847783" y="638749"/>
                  </a:cubicBezTo>
                  <a:cubicBezTo>
                    <a:pt x="845983" y="632896"/>
                    <a:pt x="844347" y="626303"/>
                    <a:pt x="835406" y="626246"/>
                  </a:cubicBezTo>
                  <a:cubicBezTo>
                    <a:pt x="834953" y="626533"/>
                    <a:pt x="834499" y="626822"/>
                    <a:pt x="833304" y="626943"/>
                  </a:cubicBezTo>
                  <a:cubicBezTo>
                    <a:pt x="828810" y="627883"/>
                    <a:pt x="824468" y="635086"/>
                    <a:pt x="819248" y="628857"/>
                  </a:cubicBezTo>
                  <a:cubicBezTo>
                    <a:pt x="814316" y="623080"/>
                    <a:pt x="812393" y="616033"/>
                    <a:pt x="813029" y="608001"/>
                  </a:cubicBezTo>
                  <a:cubicBezTo>
                    <a:pt x="814071" y="601617"/>
                    <a:pt x="817339" y="595732"/>
                    <a:pt x="821182" y="590753"/>
                  </a:cubicBezTo>
                  <a:cubicBezTo>
                    <a:pt x="824404" y="586803"/>
                    <a:pt x="827582" y="584789"/>
                    <a:pt x="831485" y="589945"/>
                  </a:cubicBezTo>
                  <a:cubicBezTo>
                    <a:pt x="833088" y="591472"/>
                    <a:pt x="835147" y="592711"/>
                    <a:pt x="836962" y="591560"/>
                  </a:cubicBezTo>
                  <a:cubicBezTo>
                    <a:pt x="840139" y="589547"/>
                    <a:pt x="839156" y="586991"/>
                    <a:pt x="838006" y="585177"/>
                  </a:cubicBezTo>
                  <a:cubicBezTo>
                    <a:pt x="836160" y="581260"/>
                    <a:pt x="834146" y="578085"/>
                    <a:pt x="832589" y="574621"/>
                  </a:cubicBezTo>
                  <a:cubicBezTo>
                    <a:pt x="827051" y="562871"/>
                    <a:pt x="831726" y="554185"/>
                    <a:pt x="844297" y="551941"/>
                  </a:cubicBezTo>
                  <a:cubicBezTo>
                    <a:pt x="845947" y="551532"/>
                    <a:pt x="847142" y="551410"/>
                    <a:pt x="848337" y="551287"/>
                  </a:cubicBezTo>
                  <a:cubicBezTo>
                    <a:pt x="867747" y="549797"/>
                    <a:pt x="869730" y="547904"/>
                    <a:pt x="866763" y="528166"/>
                  </a:cubicBezTo>
                  <a:cubicBezTo>
                    <a:pt x="865749" y="520543"/>
                    <a:pt x="866914" y="515353"/>
                    <a:pt x="874296" y="511946"/>
                  </a:cubicBezTo>
                  <a:cubicBezTo>
                    <a:pt x="877307" y="510674"/>
                    <a:pt x="879289" y="508783"/>
                    <a:pt x="881271" y="506890"/>
                  </a:cubicBezTo>
                  <a:cubicBezTo>
                    <a:pt x="894599" y="497807"/>
                    <a:pt x="901875" y="486203"/>
                    <a:pt x="895567" y="469218"/>
                  </a:cubicBezTo>
                  <a:cubicBezTo>
                    <a:pt x="893478" y="462911"/>
                    <a:pt x="892297" y="456030"/>
                    <a:pt x="893053" y="449192"/>
                  </a:cubicBezTo>
                  <a:cubicBezTo>
                    <a:pt x="893310" y="444578"/>
                    <a:pt x="895790" y="440463"/>
                    <a:pt x="900284" y="439523"/>
                  </a:cubicBezTo>
                  <a:cubicBezTo>
                    <a:pt x="905685" y="438008"/>
                    <a:pt x="906457" y="443241"/>
                    <a:pt x="908015" y="446703"/>
                  </a:cubicBezTo>
                  <a:cubicBezTo>
                    <a:pt x="918849" y="467814"/>
                    <a:pt x="918849" y="467814"/>
                    <a:pt x="935325" y="451650"/>
                  </a:cubicBezTo>
                  <a:cubicBezTo>
                    <a:pt x="941270" y="445976"/>
                    <a:pt x="947336" y="441495"/>
                    <a:pt x="955007" y="438541"/>
                  </a:cubicBezTo>
                  <a:cubicBezTo>
                    <a:pt x="962966" y="436041"/>
                    <a:pt x="969274" y="433949"/>
                    <a:pt x="977460" y="440844"/>
                  </a:cubicBezTo>
                  <a:cubicBezTo>
                    <a:pt x="989760" y="450215"/>
                    <a:pt x="1009307" y="442914"/>
                    <a:pt x="1019519" y="426905"/>
                  </a:cubicBezTo>
                  <a:cubicBezTo>
                    <a:pt x="1021214" y="424559"/>
                    <a:pt x="1022167" y="422048"/>
                    <a:pt x="1024027" y="418962"/>
                  </a:cubicBezTo>
                  <a:cubicBezTo>
                    <a:pt x="1032455" y="428245"/>
                    <a:pt x="1041215" y="436046"/>
                    <a:pt x="1054530" y="433965"/>
                  </a:cubicBezTo>
                  <a:cubicBezTo>
                    <a:pt x="1066648" y="432008"/>
                    <a:pt x="1074288" y="423987"/>
                    <a:pt x="1082669" y="416132"/>
                  </a:cubicBezTo>
                  <a:cubicBezTo>
                    <a:pt x="1085301" y="418279"/>
                    <a:pt x="1084061" y="420336"/>
                    <a:pt x="1084016" y="422272"/>
                  </a:cubicBezTo>
                  <a:cubicBezTo>
                    <a:pt x="1081264" y="438006"/>
                    <a:pt x="1092082" y="447046"/>
                    <a:pt x="1107832" y="442787"/>
                  </a:cubicBezTo>
                  <a:cubicBezTo>
                    <a:pt x="1124035" y="438240"/>
                    <a:pt x="1124035" y="438240"/>
                    <a:pt x="1128122" y="454725"/>
                  </a:cubicBezTo>
                  <a:cubicBezTo>
                    <a:pt x="1130981" y="466266"/>
                    <a:pt x="1142753" y="472793"/>
                    <a:pt x="1153601" y="467827"/>
                  </a:cubicBezTo>
                  <a:cubicBezTo>
                    <a:pt x="1159168" y="465570"/>
                    <a:pt x="1156747" y="460746"/>
                    <a:pt x="1155642" y="456996"/>
                  </a:cubicBezTo>
                  <a:cubicBezTo>
                    <a:pt x="1153554" y="450689"/>
                    <a:pt x="1150436" y="443762"/>
                    <a:pt x="1156095" y="437634"/>
                  </a:cubicBezTo>
                  <a:cubicBezTo>
                    <a:pt x="1160058" y="433849"/>
                    <a:pt x="1162948" y="431383"/>
                    <a:pt x="1165444" y="439339"/>
                  </a:cubicBezTo>
                  <a:cubicBezTo>
                    <a:pt x="1172285" y="459165"/>
                    <a:pt x="1180561" y="462186"/>
                    <a:pt x="1198671" y="452617"/>
                  </a:cubicBezTo>
                  <a:cubicBezTo>
                    <a:pt x="1221607" y="440624"/>
                    <a:pt x="1245102" y="436543"/>
                    <a:pt x="1270353" y="440250"/>
                  </a:cubicBezTo>
                  <a:cubicBezTo>
                    <a:pt x="1283123" y="442331"/>
                    <a:pt x="1295484" y="442763"/>
                    <a:pt x="1308223" y="439777"/>
                  </a:cubicBezTo>
                  <a:cubicBezTo>
                    <a:pt x="1314819" y="438140"/>
                    <a:pt x="1319812" y="434976"/>
                    <a:pt x="1321763" y="428016"/>
                  </a:cubicBezTo>
                  <a:cubicBezTo>
                    <a:pt x="1323548" y="421799"/>
                    <a:pt x="1327103" y="416367"/>
                    <a:pt x="1334516" y="418027"/>
                  </a:cubicBezTo>
                  <a:cubicBezTo>
                    <a:pt x="1342217" y="420140"/>
                    <a:pt x="1339525" y="426934"/>
                    <a:pt x="1338527" y="431380"/>
                  </a:cubicBezTo>
                  <a:cubicBezTo>
                    <a:pt x="1336031" y="442501"/>
                    <a:pt x="1339602" y="449138"/>
                    <a:pt x="1348242" y="455745"/>
                  </a:cubicBezTo>
                  <a:lnTo>
                    <a:pt x="1387252" y="495472"/>
                  </a:lnTo>
                  <a:lnTo>
                    <a:pt x="1391837" y="495408"/>
                  </a:lnTo>
                  <a:cubicBezTo>
                    <a:pt x="1404436" y="492736"/>
                    <a:pt x="1415417" y="485221"/>
                    <a:pt x="1416978" y="473734"/>
                  </a:cubicBezTo>
                  <a:cubicBezTo>
                    <a:pt x="1420965" y="446896"/>
                    <a:pt x="1437005" y="441698"/>
                    <a:pt x="1459404" y="441306"/>
                  </a:cubicBezTo>
                  <a:cubicBezTo>
                    <a:pt x="1462911" y="440739"/>
                    <a:pt x="1466274" y="440817"/>
                    <a:pt x="1469781" y="440250"/>
                  </a:cubicBezTo>
                  <a:cubicBezTo>
                    <a:pt x="1484809" y="439561"/>
                    <a:pt x="1485743" y="438417"/>
                    <a:pt x="1481549" y="423949"/>
                  </a:cubicBezTo>
                  <a:cubicBezTo>
                    <a:pt x="1477566" y="411556"/>
                    <a:pt x="1470432" y="401163"/>
                    <a:pt x="1461863" y="391126"/>
                  </a:cubicBezTo>
                  <a:cubicBezTo>
                    <a:pt x="1456437" y="385175"/>
                    <a:pt x="1454727" y="380734"/>
                    <a:pt x="1459824" y="373082"/>
                  </a:cubicBezTo>
                  <a:cubicBezTo>
                    <a:pt x="1463987" y="366575"/>
                    <a:pt x="1466363" y="358991"/>
                    <a:pt x="1468739" y="351406"/>
                  </a:cubicBezTo>
                  <a:cubicBezTo>
                    <a:pt x="1470539" y="346398"/>
                    <a:pt x="1468975" y="341312"/>
                    <a:pt x="1464112" y="338871"/>
                  </a:cubicBezTo>
                  <a:lnTo>
                    <a:pt x="1460545" y="338313"/>
                  </a:lnTo>
                  <a:lnTo>
                    <a:pt x="1512110" y="300603"/>
                  </a:lnTo>
                  <a:lnTo>
                    <a:pt x="1512639" y="301468"/>
                  </a:lnTo>
                  <a:cubicBezTo>
                    <a:pt x="1514202" y="302412"/>
                    <a:pt x="1516208" y="302521"/>
                    <a:pt x="1518925" y="302455"/>
                  </a:cubicBezTo>
                  <a:cubicBezTo>
                    <a:pt x="1549337" y="302509"/>
                    <a:pt x="1572854" y="315221"/>
                    <a:pt x="1592775" y="337949"/>
                  </a:cubicBezTo>
                  <a:cubicBezTo>
                    <a:pt x="1604626" y="351430"/>
                    <a:pt x="1610607" y="366976"/>
                    <a:pt x="1609283" y="384943"/>
                  </a:cubicBezTo>
                  <a:cubicBezTo>
                    <a:pt x="1608837" y="392959"/>
                    <a:pt x="1611124" y="394824"/>
                    <a:pt x="1618784" y="393836"/>
                  </a:cubicBezTo>
                  <a:cubicBezTo>
                    <a:pt x="1627874" y="392491"/>
                    <a:pt x="1638107" y="392080"/>
                    <a:pt x="1646487" y="387871"/>
                  </a:cubicBezTo>
                  <a:cubicBezTo>
                    <a:pt x="1652648" y="384516"/>
                    <a:pt x="1654934" y="386382"/>
                    <a:pt x="1656853" y="392900"/>
                  </a:cubicBezTo>
                  <a:cubicBezTo>
                    <a:pt x="1659904" y="406436"/>
                    <a:pt x="1684065" y="419293"/>
                    <a:pt x="1697241" y="414806"/>
                  </a:cubicBezTo>
                  <a:cubicBezTo>
                    <a:pt x="1701679" y="413095"/>
                    <a:pt x="1702546" y="409230"/>
                    <a:pt x="1703912" y="406155"/>
                  </a:cubicBezTo>
                  <a:cubicBezTo>
                    <a:pt x="1708798" y="396427"/>
                    <a:pt x="1714181" y="387489"/>
                    <a:pt x="1723639" y="381491"/>
                  </a:cubicBezTo>
                  <a:cubicBezTo>
                    <a:pt x="1739900" y="372285"/>
                    <a:pt x="1751265" y="378892"/>
                    <a:pt x="1751084" y="397791"/>
                  </a:cubicBezTo>
                  <a:cubicBezTo>
                    <a:pt x="1751216" y="403232"/>
                    <a:pt x="1749918" y="409028"/>
                    <a:pt x="1750050" y="414469"/>
                  </a:cubicBezTo>
                  <a:cubicBezTo>
                    <a:pt x="1750736" y="429504"/>
                    <a:pt x="1756307" y="434812"/>
                    <a:pt x="1771479" y="433479"/>
                  </a:cubicBezTo>
                  <a:cubicBezTo>
                    <a:pt x="1778994" y="433134"/>
                    <a:pt x="1785010" y="430423"/>
                    <a:pt x="1791671" y="427858"/>
                  </a:cubicBezTo>
                  <a:cubicBezTo>
                    <a:pt x="1798474" y="424649"/>
                    <a:pt x="1804491" y="421937"/>
                    <a:pt x="1811648" y="420162"/>
                  </a:cubicBezTo>
                  <a:cubicBezTo>
                    <a:pt x="1816733" y="418595"/>
                    <a:pt x="1822961" y="417960"/>
                    <a:pt x="1828465" y="420549"/>
                  </a:cubicBezTo>
                  <a:cubicBezTo>
                    <a:pt x="1835612" y="424856"/>
                    <a:pt x="1828874" y="430786"/>
                    <a:pt x="1828507" y="435439"/>
                  </a:cubicBezTo>
                  <a:cubicBezTo>
                    <a:pt x="1828628" y="446966"/>
                    <a:pt x="1826673" y="458702"/>
                    <a:pt x="1831732" y="469308"/>
                  </a:cubicBezTo>
                  <a:cubicBezTo>
                    <a:pt x="1835582" y="476258"/>
                    <a:pt x="1839799" y="478556"/>
                    <a:pt x="1847892" y="475634"/>
                  </a:cubicBezTo>
                  <a:cubicBezTo>
                    <a:pt x="1858991" y="471359"/>
                    <a:pt x="1870025" y="464363"/>
                    <a:pt x="1880126" y="458510"/>
                  </a:cubicBezTo>
                  <a:cubicBezTo>
                    <a:pt x="1897175" y="448804"/>
                    <a:pt x="1913648" y="441674"/>
                    <a:pt x="1931438" y="455808"/>
                  </a:cubicBezTo>
                  <a:cubicBezTo>
                    <a:pt x="1936155" y="458895"/>
                    <a:pt x="1940095" y="456395"/>
                    <a:pt x="1943892" y="454541"/>
                  </a:cubicBezTo>
                  <a:cubicBezTo>
                    <a:pt x="1951340" y="451475"/>
                    <a:pt x="1956790" y="445257"/>
                    <a:pt x="1961453" y="439538"/>
                  </a:cubicBezTo>
                  <a:cubicBezTo>
                    <a:pt x="1968913" y="430388"/>
                    <a:pt x="1975086" y="420949"/>
                    <a:pt x="1987828" y="418394"/>
                  </a:cubicBezTo>
                  <a:cubicBezTo>
                    <a:pt x="1985264" y="411731"/>
                    <a:pt x="1978971" y="409645"/>
                    <a:pt x="1975043" y="406059"/>
                  </a:cubicBezTo>
                  <a:cubicBezTo>
                    <a:pt x="1971114" y="402472"/>
                    <a:pt x="1965110" y="399096"/>
                    <a:pt x="1967342" y="392156"/>
                  </a:cubicBezTo>
                  <a:cubicBezTo>
                    <a:pt x="1969863" y="383928"/>
                    <a:pt x="1973671" y="375987"/>
                    <a:pt x="1982906" y="373999"/>
                  </a:cubicBezTo>
                  <a:cubicBezTo>
                    <a:pt x="1990854" y="371723"/>
                    <a:pt x="1996357" y="374310"/>
                    <a:pt x="1993404" y="384469"/>
                  </a:cubicBezTo>
                  <a:cubicBezTo>
                    <a:pt x="1991172" y="391411"/>
                    <a:pt x="1995389" y="393709"/>
                    <a:pt x="2001183" y="395007"/>
                  </a:cubicBezTo>
                  <a:cubicBezTo>
                    <a:pt x="2016988" y="399903"/>
                    <a:pt x="2030607" y="387399"/>
                    <a:pt x="2026849" y="370998"/>
                  </a:cubicBezTo>
                  <a:cubicBezTo>
                    <a:pt x="2026072" y="365413"/>
                    <a:pt x="2024508" y="360326"/>
                    <a:pt x="2023876" y="354098"/>
                  </a:cubicBezTo>
                  <a:cubicBezTo>
                    <a:pt x="2024031" y="347368"/>
                    <a:pt x="2027118" y="342649"/>
                    <a:pt x="2033778" y="340083"/>
                  </a:cubicBezTo>
                  <a:cubicBezTo>
                    <a:pt x="2040583" y="336874"/>
                    <a:pt x="2044367" y="341105"/>
                    <a:pt x="2048794" y="345479"/>
                  </a:cubicBezTo>
                  <a:cubicBezTo>
                    <a:pt x="2056507" y="353296"/>
                    <a:pt x="2056273" y="363390"/>
                    <a:pt x="2057325" y="373772"/>
                  </a:cubicBezTo>
                  <a:cubicBezTo>
                    <a:pt x="2059221" y="392461"/>
                    <a:pt x="2059695" y="397132"/>
                    <a:pt x="2070321" y="397232"/>
                  </a:cubicBezTo>
                  <a:lnTo>
                    <a:pt x="2071511" y="397143"/>
                  </a:lnTo>
                  <a:lnTo>
                    <a:pt x="2069934" y="387948"/>
                  </a:lnTo>
                  <a:cubicBezTo>
                    <a:pt x="2068111" y="383917"/>
                    <a:pt x="2065026" y="379929"/>
                    <a:pt x="2060255" y="375986"/>
                  </a:cubicBezTo>
                  <a:cubicBezTo>
                    <a:pt x="2056461" y="373267"/>
                    <a:pt x="2059830" y="367979"/>
                    <a:pt x="2064924" y="367708"/>
                  </a:cubicBezTo>
                  <a:cubicBezTo>
                    <a:pt x="2070748" y="367399"/>
                    <a:pt x="2075842" y="367129"/>
                    <a:pt x="2081666" y="366819"/>
                  </a:cubicBezTo>
                  <a:cubicBezTo>
                    <a:pt x="2107986" y="367612"/>
                    <a:pt x="2120663" y="358908"/>
                    <a:pt x="2129578" y="334347"/>
                  </a:cubicBezTo>
                  <a:cubicBezTo>
                    <a:pt x="2134016" y="321703"/>
                    <a:pt x="2123671" y="319333"/>
                    <a:pt x="2116160" y="315351"/>
                  </a:cubicBezTo>
                  <a:cubicBezTo>
                    <a:pt x="2110145" y="312021"/>
                    <a:pt x="2101294" y="310302"/>
                    <a:pt x="2102325" y="302218"/>
                  </a:cubicBezTo>
                  <a:cubicBezTo>
                    <a:pt x="2104083" y="294094"/>
                    <a:pt x="2112817" y="293631"/>
                    <a:pt x="2119407" y="294010"/>
                  </a:cubicBezTo>
                  <a:cubicBezTo>
                    <a:pt x="2164845" y="297438"/>
                    <a:pt x="2192376" y="266049"/>
                    <a:pt x="2224738" y="243162"/>
                  </a:cubicBezTo>
                  <a:cubicBezTo>
                    <a:pt x="2232474" y="237642"/>
                    <a:pt x="2229865" y="229752"/>
                    <a:pt x="2229478" y="222474"/>
                  </a:cubicBezTo>
                  <a:cubicBezTo>
                    <a:pt x="2229666" y="212244"/>
                    <a:pt x="2223108" y="198724"/>
                    <a:pt x="2233028" y="193087"/>
                  </a:cubicBezTo>
                  <a:cubicBezTo>
                    <a:pt x="2245093" y="186607"/>
                    <a:pt x="2248242" y="204688"/>
                    <a:pt x="2257860" y="207097"/>
                  </a:cubicBezTo>
                  <a:cubicBezTo>
                    <a:pt x="2280850" y="213905"/>
                    <a:pt x="2287208" y="209918"/>
                    <a:pt x="2292598" y="187735"/>
                  </a:cubicBezTo>
                  <a:lnTo>
                    <a:pt x="2292817" y="187109"/>
                  </a:lnTo>
                  <a:lnTo>
                    <a:pt x="2286426" y="166089"/>
                  </a:lnTo>
                  <a:cubicBezTo>
                    <a:pt x="2282779" y="159257"/>
                    <a:pt x="2277801" y="153134"/>
                    <a:pt x="2271697" y="148167"/>
                  </a:cubicBezTo>
                  <a:cubicBezTo>
                    <a:pt x="2252651" y="133119"/>
                    <a:pt x="2225333" y="127270"/>
                    <a:pt x="2200551" y="141725"/>
                  </a:cubicBezTo>
                  <a:cubicBezTo>
                    <a:pt x="2193465" y="145752"/>
                    <a:pt x="2180094" y="141351"/>
                    <a:pt x="2177954" y="156063"/>
                  </a:cubicBezTo>
                  <a:cubicBezTo>
                    <a:pt x="2177459" y="160470"/>
                    <a:pt x="2167500" y="165378"/>
                    <a:pt x="2161941" y="156914"/>
                  </a:cubicBezTo>
                  <a:cubicBezTo>
                    <a:pt x="2160845" y="146570"/>
                    <a:pt x="2160158" y="136205"/>
                    <a:pt x="2166815" y="128838"/>
                  </a:cubicBezTo>
                  <a:cubicBezTo>
                    <a:pt x="2169034" y="126381"/>
                    <a:pt x="2172069" y="124259"/>
                    <a:pt x="2176178" y="122581"/>
                  </a:cubicBezTo>
                  <a:cubicBezTo>
                    <a:pt x="2190465" y="116713"/>
                    <a:pt x="2206825" y="122414"/>
                    <a:pt x="2220346" y="115856"/>
                  </a:cubicBezTo>
                  <a:cubicBezTo>
                    <a:pt x="2227471" y="112559"/>
                    <a:pt x="2238235" y="109067"/>
                    <a:pt x="2224591" y="99573"/>
                  </a:cubicBezTo>
                  <a:cubicBezTo>
                    <a:pt x="2222555" y="88731"/>
                    <a:pt x="2211553" y="73987"/>
                    <a:pt x="2236573" y="77768"/>
                  </a:cubicBezTo>
                  <a:cubicBezTo>
                    <a:pt x="2238028" y="77691"/>
                    <a:pt x="2238757" y="77652"/>
                    <a:pt x="2240288" y="79030"/>
                  </a:cubicBezTo>
                  <a:cubicBezTo>
                    <a:pt x="2247381" y="88873"/>
                    <a:pt x="2259833" y="89671"/>
                    <a:pt x="2269604" y="94992"/>
                  </a:cubicBezTo>
                  <a:cubicBezTo>
                    <a:pt x="2277114" y="98973"/>
                    <a:pt x="2283472" y="94987"/>
                    <a:pt x="2282204" y="84835"/>
                  </a:cubicBezTo>
                  <a:cubicBezTo>
                    <a:pt x="2282893" y="84068"/>
                    <a:pt x="2284309" y="83264"/>
                    <a:pt x="2285805" y="83914"/>
                  </a:cubicBezTo>
                  <a:cubicBezTo>
                    <a:pt x="2292124" y="79198"/>
                    <a:pt x="2301741" y="81608"/>
                    <a:pt x="2306411" y="73331"/>
                  </a:cubicBezTo>
                  <a:cubicBezTo>
                    <a:pt x="2320350" y="60911"/>
                    <a:pt x="2332834" y="48569"/>
                    <a:pt x="2339875" y="29946"/>
                  </a:cubicBezTo>
                  <a:cubicBezTo>
                    <a:pt x="2352809" y="-1397"/>
                    <a:pt x="2370239" y="-3053"/>
                    <a:pt x="2392011" y="22069"/>
                  </a:cubicBezTo>
                  <a:cubicBezTo>
                    <a:pt x="2415354" y="49298"/>
                    <a:pt x="2423401" y="49599"/>
                    <a:pt x="2449746" y="23384"/>
                  </a:cubicBezTo>
                  <a:cubicBezTo>
                    <a:pt x="2450436" y="22617"/>
                    <a:pt x="2450436" y="22617"/>
                    <a:pt x="2451124" y="21850"/>
                  </a:cubicBezTo>
                  <a:cubicBezTo>
                    <a:pt x="2481072" y="-5288"/>
                    <a:pt x="2484595" y="-7665"/>
                    <a:pt x="2508326" y="26842"/>
                  </a:cubicBezTo>
                  <a:cubicBezTo>
                    <a:pt x="2514650" y="35996"/>
                    <a:pt x="2516957" y="51932"/>
                    <a:pt x="2528565" y="50586"/>
                  </a:cubicBezTo>
                  <a:cubicBezTo>
                    <a:pt x="2543084" y="49084"/>
                    <a:pt x="2541428" y="31654"/>
                    <a:pt x="2545177" y="19776"/>
                  </a:cubicBezTo>
                  <a:cubicBezTo>
                    <a:pt x="2547052" y="13837"/>
                    <a:pt x="2548199" y="7937"/>
                    <a:pt x="2549345" y="2036"/>
                  </a:cubicBezTo>
                  <a:cubicBezTo>
                    <a:pt x="2556391" y="-2718"/>
                    <a:pt x="2559535" y="1495"/>
                    <a:pt x="2559883" y="8046"/>
                  </a:cubicBezTo>
                  <a:cubicBezTo>
                    <a:pt x="2560882" y="13102"/>
                    <a:pt x="2559657" y="17549"/>
                    <a:pt x="2562074" y="21798"/>
                  </a:cubicBezTo>
                  <a:cubicBezTo>
                    <a:pt x="2564070" y="31912"/>
                    <a:pt x="2566066" y="42025"/>
                    <a:pt x="2568791" y="52100"/>
                  </a:cubicBezTo>
                  <a:cubicBezTo>
                    <a:pt x="2575008" y="72937"/>
                    <a:pt x="2583208" y="76153"/>
                    <a:pt x="2601553" y="64228"/>
                  </a:cubicBezTo>
                  <a:cubicBezTo>
                    <a:pt x="2610018" y="58670"/>
                    <a:pt x="2616871" y="50277"/>
                    <a:pt x="2625296" y="43989"/>
                  </a:cubicBezTo>
                  <a:cubicBezTo>
                    <a:pt x="2630888" y="39313"/>
                    <a:pt x="2637090" y="32415"/>
                    <a:pt x="2645290" y="35628"/>
                  </a:cubicBezTo>
                  <a:cubicBezTo>
                    <a:pt x="2654257" y="39532"/>
                    <a:pt x="2654721" y="48267"/>
                    <a:pt x="2655912" y="56963"/>
                  </a:cubicBezTo>
                  <a:cubicBezTo>
                    <a:pt x="2657220" y="67843"/>
                    <a:pt x="2657072" y="78799"/>
                    <a:pt x="2657690" y="90445"/>
                  </a:cubicBezTo>
                  <a:cubicBezTo>
                    <a:pt x="2658347" y="102820"/>
                    <a:pt x="2663062" y="109139"/>
                    <a:pt x="2676280" y="110626"/>
                  </a:cubicBezTo>
                  <a:cubicBezTo>
                    <a:pt x="2699766" y="113029"/>
                    <a:pt x="2709119" y="124213"/>
                    <a:pt x="2711006" y="146010"/>
                  </a:cubicBezTo>
                  <a:cubicBezTo>
                    <a:pt x="2715741" y="193934"/>
                    <a:pt x="2718768" y="195963"/>
                    <a:pt x="2766305" y="183951"/>
                  </a:cubicBezTo>
                  <a:lnTo>
                    <a:pt x="2774785" y="182383"/>
                  </a:lnTo>
                  <a:lnTo>
                    <a:pt x="2787061" y="171241"/>
                  </a:lnTo>
                  <a:cubicBezTo>
                    <a:pt x="2798361" y="164073"/>
                    <a:pt x="2812957" y="164028"/>
                    <a:pt x="2822613" y="167164"/>
                  </a:cubicBezTo>
                  <a:cubicBezTo>
                    <a:pt x="2833762" y="170951"/>
                    <a:pt x="2840275" y="169876"/>
                    <a:pt x="2851379" y="159068"/>
                  </a:cubicBezTo>
                  <a:cubicBezTo>
                    <a:pt x="2843193" y="183589"/>
                    <a:pt x="2851927" y="183125"/>
                    <a:pt x="2865410" y="175841"/>
                  </a:cubicBezTo>
                  <a:cubicBezTo>
                    <a:pt x="2866295" y="185648"/>
                    <a:pt x="2866605" y="194939"/>
                    <a:pt x="2868616" y="203591"/>
                  </a:cubicBezTo>
                  <a:lnTo>
                    <a:pt x="2876460" y="217590"/>
                  </a:lnTo>
                  <a:lnTo>
                    <a:pt x="2879988" y="214776"/>
                  </a:lnTo>
                  <a:cubicBezTo>
                    <a:pt x="2882505" y="210629"/>
                    <a:pt x="2883508" y="205465"/>
                    <a:pt x="2883159" y="198914"/>
                  </a:cubicBezTo>
                  <a:cubicBezTo>
                    <a:pt x="2881344" y="164704"/>
                    <a:pt x="2883373" y="161676"/>
                    <a:pt x="2919613" y="156832"/>
                  </a:cubicBezTo>
                  <a:cubicBezTo>
                    <a:pt x="2934860" y="155293"/>
                    <a:pt x="2934511" y="148741"/>
                    <a:pt x="2928147" y="138860"/>
                  </a:cubicBezTo>
                  <a:cubicBezTo>
                    <a:pt x="2925764" y="121468"/>
                    <a:pt x="2937836" y="128857"/>
                    <a:pt x="2945881" y="129160"/>
                  </a:cubicBezTo>
                  <a:cubicBezTo>
                    <a:pt x="2979943" y="138301"/>
                    <a:pt x="3002044" y="128368"/>
                    <a:pt x="3020035" y="96025"/>
                  </a:cubicBezTo>
                  <a:cubicBezTo>
                    <a:pt x="3035385" y="68933"/>
                    <a:pt x="3041054" y="65712"/>
                    <a:pt x="3059179" y="77157"/>
                  </a:cubicBezTo>
                  <a:cubicBezTo>
                    <a:pt x="3063973" y="84932"/>
                    <a:pt x="3065279" y="95813"/>
                    <a:pt x="3077043" y="97377"/>
                  </a:cubicBezTo>
                  <a:cubicBezTo>
                    <a:pt x="3090414" y="101777"/>
                    <a:pt x="3100334" y="96140"/>
                    <a:pt x="3110061" y="86865"/>
                  </a:cubicBezTo>
                  <a:cubicBezTo>
                    <a:pt x="3119098" y="78356"/>
                    <a:pt x="3126447" y="65557"/>
                    <a:pt x="3141966" y="69112"/>
                  </a:cubicBezTo>
                  <a:cubicBezTo>
                    <a:pt x="3147524" y="77576"/>
                    <a:pt x="3152355" y="86080"/>
                    <a:pt x="3160021" y="92972"/>
                  </a:cubicBezTo>
                  <a:cubicBezTo>
                    <a:pt x="3164620" y="97106"/>
                    <a:pt x="3163055" y="108869"/>
                    <a:pt x="3174507" y="104612"/>
                  </a:cubicBezTo>
                  <a:cubicBezTo>
                    <a:pt x="3179448" y="101429"/>
                    <a:pt x="3180594" y="95529"/>
                    <a:pt x="3184041" y="91696"/>
                  </a:cubicBezTo>
                  <a:cubicBezTo>
                    <a:pt x="3184731" y="90929"/>
                    <a:pt x="3184653" y="89475"/>
                    <a:pt x="3184575" y="88018"/>
                  </a:cubicBezTo>
                  <a:cubicBezTo>
                    <a:pt x="3188556" y="80507"/>
                    <a:pt x="3182153" y="69898"/>
                    <a:pt x="3192073" y="64262"/>
                  </a:cubicBezTo>
                  <a:cubicBezTo>
                    <a:pt x="3200962" y="66710"/>
                    <a:pt x="3199932" y="74794"/>
                    <a:pt x="3201007" y="81307"/>
                  </a:cubicBezTo>
                  <a:cubicBezTo>
                    <a:pt x="3202083" y="87819"/>
                    <a:pt x="3203197" y="95059"/>
                    <a:pt x="3205002" y="101532"/>
                  </a:cubicBezTo>
                  <a:cubicBezTo>
                    <a:pt x="3211448" y="126738"/>
                    <a:pt x="3219610" y="129226"/>
                    <a:pt x="3239907" y="112818"/>
                  </a:cubicBezTo>
                  <a:cubicBezTo>
                    <a:pt x="3244771" y="108180"/>
                    <a:pt x="3249596" y="102815"/>
                    <a:pt x="3253692" y="97487"/>
                  </a:cubicBezTo>
                  <a:cubicBezTo>
                    <a:pt x="3267940" y="90891"/>
                    <a:pt x="3274878" y="97822"/>
                    <a:pt x="3276340" y="111615"/>
                  </a:cubicBezTo>
                  <a:cubicBezTo>
                    <a:pt x="3277455" y="118854"/>
                    <a:pt x="3277880" y="126859"/>
                    <a:pt x="3277538" y="134178"/>
                  </a:cubicBezTo>
                  <a:cubicBezTo>
                    <a:pt x="3277428" y="145864"/>
                    <a:pt x="3279999" y="153025"/>
                    <a:pt x="3294633" y="153709"/>
                  </a:cubicBezTo>
                  <a:cubicBezTo>
                    <a:pt x="3310725" y="154314"/>
                    <a:pt x="3317971" y="167069"/>
                    <a:pt x="3319511" y="182315"/>
                  </a:cubicBezTo>
                  <a:cubicBezTo>
                    <a:pt x="3323589" y="217866"/>
                    <a:pt x="3323589" y="217866"/>
                    <a:pt x="3357761" y="215322"/>
                  </a:cubicBezTo>
                  <a:cubicBezTo>
                    <a:pt x="3365040" y="214935"/>
                    <a:pt x="3376222" y="205581"/>
                    <a:pt x="3375693" y="223128"/>
                  </a:cubicBezTo>
                  <a:cubicBezTo>
                    <a:pt x="3372937" y="226194"/>
                    <a:pt x="3370180" y="229261"/>
                    <a:pt x="3367384" y="231599"/>
                  </a:cubicBezTo>
                  <a:cubicBezTo>
                    <a:pt x="3359268" y="243708"/>
                    <a:pt x="3368118" y="245428"/>
                    <a:pt x="3377007" y="247876"/>
                  </a:cubicBezTo>
                  <a:cubicBezTo>
                    <a:pt x="3393174" y="249938"/>
                    <a:pt x="3404403" y="255181"/>
                    <a:pt x="3404679" y="274146"/>
                  </a:cubicBezTo>
                  <a:cubicBezTo>
                    <a:pt x="3404377" y="282190"/>
                    <a:pt x="3409897" y="289926"/>
                    <a:pt x="3412506" y="297817"/>
                  </a:cubicBezTo>
                  <a:cubicBezTo>
                    <a:pt x="3416074" y="310037"/>
                    <a:pt x="3414431" y="320343"/>
                    <a:pt x="3404705" y="329618"/>
                  </a:cubicBezTo>
                  <a:cubicBezTo>
                    <a:pt x="3386707" y="348093"/>
                    <a:pt x="3386714" y="361961"/>
                    <a:pt x="3403810" y="381492"/>
                  </a:cubicBezTo>
                  <a:cubicBezTo>
                    <a:pt x="3407719" y="386394"/>
                    <a:pt x="3412319" y="390529"/>
                    <a:pt x="3416229" y="395431"/>
                  </a:cubicBezTo>
                  <a:cubicBezTo>
                    <a:pt x="3425582" y="406614"/>
                    <a:pt x="3425434" y="417571"/>
                    <a:pt x="3415823" y="429030"/>
                  </a:cubicBezTo>
                  <a:cubicBezTo>
                    <a:pt x="3409102" y="436503"/>
                    <a:pt x="3400313" y="443677"/>
                    <a:pt x="3401628" y="453598"/>
                  </a:cubicBezTo>
                  <a:lnTo>
                    <a:pt x="3406630" y="464271"/>
                  </a:lnTo>
                  <a:lnTo>
                    <a:pt x="3407669" y="464755"/>
                  </a:lnTo>
                  <a:cubicBezTo>
                    <a:pt x="3414157" y="465851"/>
                    <a:pt x="3423255" y="468537"/>
                    <a:pt x="3418321" y="455507"/>
                  </a:cubicBezTo>
                  <a:cubicBezTo>
                    <a:pt x="3422051" y="447047"/>
                    <a:pt x="3421431" y="431638"/>
                    <a:pt x="3436938" y="446109"/>
                  </a:cubicBezTo>
                  <a:cubicBezTo>
                    <a:pt x="3437981" y="446745"/>
                    <a:pt x="3438503" y="447063"/>
                    <a:pt x="3438909" y="448742"/>
                  </a:cubicBezTo>
                  <a:cubicBezTo>
                    <a:pt x="3439149" y="458909"/>
                    <a:pt x="3447381" y="465362"/>
                    <a:pt x="3451615" y="473672"/>
                  </a:cubicBezTo>
                  <a:cubicBezTo>
                    <a:pt x="3454921" y="479983"/>
                    <a:pt x="3461208" y="480239"/>
                    <a:pt x="3465140" y="472618"/>
                  </a:cubicBezTo>
                  <a:cubicBezTo>
                    <a:pt x="3465981" y="472415"/>
                    <a:pt x="3467341" y="472531"/>
                    <a:pt x="3468067" y="473688"/>
                  </a:cubicBezTo>
                  <a:cubicBezTo>
                    <a:pt x="3474671" y="473422"/>
                    <a:pt x="3480179" y="479645"/>
                    <a:pt x="3487330" y="476135"/>
                  </a:cubicBezTo>
                  <a:cubicBezTo>
                    <a:pt x="3502854" y="474154"/>
                    <a:pt x="3517334" y="471536"/>
                    <a:pt x="3531027" y="461995"/>
                  </a:cubicBezTo>
                  <a:cubicBezTo>
                    <a:pt x="3554823" y="446453"/>
                    <a:pt x="3567661" y="453568"/>
                    <a:pt x="3570810" y="481255"/>
                  </a:cubicBezTo>
                  <a:cubicBezTo>
                    <a:pt x="3574048" y="511145"/>
                    <a:pt x="3579467" y="515167"/>
                    <a:pt x="3610106" y="509524"/>
                  </a:cubicBezTo>
                  <a:cubicBezTo>
                    <a:pt x="3610947" y="509321"/>
                    <a:pt x="3610947" y="509321"/>
                    <a:pt x="3611787" y="509117"/>
                  </a:cubicBezTo>
                  <a:cubicBezTo>
                    <a:pt x="3645353" y="504545"/>
                    <a:pt x="3648916" y="504571"/>
                    <a:pt x="3648972" y="539676"/>
                  </a:cubicBezTo>
                  <a:cubicBezTo>
                    <a:pt x="3649008" y="549002"/>
                    <a:pt x="3643051" y="561113"/>
                    <a:pt x="3651715" y="565684"/>
                  </a:cubicBezTo>
                  <a:cubicBezTo>
                    <a:pt x="3662465" y="571526"/>
                    <a:pt x="3669581" y="558689"/>
                    <a:pt x="3677800" y="552253"/>
                  </a:cubicBezTo>
                  <a:cubicBezTo>
                    <a:pt x="3681913" y="549035"/>
                    <a:pt x="3685501" y="545499"/>
                    <a:pt x="3689090" y="541962"/>
                  </a:cubicBezTo>
                  <a:cubicBezTo>
                    <a:pt x="3696215" y="542014"/>
                    <a:pt x="3696392" y="546416"/>
                    <a:pt x="3693528" y="551111"/>
                  </a:cubicBezTo>
                  <a:cubicBezTo>
                    <a:pt x="3691823" y="555081"/>
                    <a:pt x="3688870" y="557574"/>
                    <a:pt x="3688525" y="561659"/>
                  </a:cubicBezTo>
                  <a:cubicBezTo>
                    <a:pt x="3685113" y="569597"/>
                    <a:pt x="3681701" y="577536"/>
                    <a:pt x="3678811" y="585793"/>
                  </a:cubicBezTo>
                  <a:cubicBezTo>
                    <a:pt x="3673235" y="603147"/>
                    <a:pt x="3677382" y="609256"/>
                    <a:pt x="3695717" y="609705"/>
                  </a:cubicBezTo>
                  <a:cubicBezTo>
                    <a:pt x="3704203" y="609872"/>
                    <a:pt x="3712920" y="607317"/>
                    <a:pt x="3721724" y="606963"/>
                  </a:cubicBezTo>
                  <a:cubicBezTo>
                    <a:pt x="3727807" y="606379"/>
                    <a:pt x="3735364" y="604548"/>
                    <a:pt x="3739511" y="610656"/>
                  </a:cubicBezTo>
                  <a:cubicBezTo>
                    <a:pt x="3743862" y="617605"/>
                    <a:pt x="3740043" y="623864"/>
                    <a:pt x="3736745" y="630441"/>
                  </a:cubicBezTo>
                  <a:cubicBezTo>
                    <a:pt x="3732495" y="638583"/>
                    <a:pt x="3727200" y="646089"/>
                    <a:pt x="3722108" y="654435"/>
                  </a:cubicBezTo>
                  <a:cubicBezTo>
                    <a:pt x="3716698" y="663301"/>
                    <a:pt x="3716964" y="669905"/>
                    <a:pt x="3725398" y="677198"/>
                  </a:cubicBezTo>
                  <a:cubicBezTo>
                    <a:pt x="3740499" y="689988"/>
                    <a:pt x="3741667" y="702153"/>
                    <a:pt x="3732642" y="718120"/>
                  </a:cubicBezTo>
                  <a:cubicBezTo>
                    <a:pt x="3713205" y="753500"/>
                    <a:pt x="3714336" y="756337"/>
                    <a:pt x="3752899" y="770559"/>
                  </a:cubicBezTo>
                  <a:lnTo>
                    <a:pt x="3759505" y="773492"/>
                  </a:lnTo>
                  <a:lnTo>
                    <a:pt x="3773273" y="771607"/>
                  </a:lnTo>
                  <a:cubicBezTo>
                    <a:pt x="3784483" y="772004"/>
                    <a:pt x="3794597" y="778891"/>
                    <a:pt x="3799787" y="785635"/>
                  </a:cubicBezTo>
                  <a:cubicBezTo>
                    <a:pt x="3805701" y="793538"/>
                    <a:pt x="3810714" y="795880"/>
                    <a:pt x="3823514" y="793669"/>
                  </a:cubicBezTo>
                  <a:cubicBezTo>
                    <a:pt x="3806234" y="806745"/>
                    <a:pt x="3812492" y="810563"/>
                    <a:pt x="3825266" y="811916"/>
                  </a:cubicBezTo>
                  <a:cubicBezTo>
                    <a:pt x="3821231" y="819116"/>
                    <a:pt x="3817043" y="825686"/>
                    <a:pt x="3814334" y="832622"/>
                  </a:cubicBezTo>
                  <a:lnTo>
                    <a:pt x="3813124" y="846019"/>
                  </a:lnTo>
                  <a:lnTo>
                    <a:pt x="3816896" y="845745"/>
                  </a:lnTo>
                  <a:cubicBezTo>
                    <a:pt x="3820602" y="844069"/>
                    <a:pt x="3823742" y="840975"/>
                    <a:pt x="3826606" y="836281"/>
                  </a:cubicBezTo>
                  <a:cubicBezTo>
                    <a:pt x="3841561" y="811766"/>
                    <a:pt x="3844399" y="810633"/>
                    <a:pt x="3871753" y="824457"/>
                  </a:cubicBezTo>
                  <a:cubicBezTo>
                    <a:pt x="3883024" y="830618"/>
                    <a:pt x="3885888" y="825924"/>
                    <a:pt x="3886171" y="816075"/>
                  </a:cubicBezTo>
                  <a:cubicBezTo>
                    <a:pt x="3892765" y="802920"/>
                    <a:pt x="3897610" y="813750"/>
                    <a:pt x="3903030" y="817772"/>
                  </a:cubicBezTo>
                  <a:cubicBezTo>
                    <a:pt x="3922250" y="840234"/>
                    <a:pt x="3942237" y="843839"/>
                    <a:pt x="3970004" y="830001"/>
                  </a:cubicBezTo>
                  <a:cubicBezTo>
                    <a:pt x="3993457" y="818542"/>
                    <a:pt x="3998903" y="819002"/>
                    <a:pt x="4006011" y="835505"/>
                  </a:cubicBezTo>
                  <a:cubicBezTo>
                    <a:pt x="4005641" y="843153"/>
                    <a:pt x="4001389" y="851294"/>
                    <a:pt x="4008781" y="857952"/>
                  </a:cubicBezTo>
                  <a:cubicBezTo>
                    <a:pt x="4015942" y="867330"/>
                    <a:pt x="4025472" y="868134"/>
                    <a:pt x="4036593" y="866329"/>
                  </a:cubicBezTo>
                  <a:cubicBezTo>
                    <a:pt x="4046874" y="864729"/>
                    <a:pt x="4058021" y="859362"/>
                    <a:pt x="4067065" y="869173"/>
                  </a:cubicBezTo>
                  <a:cubicBezTo>
                    <a:pt x="4066898" y="877660"/>
                    <a:pt x="4066209" y="885829"/>
                    <a:pt x="4068243" y="894227"/>
                  </a:cubicBezTo>
                  <a:cubicBezTo>
                    <a:pt x="4069463" y="899266"/>
                    <a:pt x="4062807" y="906657"/>
                    <a:pt x="4072744" y="909141"/>
                  </a:cubicBezTo>
                  <a:cubicBezTo>
                    <a:pt x="4077668" y="909281"/>
                    <a:pt x="4081257" y="905745"/>
                    <a:pt x="4085456" y="904728"/>
                  </a:cubicBezTo>
                  <a:cubicBezTo>
                    <a:pt x="4086296" y="904525"/>
                    <a:pt x="4086932" y="903481"/>
                    <a:pt x="4087569" y="902438"/>
                  </a:cubicBezTo>
                  <a:cubicBezTo>
                    <a:pt x="4093880" y="899131"/>
                    <a:pt x="4094481" y="888762"/>
                    <a:pt x="4104011" y="889565"/>
                  </a:cubicBezTo>
                  <a:cubicBezTo>
                    <a:pt x="4108996" y="895470"/>
                    <a:pt x="4104453" y="900573"/>
                    <a:pt x="4102112" y="905585"/>
                  </a:cubicBezTo>
                  <a:cubicBezTo>
                    <a:pt x="4099768" y="910596"/>
                    <a:pt x="4097108" y="916132"/>
                    <a:pt x="4095288" y="921462"/>
                  </a:cubicBezTo>
                  <a:cubicBezTo>
                    <a:pt x="4087801" y="941946"/>
                    <a:pt x="4092266" y="947533"/>
                    <a:pt x="4114076" y="945806"/>
                  </a:cubicBezTo>
                  <a:cubicBezTo>
                    <a:pt x="4119636" y="944905"/>
                    <a:pt x="4125514" y="943481"/>
                    <a:pt x="4130871" y="941738"/>
                  </a:cubicBezTo>
                  <a:cubicBezTo>
                    <a:pt x="4143850" y="943930"/>
                    <a:pt x="4145362" y="952010"/>
                    <a:pt x="4139837" y="962239"/>
                  </a:cubicBezTo>
                  <a:cubicBezTo>
                    <a:pt x="4137177" y="967774"/>
                    <a:pt x="4133677" y="973510"/>
                    <a:pt x="4129972" y="978409"/>
                  </a:cubicBezTo>
                  <a:cubicBezTo>
                    <a:pt x="4124359" y="986436"/>
                    <a:pt x="4122741" y="992607"/>
                    <a:pt x="4132538" y="1000014"/>
                  </a:cubicBezTo>
                  <a:cubicBezTo>
                    <a:pt x="4143377" y="1008058"/>
                    <a:pt x="4142344" y="1020311"/>
                    <a:pt x="4136184" y="1031582"/>
                  </a:cubicBezTo>
                  <a:cubicBezTo>
                    <a:pt x="4122155" y="1058096"/>
                    <a:pt x="4122155" y="1058096"/>
                    <a:pt x="4146989" y="1072530"/>
                  </a:cubicBezTo>
                  <a:cubicBezTo>
                    <a:pt x="4152205" y="1075713"/>
                    <a:pt x="4164370" y="1074544"/>
                    <a:pt x="4155689" y="1086426"/>
                  </a:cubicBezTo>
                  <a:cubicBezTo>
                    <a:pt x="4152330" y="1087240"/>
                    <a:pt x="4148971" y="1088053"/>
                    <a:pt x="4145929" y="1088346"/>
                  </a:cubicBezTo>
                  <a:cubicBezTo>
                    <a:pt x="4134580" y="1092872"/>
                    <a:pt x="4139884" y="1098255"/>
                    <a:pt x="4144869" y="1104161"/>
                  </a:cubicBezTo>
                  <a:cubicBezTo>
                    <a:pt x="4155072" y="1113248"/>
                    <a:pt x="4160351" y="1122193"/>
                    <a:pt x="4151555" y="1135437"/>
                  </a:cubicBezTo>
                  <a:cubicBezTo>
                    <a:pt x="4147533" y="1140857"/>
                    <a:pt x="4147683" y="1148821"/>
                    <a:pt x="4145749" y="1155514"/>
                  </a:cubicBezTo>
                  <a:cubicBezTo>
                    <a:pt x="4142425" y="1165654"/>
                    <a:pt x="4136406" y="1172002"/>
                    <a:pt x="4125285" y="1173806"/>
                  </a:cubicBezTo>
                  <a:cubicBezTo>
                    <a:pt x="4104086" y="1178051"/>
                    <a:pt x="4097520" y="1187644"/>
                    <a:pt x="4100084" y="1209249"/>
                  </a:cubicBezTo>
                  <a:cubicBezTo>
                    <a:pt x="4100465" y="1214492"/>
                    <a:pt x="4101685" y="1219531"/>
                    <a:pt x="4102065" y="1224773"/>
                  </a:cubicBezTo>
                  <a:cubicBezTo>
                    <a:pt x="4103234" y="1236937"/>
                    <a:pt x="4097939" y="1244443"/>
                    <a:pt x="4085863" y="1247811"/>
                  </a:cubicBezTo>
                  <a:cubicBezTo>
                    <a:pt x="4074945" y="1250455"/>
                    <a:pt x="4061738" y="1250987"/>
                    <a:pt x="4062766" y="1268076"/>
                  </a:cubicBezTo>
                  <a:cubicBezTo>
                    <a:pt x="4063703" y="1282962"/>
                    <a:pt x="4064642" y="1297849"/>
                    <a:pt x="4083268" y="1301340"/>
                  </a:cubicBezTo>
                  <a:cubicBezTo>
                    <a:pt x="4085151" y="1301774"/>
                    <a:pt x="4088078" y="1302842"/>
                    <a:pt x="4087529" y="1306087"/>
                  </a:cubicBezTo>
                  <a:cubicBezTo>
                    <a:pt x="4084144" y="1310464"/>
                    <a:pt x="4079449" y="1307599"/>
                    <a:pt x="4075365" y="1307255"/>
                  </a:cubicBezTo>
                  <a:cubicBezTo>
                    <a:pt x="4057845" y="1310164"/>
                    <a:pt x="4041852" y="1304703"/>
                    <a:pt x="4025745" y="1300601"/>
                  </a:cubicBezTo>
                  <a:cubicBezTo>
                    <a:pt x="4016737" y="1300117"/>
                    <a:pt x="4012599" y="1306897"/>
                    <a:pt x="4008463" y="1313678"/>
                  </a:cubicBezTo>
                  <a:cubicBezTo>
                    <a:pt x="4004644" y="1319937"/>
                    <a:pt x="4001030" y="1327036"/>
                    <a:pt x="3997211" y="1333296"/>
                  </a:cubicBezTo>
                  <a:cubicBezTo>
                    <a:pt x="3983731" y="1356565"/>
                    <a:pt x="3982892" y="1356768"/>
                    <a:pt x="3959711" y="1345489"/>
                  </a:cubicBezTo>
                  <a:cubicBezTo>
                    <a:pt x="3954629" y="1366725"/>
                    <a:pt x="3954629" y="1366725"/>
                    <a:pt x="3934694" y="1355993"/>
                  </a:cubicBezTo>
                  <a:cubicBezTo>
                    <a:pt x="3931042" y="1353766"/>
                    <a:pt x="3927072" y="1352059"/>
                    <a:pt x="3923281" y="1354756"/>
                  </a:cubicBezTo>
                  <a:cubicBezTo>
                    <a:pt x="3919488" y="1357454"/>
                    <a:pt x="3922185" y="1361246"/>
                    <a:pt x="3922998" y="1364605"/>
                  </a:cubicBezTo>
                  <a:cubicBezTo>
                    <a:pt x="3924944" y="1370803"/>
                    <a:pt x="3926889" y="1376999"/>
                    <a:pt x="3927995" y="1383399"/>
                  </a:cubicBezTo>
                  <a:cubicBezTo>
                    <a:pt x="3930524" y="1395678"/>
                    <a:pt x="3936872" y="1401698"/>
                    <a:pt x="3949876" y="1400327"/>
                  </a:cubicBezTo>
                  <a:cubicBezTo>
                    <a:pt x="3959000" y="1399450"/>
                    <a:pt x="3965895" y="1402226"/>
                    <a:pt x="3968971" y="1411261"/>
                  </a:cubicBezTo>
                  <a:cubicBezTo>
                    <a:pt x="3969123" y="1419226"/>
                    <a:pt x="3962925" y="1421171"/>
                    <a:pt x="3957365" y="1422073"/>
                  </a:cubicBezTo>
                  <a:cubicBezTo>
                    <a:pt x="3922845" y="1428211"/>
                    <a:pt x="3902965" y="1452585"/>
                    <a:pt x="3884013" y="1478958"/>
                  </a:cubicBezTo>
                  <a:cubicBezTo>
                    <a:pt x="3874400" y="1492955"/>
                    <a:pt x="3868462" y="1496310"/>
                    <a:pt x="3859917" y="1489419"/>
                  </a:cubicBezTo>
                  <a:lnTo>
                    <a:pt x="3852809" y="1481837"/>
                  </a:lnTo>
                  <a:lnTo>
                    <a:pt x="3841864" y="1492090"/>
                  </a:lnTo>
                  <a:lnTo>
                    <a:pt x="3840531" y="1496285"/>
                  </a:lnTo>
                  <a:lnTo>
                    <a:pt x="3850294" y="1497108"/>
                  </a:lnTo>
                  <a:cubicBezTo>
                    <a:pt x="3875525" y="1500333"/>
                    <a:pt x="3883385" y="1514432"/>
                    <a:pt x="3872107" y="1537613"/>
                  </a:cubicBezTo>
                  <a:cubicBezTo>
                    <a:pt x="3867421" y="1547638"/>
                    <a:pt x="3860129" y="1556073"/>
                    <a:pt x="3857531" y="1567371"/>
                  </a:cubicBezTo>
                  <a:cubicBezTo>
                    <a:pt x="3852883" y="1586722"/>
                    <a:pt x="3857029" y="1592830"/>
                    <a:pt x="3876636" y="1591193"/>
                  </a:cubicBezTo>
                  <a:cubicBezTo>
                    <a:pt x="3882402" y="1591131"/>
                    <a:pt x="3888279" y="1589708"/>
                    <a:pt x="3893839" y="1588805"/>
                  </a:cubicBezTo>
                  <a:cubicBezTo>
                    <a:pt x="3898879" y="1587585"/>
                    <a:pt x="3903918" y="1586365"/>
                    <a:pt x="3910000" y="1585781"/>
                  </a:cubicBezTo>
                  <a:cubicBezTo>
                    <a:pt x="3887371" y="1613488"/>
                    <a:pt x="3869009" y="1616601"/>
                    <a:pt x="3841479" y="1598374"/>
                  </a:cubicBezTo>
                  <a:cubicBezTo>
                    <a:pt x="3828236" y="1589580"/>
                    <a:pt x="3822039" y="1591525"/>
                    <a:pt x="3820166" y="1603981"/>
                  </a:cubicBezTo>
                  <a:cubicBezTo>
                    <a:pt x="3819878" y="1607385"/>
                    <a:pt x="3820969" y="1612345"/>
                    <a:pt x="3821044" y="1616327"/>
                  </a:cubicBezTo>
                  <a:lnTo>
                    <a:pt x="3820601" y="1618633"/>
                  </a:lnTo>
                  <a:lnTo>
                    <a:pt x="3856796" y="1624365"/>
                  </a:lnTo>
                  <a:cubicBezTo>
                    <a:pt x="3864640" y="1625607"/>
                    <a:pt x="3873279" y="1625739"/>
                    <a:pt x="3878963" y="1632824"/>
                  </a:cubicBezTo>
                  <a:cubicBezTo>
                    <a:pt x="3879662" y="1632317"/>
                    <a:pt x="3880361" y="1631809"/>
                    <a:pt x="3881060" y="1631301"/>
                  </a:cubicBezTo>
                  <a:cubicBezTo>
                    <a:pt x="3903233" y="1628009"/>
                    <a:pt x="3924385" y="1635070"/>
                    <a:pt x="3946493" y="1636097"/>
                  </a:cubicBezTo>
                  <a:cubicBezTo>
                    <a:pt x="3987691" y="1637671"/>
                    <a:pt x="4029301" y="1640551"/>
                    <a:pt x="4070600" y="1629769"/>
                  </a:cubicBezTo>
                  <a:cubicBezTo>
                    <a:pt x="4082831" y="1626757"/>
                    <a:pt x="4095982" y="1625747"/>
                    <a:pt x="4108464" y="1628962"/>
                  </a:cubicBezTo>
                  <a:cubicBezTo>
                    <a:pt x="4128696" y="1634021"/>
                    <a:pt x="4146574" y="1646132"/>
                    <a:pt x="4169224" y="1639821"/>
                  </a:cubicBezTo>
                  <a:cubicBezTo>
                    <a:pt x="4178947" y="1637030"/>
                    <a:pt x="4190031" y="1641260"/>
                    <a:pt x="4200098" y="1644093"/>
                  </a:cubicBezTo>
                  <a:cubicBezTo>
                    <a:pt x="4206038" y="1645651"/>
                    <a:pt x="4211182" y="1648322"/>
                    <a:pt x="4211147" y="1656359"/>
                  </a:cubicBezTo>
                  <a:cubicBezTo>
                    <a:pt x="4214361" y="1643877"/>
                    <a:pt x="4222463" y="1639593"/>
                    <a:pt x="4233230" y="1641916"/>
                  </a:cubicBezTo>
                  <a:cubicBezTo>
                    <a:pt x="4255971" y="1646755"/>
                    <a:pt x="4279860" y="1644351"/>
                    <a:pt x="4300563" y="1658147"/>
                  </a:cubicBezTo>
                  <a:cubicBezTo>
                    <a:pt x="4305612" y="1661421"/>
                    <a:pt x="4313140" y="1660757"/>
                    <a:pt x="4319080" y="1662318"/>
                  </a:cubicBezTo>
                  <a:cubicBezTo>
                    <a:pt x="4337405" y="1667694"/>
                    <a:pt x="4355923" y="1671864"/>
                    <a:pt x="4374375" y="1680353"/>
                  </a:cubicBezTo>
                  <a:cubicBezTo>
                    <a:pt x="4392126" y="1689350"/>
                    <a:pt x="4410924" y="1703463"/>
                    <a:pt x="4434018" y="1702171"/>
                  </a:cubicBezTo>
                  <a:cubicBezTo>
                    <a:pt x="4445166" y="1702081"/>
                    <a:pt x="4457840" y="1704088"/>
                    <a:pt x="4465268" y="1715781"/>
                  </a:cubicBezTo>
                  <a:lnTo>
                    <a:pt x="4467174" y="1715464"/>
                  </a:lnTo>
                  <a:lnTo>
                    <a:pt x="4467174" y="1715465"/>
                  </a:lnTo>
                  <a:cubicBezTo>
                    <a:pt x="4468222" y="1714702"/>
                    <a:pt x="4468175" y="1715004"/>
                    <a:pt x="4467651" y="1715385"/>
                  </a:cubicBezTo>
                  <a:lnTo>
                    <a:pt x="4467174" y="1715464"/>
                  </a:lnTo>
                  <a:lnTo>
                    <a:pt x="4466063" y="1714670"/>
                  </a:lnTo>
                  <a:cubicBezTo>
                    <a:pt x="4458791" y="1709807"/>
                    <a:pt x="4459459" y="1705582"/>
                    <a:pt x="4467370" y="1702505"/>
                  </a:cubicBezTo>
                  <a:cubicBezTo>
                    <a:pt x="4470071" y="1701077"/>
                    <a:pt x="4473089" y="1701554"/>
                    <a:pt x="4476105" y="1702032"/>
                  </a:cubicBezTo>
                  <a:cubicBezTo>
                    <a:pt x="4507614" y="1710115"/>
                    <a:pt x="4540876" y="1699299"/>
                    <a:pt x="4572318" y="1711701"/>
                  </a:cubicBezTo>
                  <a:cubicBezTo>
                    <a:pt x="4576954" y="1713673"/>
                    <a:pt x="4583370" y="1712215"/>
                    <a:pt x="4589311" y="1713774"/>
                  </a:cubicBezTo>
                  <a:cubicBezTo>
                    <a:pt x="4590518" y="1713966"/>
                    <a:pt x="4592232" y="1714855"/>
                    <a:pt x="4593344" y="1715650"/>
                  </a:cubicBezTo>
                  <a:cubicBezTo>
                    <a:pt x="4596582" y="1718639"/>
                    <a:pt x="4596420" y="1723562"/>
                    <a:pt x="4601154" y="1724929"/>
                  </a:cubicBezTo>
                  <a:cubicBezTo>
                    <a:pt x="4602169" y="1726327"/>
                    <a:pt x="4602581" y="1727630"/>
                    <a:pt x="4602993" y="1728933"/>
                  </a:cubicBezTo>
                  <a:cubicBezTo>
                    <a:pt x="4603627" y="1732745"/>
                    <a:pt x="4603657" y="1736461"/>
                    <a:pt x="4603083" y="1740082"/>
                  </a:cubicBezTo>
                  <a:cubicBezTo>
                    <a:pt x="4603304" y="1742592"/>
                    <a:pt x="4602923" y="1745006"/>
                    <a:pt x="4603239" y="1746912"/>
                  </a:cubicBezTo>
                  <a:cubicBezTo>
                    <a:pt x="4611844" y="1755078"/>
                    <a:pt x="4620675" y="1754003"/>
                    <a:pt x="4630175" y="1748703"/>
                  </a:cubicBezTo>
                  <a:cubicBezTo>
                    <a:pt x="4639388" y="1745213"/>
                    <a:pt x="4645740" y="1748074"/>
                    <a:pt x="4649928" y="1756780"/>
                  </a:cubicBezTo>
                  <a:cubicBezTo>
                    <a:pt x="4653196" y="1763484"/>
                    <a:pt x="4650431" y="1769232"/>
                    <a:pt x="4642711" y="1771103"/>
                  </a:cubicBezTo>
                  <a:cubicBezTo>
                    <a:pt x="4616892" y="1758352"/>
                    <a:pt x="4587764" y="1758689"/>
                    <a:pt x="4560387" y="1751878"/>
                  </a:cubicBezTo>
                  <a:cubicBezTo>
                    <a:pt x="4549111" y="1748855"/>
                    <a:pt x="4532124" y="1735030"/>
                    <a:pt x="4517474" y="1749413"/>
                  </a:cubicBezTo>
                  <a:cubicBezTo>
                    <a:pt x="4515980" y="1751032"/>
                    <a:pt x="4511057" y="1750870"/>
                    <a:pt x="4509436" y="1749377"/>
                  </a:cubicBezTo>
                  <a:cubicBezTo>
                    <a:pt x="4495275" y="1737237"/>
                    <a:pt x="4475707" y="1739705"/>
                    <a:pt x="4460463" y="1730486"/>
                  </a:cubicBezTo>
                  <a:cubicBezTo>
                    <a:pt x="4451986" y="1725431"/>
                    <a:pt x="4443919" y="1721680"/>
                    <a:pt x="4435148" y="1730189"/>
                  </a:cubicBezTo>
                  <a:cubicBezTo>
                    <a:pt x="4430762" y="1734443"/>
                    <a:pt x="4424728" y="1733487"/>
                    <a:pt x="4420091" y="1731516"/>
                  </a:cubicBezTo>
                  <a:cubicBezTo>
                    <a:pt x="4400338" y="1723437"/>
                    <a:pt x="4379217" y="1720092"/>
                    <a:pt x="4358507" y="1718051"/>
                  </a:cubicBezTo>
                  <a:cubicBezTo>
                    <a:pt x="4343927" y="1716359"/>
                    <a:pt x="4330142" y="1713558"/>
                    <a:pt x="4315402" y="1716792"/>
                  </a:cubicBezTo>
                  <a:cubicBezTo>
                    <a:pt x="4303267" y="1719199"/>
                    <a:pt x="4290880" y="1715382"/>
                    <a:pt x="4279957" y="1706229"/>
                  </a:cubicBezTo>
                  <a:cubicBezTo>
                    <a:pt x="4264780" y="1692690"/>
                    <a:pt x="4247656" y="1699257"/>
                    <a:pt x="4243898" y="1719077"/>
                  </a:cubicBezTo>
                  <a:cubicBezTo>
                    <a:pt x="4243516" y="1721492"/>
                    <a:pt x="4243039" y="1724509"/>
                    <a:pt x="4242561" y="1727526"/>
                  </a:cubicBezTo>
                  <a:cubicBezTo>
                    <a:pt x="4237590" y="1758907"/>
                    <a:pt x="4227487" y="1764111"/>
                    <a:pt x="4197062" y="1753107"/>
                  </a:cubicBezTo>
                  <a:cubicBezTo>
                    <a:pt x="4185374" y="1748781"/>
                    <a:pt x="4177117" y="1746236"/>
                    <a:pt x="4171232" y="1763864"/>
                  </a:cubicBezTo>
                  <a:cubicBezTo>
                    <a:pt x="4166620" y="1777361"/>
                    <a:pt x="4162737" y="1794067"/>
                    <a:pt x="4148247" y="1803527"/>
                  </a:cubicBezTo>
                  <a:cubicBezTo>
                    <a:pt x="4143450" y="1806479"/>
                    <a:pt x="4144304" y="1812800"/>
                    <a:pt x="4142937" y="1817531"/>
                  </a:cubicBezTo>
                  <a:cubicBezTo>
                    <a:pt x="4139245" y="1833030"/>
                    <a:pt x="4129428" y="1836426"/>
                    <a:pt x="4116091" y="1826890"/>
                  </a:cubicBezTo>
                  <a:cubicBezTo>
                    <a:pt x="4112249" y="1823808"/>
                    <a:pt x="4109997" y="1818501"/>
                    <a:pt x="4104976" y="1818944"/>
                  </a:cubicBezTo>
                  <a:cubicBezTo>
                    <a:pt x="4100561" y="1819482"/>
                    <a:pt x="4090905" y="1817953"/>
                    <a:pt x="4097318" y="1828247"/>
                  </a:cubicBezTo>
                  <a:cubicBezTo>
                    <a:pt x="4105061" y="1841846"/>
                    <a:pt x="4097372" y="1847434"/>
                    <a:pt x="4085236" y="1849842"/>
                  </a:cubicBezTo>
                  <a:cubicBezTo>
                    <a:pt x="4078915" y="1850697"/>
                    <a:pt x="4074500" y="1851235"/>
                    <a:pt x="4074972" y="1859969"/>
                  </a:cubicBezTo>
                  <a:cubicBezTo>
                    <a:pt x="4075032" y="1867403"/>
                    <a:pt x="4075791" y="1874328"/>
                    <a:pt x="4084939" y="1875159"/>
                  </a:cubicBezTo>
                  <a:cubicBezTo>
                    <a:pt x="4101330" y="1877135"/>
                    <a:pt x="4102721" y="1887872"/>
                    <a:pt x="4100715" y="1900545"/>
                  </a:cubicBezTo>
                  <a:cubicBezTo>
                    <a:pt x="4099281" y="1909598"/>
                    <a:pt x="4098355" y="1919348"/>
                    <a:pt x="4096318" y="1928305"/>
                  </a:cubicBezTo>
                  <a:cubicBezTo>
                    <a:pt x="4093898" y="1939677"/>
                    <a:pt x="4089764" y="1950156"/>
                    <a:pt x="4108759" y="1951308"/>
                  </a:cubicBezTo>
                  <a:cubicBezTo>
                    <a:pt x="4116699" y="1951948"/>
                    <a:pt x="4120123" y="1965481"/>
                    <a:pt x="4131370" y="1964787"/>
                  </a:cubicBezTo>
                  <a:cubicBezTo>
                    <a:pt x="4138801" y="1964727"/>
                    <a:pt x="4146360" y="1967781"/>
                    <a:pt x="4154147" y="1961590"/>
                  </a:cubicBezTo>
                  <a:cubicBezTo>
                    <a:pt x="4161932" y="1955400"/>
                    <a:pt x="4170697" y="1958643"/>
                    <a:pt x="4170691" y="1970397"/>
                  </a:cubicBezTo>
                  <a:cubicBezTo>
                    <a:pt x="4170877" y="1980943"/>
                    <a:pt x="4173889" y="1993173"/>
                    <a:pt x="4162195" y="2000601"/>
                  </a:cubicBezTo>
                  <a:cubicBezTo>
                    <a:pt x="4158796" y="2002537"/>
                    <a:pt x="4158826" y="2006253"/>
                    <a:pt x="4160762" y="2009654"/>
                  </a:cubicBezTo>
                  <a:cubicBezTo>
                    <a:pt x="4162191" y="2012353"/>
                    <a:pt x="4163619" y="2015054"/>
                    <a:pt x="4164444" y="2017660"/>
                  </a:cubicBezTo>
                  <a:cubicBezTo>
                    <a:pt x="4168029" y="2026269"/>
                    <a:pt x="4156940" y="2033793"/>
                    <a:pt x="4161732" y="2042594"/>
                  </a:cubicBezTo>
                  <a:cubicBezTo>
                    <a:pt x="4166429" y="2051997"/>
                    <a:pt x="4177267" y="2038249"/>
                    <a:pt x="4183266" y="2047242"/>
                  </a:cubicBezTo>
                  <a:cubicBezTo>
                    <a:pt x="4184790" y="2049338"/>
                    <a:pt x="4188219" y="2051119"/>
                    <a:pt x="4188028" y="2052326"/>
                  </a:cubicBezTo>
                  <a:cubicBezTo>
                    <a:pt x="4186081" y="2072432"/>
                    <a:pt x="4203260" y="2085051"/>
                    <a:pt x="4207826" y="2103095"/>
                  </a:cubicBezTo>
                  <a:cubicBezTo>
                    <a:pt x="4208650" y="2105700"/>
                    <a:pt x="4210491" y="2109703"/>
                    <a:pt x="4208997" y="2111323"/>
                  </a:cubicBezTo>
                  <a:cubicBezTo>
                    <a:pt x="4199145" y="2122753"/>
                    <a:pt x="4203776" y="2136478"/>
                    <a:pt x="4203675" y="2148834"/>
                  </a:cubicBezTo>
                  <a:cubicBezTo>
                    <a:pt x="4203635" y="2168623"/>
                    <a:pt x="4188572" y="2181704"/>
                    <a:pt x="4180972" y="2198440"/>
                  </a:cubicBezTo>
                  <a:cubicBezTo>
                    <a:pt x="4177411" y="2205300"/>
                    <a:pt x="4172135" y="2211269"/>
                    <a:pt x="4169590" y="2219526"/>
                  </a:cubicBezTo>
                  <a:cubicBezTo>
                    <a:pt x="4168126" y="2224863"/>
                    <a:pt x="4163867" y="2232229"/>
                    <a:pt x="4158340" y="2231974"/>
                  </a:cubicBezTo>
                  <a:cubicBezTo>
                    <a:pt x="4139249" y="2231424"/>
                    <a:pt x="4126124" y="2247903"/>
                    <a:pt x="4107541" y="2248055"/>
                  </a:cubicBezTo>
                  <a:cubicBezTo>
                    <a:pt x="4103221" y="2247988"/>
                    <a:pt x="4097215" y="2250749"/>
                    <a:pt x="4097438" y="2253258"/>
                  </a:cubicBezTo>
                  <a:cubicBezTo>
                    <a:pt x="4100067" y="2267903"/>
                    <a:pt x="4085548" y="2273646"/>
                    <a:pt x="4081921" y="2284825"/>
                  </a:cubicBezTo>
                  <a:cubicBezTo>
                    <a:pt x="4080648" y="2288954"/>
                    <a:pt x="4077088" y="2295814"/>
                    <a:pt x="4073974" y="2295941"/>
                  </a:cubicBezTo>
                  <a:cubicBezTo>
                    <a:pt x="4057712" y="2297075"/>
                    <a:pt x="4060657" y="2313626"/>
                    <a:pt x="4052681" y="2321023"/>
                  </a:cubicBezTo>
                  <a:cubicBezTo>
                    <a:pt x="4048295" y="2325278"/>
                    <a:pt x="4050357" y="2331791"/>
                    <a:pt x="4057216" y="2335352"/>
                  </a:cubicBezTo>
                  <a:lnTo>
                    <a:pt x="4073447" y="2336856"/>
                  </a:lnTo>
                  <a:lnTo>
                    <a:pt x="4053350" y="2363122"/>
                  </a:lnTo>
                  <a:lnTo>
                    <a:pt x="4026071" y="2415619"/>
                  </a:lnTo>
                  <a:lnTo>
                    <a:pt x="4026496" y="2412144"/>
                  </a:lnTo>
                  <a:cubicBezTo>
                    <a:pt x="4027930" y="2403092"/>
                    <a:pt x="4030983" y="2395533"/>
                    <a:pt x="4036450" y="2388356"/>
                  </a:cubicBezTo>
                  <a:cubicBezTo>
                    <a:pt x="4045191" y="2376132"/>
                    <a:pt x="4030425" y="2363894"/>
                    <a:pt x="4033639" y="2351413"/>
                  </a:cubicBezTo>
                  <a:cubicBezTo>
                    <a:pt x="4025000" y="2351282"/>
                    <a:pt x="4016551" y="2349945"/>
                    <a:pt x="4007815" y="2350417"/>
                  </a:cubicBezTo>
                  <a:cubicBezTo>
                    <a:pt x="4004004" y="2351050"/>
                    <a:pt x="4003843" y="2355973"/>
                    <a:pt x="4002760" y="2358895"/>
                  </a:cubicBezTo>
                  <a:cubicBezTo>
                    <a:pt x="3998627" y="2369376"/>
                    <a:pt x="3995000" y="2380555"/>
                    <a:pt x="3990263" y="2390940"/>
                  </a:cubicBezTo>
                  <a:cubicBezTo>
                    <a:pt x="3986224" y="2400817"/>
                    <a:pt x="3976598" y="2403004"/>
                    <a:pt x="3968627" y="2398648"/>
                  </a:cubicBezTo>
                  <a:cubicBezTo>
                    <a:pt x="3951574" y="2389144"/>
                    <a:pt x="3939313" y="2388439"/>
                    <a:pt x="3931553" y="2410099"/>
                  </a:cubicBezTo>
                  <a:cubicBezTo>
                    <a:pt x="3928596" y="2417053"/>
                    <a:pt x="3920367" y="2418225"/>
                    <a:pt x="3913538" y="2418380"/>
                  </a:cubicBezTo>
                  <a:cubicBezTo>
                    <a:pt x="3906709" y="2418537"/>
                    <a:pt x="3903721" y="2421775"/>
                    <a:pt x="3904576" y="2428097"/>
                  </a:cubicBezTo>
                  <a:cubicBezTo>
                    <a:pt x="3905939" y="2435118"/>
                    <a:pt x="3910133" y="2432070"/>
                    <a:pt x="3915152" y="2431628"/>
                  </a:cubicBezTo>
                  <a:cubicBezTo>
                    <a:pt x="3944949" y="2427067"/>
                    <a:pt x="3963013" y="2449724"/>
                    <a:pt x="3952295" y="2478339"/>
                  </a:cubicBezTo>
                  <a:cubicBezTo>
                    <a:pt x="3947778" y="2491233"/>
                    <a:pt x="3944563" y="2503715"/>
                    <a:pt x="3926585" y="2503961"/>
                  </a:cubicBezTo>
                  <a:cubicBezTo>
                    <a:pt x="3912323" y="2504176"/>
                    <a:pt x="3915048" y="2518218"/>
                    <a:pt x="3914218" y="2527366"/>
                  </a:cubicBezTo>
                  <a:cubicBezTo>
                    <a:pt x="3912784" y="2536418"/>
                    <a:pt x="3918150" y="2541598"/>
                    <a:pt x="3927394" y="2541826"/>
                  </a:cubicBezTo>
                  <a:cubicBezTo>
                    <a:pt x="3942863" y="2541800"/>
                    <a:pt x="3950799" y="2554193"/>
                    <a:pt x="3961310" y="2562043"/>
                  </a:cubicBezTo>
                  <a:cubicBezTo>
                    <a:pt x="3965754" y="2565221"/>
                    <a:pt x="3966706" y="2570940"/>
                    <a:pt x="3965845" y="2576371"/>
                  </a:cubicBezTo>
                  <a:cubicBezTo>
                    <a:pt x="3958772" y="2621030"/>
                    <a:pt x="3951796" y="2665082"/>
                    <a:pt x="3944723" y="2709741"/>
                  </a:cubicBezTo>
                  <a:cubicBezTo>
                    <a:pt x="3942238" y="2725432"/>
                    <a:pt x="3935020" y="2739754"/>
                    <a:pt x="3933742" y="2755635"/>
                  </a:cubicBezTo>
                  <a:cubicBezTo>
                    <a:pt x="3933103" y="2763577"/>
                    <a:pt x="3934054" y="2769295"/>
                    <a:pt x="3942916" y="2771935"/>
                  </a:cubicBezTo>
                  <a:cubicBezTo>
                    <a:pt x="3958828" y="2776930"/>
                    <a:pt x="3960631" y="2788970"/>
                    <a:pt x="3958242" y="2804057"/>
                  </a:cubicBezTo>
                  <a:cubicBezTo>
                    <a:pt x="3953654" y="2833024"/>
                    <a:pt x="3963496" y="2845098"/>
                    <a:pt x="3993102" y="2841746"/>
                  </a:cubicBezTo>
                  <a:cubicBezTo>
                    <a:pt x="4008159" y="2840418"/>
                    <a:pt x="4015300" y="2853922"/>
                    <a:pt x="4028260" y="2854118"/>
                  </a:cubicBezTo>
                  <a:cubicBezTo>
                    <a:pt x="4028864" y="2854214"/>
                    <a:pt x="4030704" y="2858217"/>
                    <a:pt x="4030417" y="2860027"/>
                  </a:cubicBezTo>
                  <a:cubicBezTo>
                    <a:pt x="4030508" y="2871177"/>
                    <a:pt x="4030597" y="2882326"/>
                    <a:pt x="4028877" y="2893189"/>
                  </a:cubicBezTo>
                  <a:cubicBezTo>
                    <a:pt x="4025502" y="2910594"/>
                    <a:pt x="4016188" y="2926441"/>
                    <a:pt x="4020657" y="2945090"/>
                  </a:cubicBezTo>
                  <a:cubicBezTo>
                    <a:pt x="4022116" y="2951507"/>
                    <a:pt x="4016936" y="2956871"/>
                    <a:pt x="4008391" y="2956138"/>
                  </a:cubicBezTo>
                  <a:cubicBezTo>
                    <a:pt x="4003880" y="2957278"/>
                    <a:pt x="4005912" y="2960075"/>
                    <a:pt x="4007340" y="2962776"/>
                  </a:cubicBezTo>
                  <a:cubicBezTo>
                    <a:pt x="3985800" y="2969881"/>
                    <a:pt x="3985251" y="2988971"/>
                    <a:pt x="3981780" y="3006980"/>
                  </a:cubicBezTo>
                  <a:cubicBezTo>
                    <a:pt x="3979744" y="3015937"/>
                    <a:pt x="3972054" y="3021525"/>
                    <a:pt x="3962714" y="3021901"/>
                  </a:cubicBezTo>
                  <a:cubicBezTo>
                    <a:pt x="3952168" y="3022087"/>
                    <a:pt x="3940512" y="3021477"/>
                    <a:pt x="3936483" y="3007848"/>
                  </a:cubicBezTo>
                  <a:cubicBezTo>
                    <a:pt x="3935945" y="3003434"/>
                    <a:pt x="3934452" y="3005052"/>
                    <a:pt x="3932864" y="3007275"/>
                  </a:cubicBezTo>
                  <a:cubicBezTo>
                    <a:pt x="3899887" y="3016282"/>
                    <a:pt x="3866439" y="3016551"/>
                    <a:pt x="3836556" y="2998210"/>
                  </a:cubicBezTo>
                  <a:cubicBezTo>
                    <a:pt x="3828681" y="2993251"/>
                    <a:pt x="3830084" y="2980481"/>
                    <a:pt x="3826596" y="2971268"/>
                  </a:cubicBezTo>
                  <a:cubicBezTo>
                    <a:pt x="3825357" y="2967361"/>
                    <a:pt x="3827109" y="2960213"/>
                    <a:pt x="3819102" y="2963896"/>
                  </a:cubicBezTo>
                  <a:cubicBezTo>
                    <a:pt x="3812398" y="2967164"/>
                    <a:pt x="3806076" y="2968018"/>
                    <a:pt x="3803698" y="2959600"/>
                  </a:cubicBezTo>
                  <a:cubicBezTo>
                    <a:pt x="3801510" y="2949974"/>
                    <a:pt x="3807706" y="2946006"/>
                    <a:pt x="3816539" y="2944930"/>
                  </a:cubicBezTo>
                  <a:cubicBezTo>
                    <a:pt x="3810348" y="2937145"/>
                    <a:pt x="3803966" y="2930566"/>
                    <a:pt x="3806099" y="2921006"/>
                  </a:cubicBezTo>
                  <a:cubicBezTo>
                    <a:pt x="3807276" y="2917482"/>
                    <a:pt x="3809660" y="2914147"/>
                    <a:pt x="3804324" y="2912684"/>
                  </a:cubicBezTo>
                  <a:cubicBezTo>
                    <a:pt x="3800195" y="2911412"/>
                    <a:pt x="3797399" y="2913443"/>
                    <a:pt x="3795618" y="2916872"/>
                  </a:cubicBezTo>
                  <a:cubicBezTo>
                    <a:pt x="3793138" y="2920810"/>
                    <a:pt x="3790880" y="2927257"/>
                    <a:pt x="3786147" y="2925889"/>
                  </a:cubicBezTo>
                  <a:cubicBezTo>
                    <a:pt x="3780613" y="2924703"/>
                    <a:pt x="3776684" y="2924854"/>
                    <a:pt x="3773865" y="2925935"/>
                  </a:cubicBezTo>
                  <a:lnTo>
                    <a:pt x="3773518" y="2926280"/>
                  </a:lnTo>
                  <a:lnTo>
                    <a:pt x="3784754" y="2933616"/>
                  </a:lnTo>
                  <a:cubicBezTo>
                    <a:pt x="3786489" y="2940527"/>
                    <a:pt x="3782271" y="2941801"/>
                    <a:pt x="3777010" y="2940205"/>
                  </a:cubicBezTo>
                  <a:lnTo>
                    <a:pt x="3767057" y="2938295"/>
                  </a:lnTo>
                  <a:lnTo>
                    <a:pt x="3765045" y="2949766"/>
                  </a:lnTo>
                  <a:cubicBezTo>
                    <a:pt x="3762434" y="2962345"/>
                    <a:pt x="3762841" y="2975400"/>
                    <a:pt x="3751466" y="2984733"/>
                  </a:cubicBezTo>
                  <a:cubicBezTo>
                    <a:pt x="3746476" y="2988892"/>
                    <a:pt x="3748824" y="2993595"/>
                    <a:pt x="3751078" y="2998901"/>
                  </a:cubicBezTo>
                  <a:cubicBezTo>
                    <a:pt x="3753742" y="3005509"/>
                    <a:pt x="3757555" y="3004875"/>
                    <a:pt x="3763368" y="3003321"/>
                  </a:cubicBezTo>
                  <a:cubicBezTo>
                    <a:pt x="3772390" y="3001038"/>
                    <a:pt x="3778044" y="3004407"/>
                    <a:pt x="3779627" y="3013937"/>
                  </a:cubicBezTo>
                  <a:cubicBezTo>
                    <a:pt x="3782669" y="3029884"/>
                    <a:pt x="3787015" y="3045419"/>
                    <a:pt x="3782528" y="3062030"/>
                  </a:cubicBezTo>
                  <a:cubicBezTo>
                    <a:pt x="3781843" y="3064397"/>
                    <a:pt x="3781588" y="3066986"/>
                    <a:pt x="3780892" y="3069427"/>
                  </a:cubicBezTo>
                  <a:lnTo>
                    <a:pt x="3778294" y="3073382"/>
                  </a:lnTo>
                  <a:lnTo>
                    <a:pt x="3789082" y="3087723"/>
                  </a:lnTo>
                  <a:lnTo>
                    <a:pt x="3795809" y="3086560"/>
                  </a:lnTo>
                  <a:cubicBezTo>
                    <a:pt x="3799907" y="3084116"/>
                    <a:pt x="3803420" y="3080495"/>
                    <a:pt x="3806757" y="3077003"/>
                  </a:cubicBezTo>
                  <a:cubicBezTo>
                    <a:pt x="3816513" y="3066176"/>
                    <a:pt x="3825823" y="3062083"/>
                    <a:pt x="3840146" y="3069300"/>
                  </a:cubicBezTo>
                  <a:cubicBezTo>
                    <a:pt x="3851038" y="3074737"/>
                    <a:pt x="3862790" y="3074742"/>
                    <a:pt x="3868293" y="3059530"/>
                  </a:cubicBezTo>
                  <a:cubicBezTo>
                    <a:pt x="3871537" y="3050763"/>
                    <a:pt x="3878814" y="3043874"/>
                    <a:pt x="3888279" y="3046611"/>
                  </a:cubicBezTo>
                  <a:cubicBezTo>
                    <a:pt x="3897743" y="3049347"/>
                    <a:pt x="3903139" y="3058244"/>
                    <a:pt x="3901102" y="3067199"/>
                  </a:cubicBezTo>
                  <a:cubicBezTo>
                    <a:pt x="3898903" y="3081080"/>
                    <a:pt x="3916752" y="3089474"/>
                    <a:pt x="3910137" y="3103892"/>
                  </a:cubicBezTo>
                  <a:cubicBezTo>
                    <a:pt x="3910137" y="3103892"/>
                    <a:pt x="3911757" y="3105386"/>
                    <a:pt x="3912964" y="3105577"/>
                  </a:cubicBezTo>
                  <a:cubicBezTo>
                    <a:pt x="3922524" y="3107710"/>
                    <a:pt x="3933609" y="3111939"/>
                    <a:pt x="3932587" y="3122294"/>
                  </a:cubicBezTo>
                  <a:cubicBezTo>
                    <a:pt x="3930992" y="3136271"/>
                    <a:pt x="3934829" y="3151107"/>
                    <a:pt x="3925389" y="3163840"/>
                  </a:cubicBezTo>
                  <a:cubicBezTo>
                    <a:pt x="3923195" y="3165967"/>
                    <a:pt x="3921194" y="3166887"/>
                    <a:pt x="3918081" y="3167012"/>
                  </a:cubicBezTo>
                  <a:cubicBezTo>
                    <a:pt x="3913540" y="3164437"/>
                    <a:pt x="3909793" y="3160751"/>
                    <a:pt x="3905062" y="3159383"/>
                  </a:cubicBezTo>
                  <a:cubicBezTo>
                    <a:pt x="3903252" y="3159096"/>
                    <a:pt x="3902235" y="3157697"/>
                    <a:pt x="3901125" y="3156903"/>
                  </a:cubicBezTo>
                  <a:cubicBezTo>
                    <a:pt x="3889311" y="3149465"/>
                    <a:pt x="3880295" y="3139996"/>
                    <a:pt x="3877568" y="3125953"/>
                  </a:cubicBezTo>
                  <a:cubicBezTo>
                    <a:pt x="3876206" y="3118933"/>
                    <a:pt x="3871061" y="3116262"/>
                    <a:pt x="3864614" y="3114004"/>
                  </a:cubicBezTo>
                  <a:cubicBezTo>
                    <a:pt x="3852926" y="3109679"/>
                    <a:pt x="3840255" y="3107671"/>
                    <a:pt x="3827867" y="3103854"/>
                  </a:cubicBezTo>
                  <a:cubicBezTo>
                    <a:pt x="3817291" y="3100323"/>
                    <a:pt x="3800884" y="3109440"/>
                    <a:pt x="3792335" y="3120584"/>
                  </a:cubicBezTo>
                  <a:lnTo>
                    <a:pt x="3788652" y="3128340"/>
                  </a:lnTo>
                  <a:lnTo>
                    <a:pt x="3794472" y="3139166"/>
                  </a:lnTo>
                  <a:lnTo>
                    <a:pt x="3785947" y="3136398"/>
                  </a:lnTo>
                  <a:lnTo>
                    <a:pt x="3783580" y="3147180"/>
                  </a:lnTo>
                  <a:cubicBezTo>
                    <a:pt x="3782779" y="3152235"/>
                    <a:pt x="3782896" y="3157357"/>
                    <a:pt x="3785751" y="3162758"/>
                  </a:cubicBezTo>
                  <a:cubicBezTo>
                    <a:pt x="3788705" y="3167556"/>
                    <a:pt x="3786541" y="3173400"/>
                    <a:pt x="3780632" y="3175556"/>
                  </a:cubicBezTo>
                  <a:cubicBezTo>
                    <a:pt x="3774723" y="3177715"/>
                    <a:pt x="3770469" y="3173328"/>
                    <a:pt x="3768818" y="3168119"/>
                  </a:cubicBezTo>
                  <a:lnTo>
                    <a:pt x="3764521" y="3149205"/>
                  </a:lnTo>
                  <a:lnTo>
                    <a:pt x="3758745" y="3149338"/>
                  </a:lnTo>
                  <a:lnTo>
                    <a:pt x="3750332" y="3153082"/>
                  </a:lnTo>
                  <a:lnTo>
                    <a:pt x="3754299" y="3159710"/>
                  </a:lnTo>
                  <a:cubicBezTo>
                    <a:pt x="3755583" y="3164784"/>
                    <a:pt x="3752857" y="3169301"/>
                    <a:pt x="3746580" y="3175731"/>
                  </a:cubicBezTo>
                  <a:cubicBezTo>
                    <a:pt x="3739368" y="3178301"/>
                    <a:pt x="3730220" y="3177471"/>
                    <a:pt x="3726880" y="3186840"/>
                  </a:cubicBezTo>
                  <a:cubicBezTo>
                    <a:pt x="3720935" y="3197034"/>
                    <a:pt x="3723822" y="3206152"/>
                    <a:pt x="3729726" y="3215747"/>
                  </a:cubicBezTo>
                  <a:cubicBezTo>
                    <a:pt x="3735122" y="3224644"/>
                    <a:pt x="3744330" y="3232907"/>
                    <a:pt x="3738701" y="3245006"/>
                  </a:cubicBezTo>
                  <a:cubicBezTo>
                    <a:pt x="3730791" y="3248084"/>
                    <a:pt x="3722976" y="3250558"/>
                    <a:pt x="3715986" y="3255636"/>
                  </a:cubicBezTo>
                  <a:cubicBezTo>
                    <a:pt x="3711791" y="3258685"/>
                    <a:pt x="3702422" y="3255345"/>
                    <a:pt x="3703909" y="3265478"/>
                  </a:cubicBezTo>
                  <a:cubicBezTo>
                    <a:pt x="3705655" y="3270085"/>
                    <a:pt x="3710292" y="3272057"/>
                    <a:pt x="3712832" y="3275552"/>
                  </a:cubicBezTo>
                  <a:cubicBezTo>
                    <a:pt x="3713339" y="3276252"/>
                    <a:pt x="3714546" y="3276443"/>
                    <a:pt x="3715754" y="3276634"/>
                  </a:cubicBezTo>
                  <a:cubicBezTo>
                    <a:pt x="3721214" y="3281210"/>
                    <a:pt x="3731032" y="3277816"/>
                    <a:pt x="3733918" y="3286934"/>
                  </a:cubicBezTo>
                  <a:cubicBezTo>
                    <a:pt x="3730357" y="3293793"/>
                    <a:pt x="3723909" y="3291535"/>
                    <a:pt x="3718383" y="3291278"/>
                  </a:cubicBezTo>
                  <a:cubicBezTo>
                    <a:pt x="3712856" y="3291022"/>
                    <a:pt x="3706725" y="3290670"/>
                    <a:pt x="3701104" y="3291017"/>
                  </a:cubicBezTo>
                  <a:cubicBezTo>
                    <a:pt x="3679312" y="3291895"/>
                    <a:pt x="3675846" y="3298151"/>
                    <a:pt x="3685748" y="3317659"/>
                  </a:cubicBezTo>
                  <a:cubicBezTo>
                    <a:pt x="3688700" y="3322457"/>
                    <a:pt x="3692256" y="3327351"/>
                    <a:pt x="3695906" y="3331641"/>
                  </a:cubicBezTo>
                  <a:cubicBezTo>
                    <a:pt x="3698823" y="3344475"/>
                    <a:pt x="3691928" y="3348950"/>
                    <a:pt x="3680365" y="3347738"/>
                  </a:cubicBezTo>
                  <a:cubicBezTo>
                    <a:pt x="3674236" y="3347385"/>
                    <a:pt x="3667598" y="3346335"/>
                    <a:pt x="3661658" y="3344775"/>
                  </a:cubicBezTo>
                  <a:cubicBezTo>
                    <a:pt x="3652097" y="3342642"/>
                    <a:pt x="3645775" y="3343497"/>
                    <a:pt x="3642658" y="3355375"/>
                  </a:cubicBezTo>
                  <a:cubicBezTo>
                    <a:pt x="3639348" y="3368462"/>
                    <a:pt x="3627624" y="3372173"/>
                    <a:pt x="3614856" y="3370769"/>
                  </a:cubicBezTo>
                  <a:cubicBezTo>
                    <a:pt x="3584999" y="3367896"/>
                    <a:pt x="3584999" y="3367896"/>
                    <a:pt x="3581110" y="3396356"/>
                  </a:cubicBezTo>
                  <a:cubicBezTo>
                    <a:pt x="3580155" y="3402391"/>
                    <a:pt x="3585868" y="3413194"/>
                    <a:pt x="3571575" y="3409691"/>
                  </a:cubicBezTo>
                  <a:cubicBezTo>
                    <a:pt x="3569544" y="3406896"/>
                    <a:pt x="3567511" y="3404100"/>
                    <a:pt x="3566083" y="3401399"/>
                  </a:cubicBezTo>
                  <a:cubicBezTo>
                    <a:pt x="3557575" y="3392628"/>
                    <a:pt x="3554617" y="3399584"/>
                    <a:pt x="3551057" y="3406442"/>
                  </a:cubicBezTo>
                  <a:lnTo>
                    <a:pt x="3545766" y="3415251"/>
                  </a:lnTo>
                  <a:lnTo>
                    <a:pt x="3552178" y="3422386"/>
                  </a:lnTo>
                  <a:cubicBezTo>
                    <a:pt x="3547711" y="3428692"/>
                    <a:pt x="3541633" y="3425572"/>
                    <a:pt x="3536193" y="3424560"/>
                  </a:cubicBezTo>
                  <a:lnTo>
                    <a:pt x="3529977" y="3423604"/>
                  </a:lnTo>
                  <a:lnTo>
                    <a:pt x="3524683" y="3424536"/>
                  </a:lnTo>
                  <a:cubicBezTo>
                    <a:pt x="3518140" y="3422882"/>
                    <a:pt x="3510833" y="3426054"/>
                    <a:pt x="3503908" y="3426814"/>
                  </a:cubicBezTo>
                  <a:lnTo>
                    <a:pt x="3498752" y="3426054"/>
                  </a:lnTo>
                  <a:lnTo>
                    <a:pt x="3497136" y="3433401"/>
                  </a:lnTo>
                  <a:cubicBezTo>
                    <a:pt x="3497398" y="3436813"/>
                    <a:pt x="3498468" y="3441049"/>
                    <a:pt x="3500251" y="3446219"/>
                  </a:cubicBezTo>
                  <a:cubicBezTo>
                    <a:pt x="3502517" y="3451376"/>
                    <a:pt x="3505369" y="3456710"/>
                    <a:pt x="3508398" y="3461460"/>
                  </a:cubicBezTo>
                  <a:cubicBezTo>
                    <a:pt x="3509527" y="3474573"/>
                    <a:pt x="3502083" y="3478061"/>
                    <a:pt x="3490797" y="3475276"/>
                  </a:cubicBezTo>
                  <a:cubicBezTo>
                    <a:pt x="3484771" y="3474086"/>
                    <a:pt x="3478342" y="3472135"/>
                    <a:pt x="3472671" y="3469777"/>
                  </a:cubicBezTo>
                  <a:cubicBezTo>
                    <a:pt x="3468082" y="3468065"/>
                    <a:pt x="3464193" y="3467203"/>
                    <a:pt x="3460862" y="3468188"/>
                  </a:cubicBezTo>
                  <a:lnTo>
                    <a:pt x="3453331" y="3476626"/>
                  </a:lnTo>
                  <a:lnTo>
                    <a:pt x="3454386" y="3477165"/>
                  </a:lnTo>
                  <a:cubicBezTo>
                    <a:pt x="3457170" y="3483552"/>
                    <a:pt x="3451456" y="3488147"/>
                    <a:pt x="3446789" y="3491117"/>
                  </a:cubicBezTo>
                  <a:cubicBezTo>
                    <a:pt x="3414205" y="3511049"/>
                    <a:pt x="3410859" y="3545887"/>
                    <a:pt x="3400060" y="3577309"/>
                  </a:cubicBezTo>
                  <a:cubicBezTo>
                    <a:pt x="3397504" y="3584854"/>
                    <a:pt x="3403143" y="3588942"/>
                    <a:pt x="3406973" y="3593703"/>
                  </a:cubicBezTo>
                  <a:cubicBezTo>
                    <a:pt x="3411857" y="3600752"/>
                    <a:pt x="3422942" y="3606735"/>
                    <a:pt x="3418956" y="3615430"/>
                  </a:cubicBezTo>
                  <a:cubicBezTo>
                    <a:pt x="3413926" y="3625748"/>
                    <a:pt x="3402924" y="3614994"/>
                    <a:pt x="3395203" y="3618067"/>
                  </a:cubicBezTo>
                  <a:cubicBezTo>
                    <a:pt x="3376230" y="3624700"/>
                    <a:pt x="3373860" y="3630526"/>
                    <a:pt x="3381062" y="3648256"/>
                  </a:cubicBezTo>
                  <a:cubicBezTo>
                    <a:pt x="3384901" y="3656931"/>
                    <a:pt x="3385500" y="3667427"/>
                    <a:pt x="3389340" y="3676099"/>
                  </a:cubicBezTo>
                  <a:cubicBezTo>
                    <a:pt x="3394544" y="3696220"/>
                    <a:pt x="3395930" y="3715493"/>
                    <a:pt x="3387297" y="3734980"/>
                  </a:cubicBezTo>
                  <a:cubicBezTo>
                    <a:pt x="3383124" y="3745392"/>
                    <a:pt x="3373219" y="3752575"/>
                    <a:pt x="3365114" y="3755173"/>
                  </a:cubicBezTo>
                  <a:cubicBezTo>
                    <a:pt x="3355675" y="3758059"/>
                    <a:pt x="3351772" y="3761981"/>
                    <a:pt x="3349515" y="3774773"/>
                  </a:cubicBezTo>
                  <a:cubicBezTo>
                    <a:pt x="3343069" y="3754084"/>
                    <a:pt x="3337356" y="3758679"/>
                    <a:pt x="3331755" y="3770238"/>
                  </a:cubicBezTo>
                  <a:cubicBezTo>
                    <a:pt x="3320939" y="3757766"/>
                    <a:pt x="3312703" y="3745573"/>
                    <a:pt x="3295139" y="3743233"/>
                  </a:cubicBezTo>
                  <a:cubicBezTo>
                    <a:pt x="3283971" y="3742020"/>
                    <a:pt x="3273363" y="3735654"/>
                    <a:pt x="3262091" y="3731390"/>
                  </a:cubicBezTo>
                  <a:cubicBezTo>
                    <a:pt x="3240026" y="3722475"/>
                    <a:pt x="3221241" y="3727390"/>
                    <a:pt x="3205351" y="3745657"/>
                  </a:cubicBezTo>
                  <a:cubicBezTo>
                    <a:pt x="3201925" y="3749197"/>
                    <a:pt x="3198023" y="3753119"/>
                    <a:pt x="3194120" y="3757041"/>
                  </a:cubicBezTo>
                  <a:cubicBezTo>
                    <a:pt x="3189266" y="3761730"/>
                    <a:pt x="3184897" y="3769948"/>
                    <a:pt x="3176971" y="3766914"/>
                  </a:cubicBezTo>
                  <a:cubicBezTo>
                    <a:pt x="3169424" y="3764358"/>
                    <a:pt x="3173410" y="3755664"/>
                    <a:pt x="3172726" y="3749940"/>
                  </a:cubicBezTo>
                  <a:cubicBezTo>
                    <a:pt x="3172241" y="3746411"/>
                    <a:pt x="3172707" y="3742114"/>
                    <a:pt x="3169365" y="3740884"/>
                  </a:cubicBezTo>
                  <a:cubicBezTo>
                    <a:pt x="3164779" y="3739082"/>
                    <a:pt x="3163361" y="3744143"/>
                    <a:pt x="3161839" y="3746151"/>
                  </a:cubicBezTo>
                  <a:cubicBezTo>
                    <a:pt x="3147203" y="3768900"/>
                    <a:pt x="3124578" y="3765140"/>
                    <a:pt x="3103961" y="3762903"/>
                  </a:cubicBezTo>
                  <a:cubicBezTo>
                    <a:pt x="3096516" y="3762421"/>
                    <a:pt x="3086178" y="3763825"/>
                    <a:pt x="3079445" y="3757920"/>
                  </a:cubicBezTo>
                  <a:lnTo>
                    <a:pt x="3076595" y="3753244"/>
                  </a:lnTo>
                  <a:lnTo>
                    <a:pt x="3073963" y="3755235"/>
                  </a:lnTo>
                  <a:cubicBezTo>
                    <a:pt x="3068724" y="3755834"/>
                    <a:pt x="3066071" y="3752970"/>
                    <a:pt x="3064222" y="3749147"/>
                  </a:cubicBezTo>
                  <a:lnTo>
                    <a:pt x="3062184" y="3744246"/>
                  </a:lnTo>
                  <a:lnTo>
                    <a:pt x="3049858" y="3739106"/>
                  </a:lnTo>
                  <a:lnTo>
                    <a:pt x="3044792" y="3733879"/>
                  </a:lnTo>
                  <a:lnTo>
                    <a:pt x="3044128" y="3738922"/>
                  </a:lnTo>
                  <a:cubicBezTo>
                    <a:pt x="3039449" y="3774418"/>
                    <a:pt x="3010243" y="3782693"/>
                    <a:pt x="2984298" y="3791655"/>
                  </a:cubicBezTo>
                  <a:cubicBezTo>
                    <a:pt x="2972054" y="3796491"/>
                    <a:pt x="2955545" y="3808245"/>
                    <a:pt x="2940903" y="3792129"/>
                  </a:cubicBezTo>
                  <a:cubicBezTo>
                    <a:pt x="2916216" y="3800353"/>
                    <a:pt x="2895053" y="3791632"/>
                    <a:pt x="2874058" y="3781642"/>
                  </a:cubicBezTo>
                  <a:lnTo>
                    <a:pt x="2865991" y="3778096"/>
                  </a:lnTo>
                  <a:lnTo>
                    <a:pt x="2857815" y="3786799"/>
                  </a:lnTo>
                  <a:lnTo>
                    <a:pt x="2856425" y="3795390"/>
                  </a:lnTo>
                  <a:lnTo>
                    <a:pt x="2860563" y="3807410"/>
                  </a:lnTo>
                  <a:cubicBezTo>
                    <a:pt x="2860718" y="3810137"/>
                    <a:pt x="2859820" y="3812404"/>
                    <a:pt x="2856998" y="3813863"/>
                  </a:cubicBezTo>
                  <a:lnTo>
                    <a:pt x="2854422" y="3814137"/>
                  </a:lnTo>
                  <a:lnTo>
                    <a:pt x="2854754" y="3831215"/>
                  </a:lnTo>
                  <a:cubicBezTo>
                    <a:pt x="2854012" y="3838609"/>
                    <a:pt x="2851297" y="3845462"/>
                    <a:pt x="2843360" y="3850708"/>
                  </a:cubicBezTo>
                  <a:cubicBezTo>
                    <a:pt x="2831452" y="3848538"/>
                    <a:pt x="2820112" y="3845704"/>
                    <a:pt x="2807827" y="3846654"/>
                  </a:cubicBezTo>
                  <a:cubicBezTo>
                    <a:pt x="2800456" y="3847223"/>
                    <a:pt x="2791571" y="3836168"/>
                    <a:pt x="2785810" y="3849588"/>
                  </a:cubicBezTo>
                  <a:cubicBezTo>
                    <a:pt x="2784489" y="3856487"/>
                    <a:pt x="2788649" y="3862345"/>
                    <a:pt x="2789121" y="3868487"/>
                  </a:cubicBezTo>
                  <a:cubicBezTo>
                    <a:pt x="2789216" y="3869716"/>
                    <a:pt x="2790539" y="3870850"/>
                    <a:pt x="2791863" y="3871984"/>
                  </a:cubicBezTo>
                  <a:cubicBezTo>
                    <a:pt x="2795079" y="3881622"/>
                    <a:pt x="2809538" y="3884830"/>
                    <a:pt x="2806233" y="3898062"/>
                  </a:cubicBezTo>
                  <a:cubicBezTo>
                    <a:pt x="2796785" y="3903734"/>
                    <a:pt x="2790640" y="3896176"/>
                    <a:pt x="2784118" y="3891736"/>
                  </a:cubicBezTo>
                  <a:cubicBezTo>
                    <a:pt x="2777598" y="3887296"/>
                    <a:pt x="2770415" y="3882289"/>
                    <a:pt x="2763325" y="3878511"/>
                  </a:cubicBezTo>
                  <a:cubicBezTo>
                    <a:pt x="2736200" y="3863302"/>
                    <a:pt x="2727318" y="3868314"/>
                    <a:pt x="2724775" y="3899406"/>
                  </a:cubicBezTo>
                  <a:cubicBezTo>
                    <a:pt x="2724777" y="3907437"/>
                    <a:pt x="2725439" y="3916036"/>
                    <a:pt x="2726671" y="3923975"/>
                  </a:cubicBezTo>
                  <a:cubicBezTo>
                    <a:pt x="2720629" y="3941742"/>
                    <a:pt x="2708909" y="3942028"/>
                    <a:pt x="2695770" y="3931920"/>
                  </a:cubicBezTo>
                  <a:cubicBezTo>
                    <a:pt x="2688587" y="3926912"/>
                    <a:pt x="2681309" y="3920678"/>
                    <a:pt x="2675260" y="3914348"/>
                  </a:cubicBezTo>
                  <a:cubicBezTo>
                    <a:pt x="2670251" y="3909481"/>
                    <a:pt x="2665666" y="3906128"/>
                    <a:pt x="2660753" y="3905503"/>
                  </a:cubicBezTo>
                  <a:lnTo>
                    <a:pt x="2646083" y="3912202"/>
                  </a:lnTo>
                  <a:lnTo>
                    <a:pt x="2647150" y="3913511"/>
                  </a:lnTo>
                  <a:cubicBezTo>
                    <a:pt x="2647124" y="3923446"/>
                    <a:pt x="2637029" y="3926168"/>
                    <a:pt x="2629231" y="3927369"/>
                  </a:cubicBezTo>
                  <a:cubicBezTo>
                    <a:pt x="2575263" y="3934709"/>
                    <a:pt x="2550921" y="3978274"/>
                    <a:pt x="2518807" y="4013107"/>
                  </a:cubicBezTo>
                  <a:cubicBezTo>
                    <a:pt x="2511143" y="4021492"/>
                    <a:pt x="2516162" y="4030063"/>
                    <a:pt x="2518432" y="4038475"/>
                  </a:cubicBezTo>
                  <a:cubicBezTo>
                    <a:pt x="2520767" y="4050478"/>
                    <a:pt x="2531809" y="4064644"/>
                    <a:pt x="2521619" y="4073711"/>
                  </a:cubicBezTo>
                  <a:cubicBezTo>
                    <a:pt x="2509136" y="4084298"/>
                    <a:pt x="2500938" y="4063950"/>
                    <a:pt x="2489096" y="4063534"/>
                  </a:cubicBezTo>
                  <a:cubicBezTo>
                    <a:pt x="2460522" y="4061316"/>
                    <a:pt x="2454087" y="4067564"/>
                    <a:pt x="2453324" y="4094842"/>
                  </a:cubicBezTo>
                  <a:cubicBezTo>
                    <a:pt x="2453363" y="4108368"/>
                    <a:pt x="2448129" y="4122414"/>
                    <a:pt x="2448168" y="4135938"/>
                  </a:cubicBezTo>
                  <a:cubicBezTo>
                    <a:pt x="2443426" y="4165192"/>
                    <a:pt x="2434185" y="4191149"/>
                    <a:pt x="2411741" y="4211641"/>
                  </a:cubicBezTo>
                  <a:cubicBezTo>
                    <a:pt x="2400323" y="4222841"/>
                    <a:pt x="2383272" y="4226539"/>
                    <a:pt x="2371202" y="4225283"/>
                  </a:cubicBezTo>
                  <a:cubicBezTo>
                    <a:pt x="2357224" y="4223641"/>
                    <a:pt x="2349880" y="4226524"/>
                    <a:pt x="2339599" y="4241931"/>
                  </a:cubicBezTo>
                  <a:cubicBezTo>
                    <a:pt x="2343045" y="4211222"/>
                    <a:pt x="2332951" y="4213947"/>
                    <a:pt x="2319011" y="4225827"/>
                  </a:cubicBezTo>
                  <a:cubicBezTo>
                    <a:pt x="2312042" y="4203343"/>
                    <a:pt x="2308279" y="4182700"/>
                    <a:pt x="2286691" y="4169575"/>
                  </a:cubicBezTo>
                  <a:cubicBezTo>
                    <a:pt x="2272805" y="4161589"/>
                    <a:pt x="2262605" y="4147195"/>
                    <a:pt x="2250336" y="4135165"/>
                  </a:cubicBezTo>
                  <a:cubicBezTo>
                    <a:pt x="2226638" y="4110875"/>
                    <a:pt x="2199293" y="4106522"/>
                    <a:pt x="2168075" y="4121259"/>
                  </a:cubicBezTo>
                  <a:cubicBezTo>
                    <a:pt x="2161573" y="4123918"/>
                    <a:pt x="2154229" y="4126801"/>
                    <a:pt x="2146887" y="4129683"/>
                  </a:cubicBezTo>
                  <a:cubicBezTo>
                    <a:pt x="2137861" y="4133020"/>
                    <a:pt x="2127444" y="4141245"/>
                    <a:pt x="2118834" y="4132741"/>
                  </a:cubicBezTo>
                  <a:cubicBezTo>
                    <a:pt x="2110449" y="4125075"/>
                    <a:pt x="2120638" y="4116010"/>
                    <a:pt x="2123027" y="4108146"/>
                  </a:cubicBezTo>
                  <a:cubicBezTo>
                    <a:pt x="2124417" y="4103259"/>
                    <a:pt x="2127488" y="4097918"/>
                    <a:pt x="2123831" y="4094395"/>
                  </a:cubicBezTo>
                  <a:cubicBezTo>
                    <a:pt x="2118877" y="4089412"/>
                    <a:pt x="2114123" y="4095208"/>
                    <a:pt x="2110984" y="4096957"/>
                  </a:cubicBezTo>
                  <a:cubicBezTo>
                    <a:pt x="2078833" y="4118264"/>
                    <a:pt x="2051449" y="4100385"/>
                    <a:pt x="2025816" y="4085641"/>
                  </a:cubicBezTo>
                  <a:cubicBezTo>
                    <a:pt x="2013224" y="4079112"/>
                    <a:pt x="1991996" y="4074010"/>
                    <a:pt x="1994734" y="4050712"/>
                  </a:cubicBezTo>
                  <a:cubicBezTo>
                    <a:pt x="1946444" y="4022230"/>
                    <a:pt x="1963203" y="3957247"/>
                    <a:pt x="1924097" y="3922677"/>
                  </a:cubicBezTo>
                  <a:cubicBezTo>
                    <a:pt x="1917236" y="3917310"/>
                    <a:pt x="1913898" y="3908284"/>
                    <a:pt x="1905006" y="3918804"/>
                  </a:cubicBezTo>
                  <a:cubicBezTo>
                    <a:pt x="1893429" y="3932757"/>
                    <a:pt x="1890479" y="3921820"/>
                    <a:pt x="1887982" y="3912568"/>
                  </a:cubicBezTo>
                  <a:lnTo>
                    <a:pt x="1885017" y="3901578"/>
                  </a:lnTo>
                  <a:lnTo>
                    <a:pt x="1862111" y="3897986"/>
                  </a:lnTo>
                  <a:lnTo>
                    <a:pt x="1858625" y="3892341"/>
                  </a:lnTo>
                  <a:lnTo>
                    <a:pt x="1837794" y="3907157"/>
                  </a:lnTo>
                  <a:cubicBezTo>
                    <a:pt x="1822226" y="3899624"/>
                    <a:pt x="1836007" y="3890494"/>
                    <a:pt x="1836714" y="3883084"/>
                  </a:cubicBezTo>
                  <a:cubicBezTo>
                    <a:pt x="1829690" y="3880467"/>
                    <a:pt x="1820571" y="3890146"/>
                    <a:pt x="1816165" y="3880505"/>
                  </a:cubicBezTo>
                  <a:lnTo>
                    <a:pt x="1816633" y="3878350"/>
                  </a:lnTo>
                  <a:lnTo>
                    <a:pt x="1800539" y="3891482"/>
                  </a:lnTo>
                  <a:cubicBezTo>
                    <a:pt x="1790621" y="3902516"/>
                    <a:pt x="1783139" y="3918493"/>
                    <a:pt x="1764303" y="3915801"/>
                  </a:cubicBezTo>
                  <a:cubicBezTo>
                    <a:pt x="1756838" y="3906270"/>
                    <a:pt x="1750239" y="3896623"/>
                    <a:pt x="1740423" y="3889176"/>
                  </a:cubicBezTo>
                  <a:cubicBezTo>
                    <a:pt x="1734534" y="3884708"/>
                    <a:pt x="1735229" y="3870542"/>
                    <a:pt x="1722011" y="3876752"/>
                  </a:cubicBezTo>
                  <a:cubicBezTo>
                    <a:pt x="1716442" y="3881033"/>
                    <a:pt x="1715664" y="3888175"/>
                    <a:pt x="1711940" y="3893083"/>
                  </a:cubicBezTo>
                  <a:cubicBezTo>
                    <a:pt x="1711193" y="3894066"/>
                    <a:pt x="1711431" y="3895791"/>
                    <a:pt x="1711668" y="3897518"/>
                  </a:cubicBezTo>
                  <a:cubicBezTo>
                    <a:pt x="1707672" y="3906861"/>
                    <a:pt x="1716355" y="3918860"/>
                    <a:pt x="1705099" y="3926559"/>
                  </a:cubicBezTo>
                  <a:cubicBezTo>
                    <a:pt x="1694267" y="3924528"/>
                    <a:pt x="1694692" y="3914796"/>
                    <a:pt x="1692762" y="3907147"/>
                  </a:cubicBezTo>
                  <a:cubicBezTo>
                    <a:pt x="1690834" y="3899496"/>
                    <a:pt x="1688787" y="3890983"/>
                    <a:pt x="1685994" y="3883452"/>
                  </a:cubicBezTo>
                  <a:cubicBezTo>
                    <a:pt x="1675808" y="3854070"/>
                    <a:pt x="1665840" y="3851919"/>
                    <a:pt x="1643295" y="3873479"/>
                  </a:cubicBezTo>
                  <a:cubicBezTo>
                    <a:pt x="1637963" y="3879486"/>
                    <a:pt x="1632749" y="3886358"/>
                    <a:pt x="1628399" y="3893111"/>
                  </a:cubicBezTo>
                  <a:cubicBezTo>
                    <a:pt x="1612084" y="3902386"/>
                    <a:pt x="1603130" y="3894819"/>
                    <a:pt x="1600019" y="3878537"/>
                  </a:cubicBezTo>
                  <a:cubicBezTo>
                    <a:pt x="1597971" y="3870023"/>
                    <a:pt x="1596668" y="3860529"/>
                    <a:pt x="1596347" y="3851778"/>
                  </a:cubicBezTo>
                  <a:cubicBezTo>
                    <a:pt x="1595317" y="3837849"/>
                    <a:pt x="1591543" y="3829573"/>
                    <a:pt x="1574043" y="3830214"/>
                  </a:cubicBezTo>
                  <a:cubicBezTo>
                    <a:pt x="1554817" y="3831094"/>
                    <a:pt x="1544917" y="3816622"/>
                    <a:pt x="1541567" y="3798615"/>
                  </a:cubicBezTo>
                  <a:cubicBezTo>
                    <a:pt x="1533176" y="3756674"/>
                    <a:pt x="1533176" y="3756674"/>
                    <a:pt x="1492724" y="3763103"/>
                  </a:cubicBezTo>
                  <a:cubicBezTo>
                    <a:pt x="1484092" y="3764286"/>
                    <a:pt x="1471703" y="3776539"/>
                    <a:pt x="1470589" y="3755587"/>
                  </a:cubicBezTo>
                  <a:cubicBezTo>
                    <a:pt x="1473566" y="3751661"/>
                    <a:pt x="1476545" y="3747733"/>
                    <a:pt x="1479644" y="3744670"/>
                  </a:cubicBezTo>
                  <a:cubicBezTo>
                    <a:pt x="1488107" y="3729440"/>
                    <a:pt x="1477393" y="3728270"/>
                    <a:pt x="1466562" y="3726239"/>
                  </a:cubicBezTo>
                  <a:cubicBezTo>
                    <a:pt x="1447100" y="3725390"/>
                    <a:pt x="1433204" y="3720262"/>
                    <a:pt x="1430989" y="3697700"/>
                  </a:cubicBezTo>
                  <a:cubicBezTo>
                    <a:pt x="1430550" y="3688088"/>
                    <a:pt x="1423206" y="3679421"/>
                    <a:pt x="1419313" y="3670284"/>
                  </a:cubicBezTo>
                  <a:lnTo>
                    <a:pt x="1417125" y="3655509"/>
                  </a:lnTo>
                  <a:lnTo>
                    <a:pt x="1407563" y="3669999"/>
                  </a:lnTo>
                  <a:cubicBezTo>
                    <a:pt x="1401895" y="3681248"/>
                    <a:pt x="1394108" y="3691893"/>
                    <a:pt x="1383547" y="3699284"/>
                  </a:cubicBezTo>
                  <a:cubicBezTo>
                    <a:pt x="1366543" y="3711358"/>
                    <a:pt x="1345717" y="3717059"/>
                    <a:pt x="1335775" y="3738369"/>
                  </a:cubicBezTo>
                  <a:cubicBezTo>
                    <a:pt x="1331571" y="3747568"/>
                    <a:pt x="1321149" y="3753234"/>
                    <a:pt x="1312449" y="3759039"/>
                  </a:cubicBezTo>
                  <a:cubicBezTo>
                    <a:pt x="1307402" y="3762536"/>
                    <a:pt x="1302027" y="3764707"/>
                    <a:pt x="1295945" y="3759452"/>
                  </a:cubicBezTo>
                  <a:cubicBezTo>
                    <a:pt x="1303336" y="3770012"/>
                    <a:pt x="1301319" y="3778953"/>
                    <a:pt x="1292551" y="3785619"/>
                  </a:cubicBezTo>
                  <a:cubicBezTo>
                    <a:pt x="1274082" y="3799744"/>
                    <a:pt x="1260369" y="3819451"/>
                    <a:pt x="1236423" y="3826202"/>
                  </a:cubicBezTo>
                  <a:cubicBezTo>
                    <a:pt x="1230652" y="3827908"/>
                    <a:pt x="1226260" y="3834058"/>
                    <a:pt x="1221212" y="3837554"/>
                  </a:cubicBezTo>
                  <a:cubicBezTo>
                    <a:pt x="1205207" y="3847975"/>
                    <a:pt x="1189996" y="3859328"/>
                    <a:pt x="1171545" y="3867819"/>
                  </a:cubicBezTo>
                  <a:cubicBezTo>
                    <a:pt x="1153165" y="3875450"/>
                    <a:pt x="1130218" y="3880548"/>
                    <a:pt x="1116177" y="3898927"/>
                  </a:cubicBezTo>
                  <a:cubicBezTo>
                    <a:pt x="1108993" y="3907454"/>
                    <a:pt x="1099225" y="3915774"/>
                    <a:pt x="1085512" y="3913810"/>
                  </a:cubicBezTo>
                  <a:lnTo>
                    <a:pt x="1084513" y="3915463"/>
                  </a:lnTo>
                  <a:lnTo>
                    <a:pt x="1084512" y="3915463"/>
                  </a:lnTo>
                  <a:cubicBezTo>
                    <a:pt x="1084409" y="3916755"/>
                    <a:pt x="1084211" y="3916523"/>
                    <a:pt x="1084263" y="3915876"/>
                  </a:cubicBezTo>
                  <a:lnTo>
                    <a:pt x="1084513" y="3915463"/>
                  </a:lnTo>
                  <a:lnTo>
                    <a:pt x="1085839" y="3915136"/>
                  </a:lnTo>
                  <a:cubicBezTo>
                    <a:pt x="1094263" y="3912776"/>
                    <a:pt x="1097037" y="3916032"/>
                    <a:pt x="1094228" y="3924043"/>
                  </a:cubicBezTo>
                  <a:cubicBezTo>
                    <a:pt x="1093556" y="3927023"/>
                    <a:pt x="1091230" y="3929004"/>
                    <a:pt x="1088904" y="3930985"/>
                  </a:cubicBezTo>
                  <a:cubicBezTo>
                    <a:pt x="1062271" y="3949658"/>
                    <a:pt x="1048850" y="3981957"/>
                    <a:pt x="1018977" y="3997770"/>
                  </a:cubicBezTo>
                  <a:cubicBezTo>
                    <a:pt x="1014463" y="4000009"/>
                    <a:pt x="1011398" y="4005831"/>
                    <a:pt x="1006350" y="4009328"/>
                  </a:cubicBezTo>
                  <a:cubicBezTo>
                    <a:pt x="1005418" y="4010121"/>
                    <a:pt x="1003628" y="4010843"/>
                    <a:pt x="1002301" y="4011171"/>
                  </a:cubicBezTo>
                  <a:cubicBezTo>
                    <a:pt x="997926" y="4011688"/>
                    <a:pt x="994291" y="4008363"/>
                    <a:pt x="990173" y="4011068"/>
                  </a:cubicBezTo>
                  <a:cubicBezTo>
                    <a:pt x="988450" y="4010929"/>
                    <a:pt x="987194" y="4010395"/>
                    <a:pt x="985936" y="4009861"/>
                  </a:cubicBezTo>
                  <a:cubicBezTo>
                    <a:pt x="982628" y="4007862"/>
                    <a:pt x="979786" y="4005468"/>
                    <a:pt x="977409" y="4002677"/>
                  </a:cubicBezTo>
                  <a:cubicBezTo>
                    <a:pt x="975359" y="4001212"/>
                    <a:pt x="973773" y="3999351"/>
                    <a:pt x="972121" y="3998352"/>
                  </a:cubicBezTo>
                  <a:cubicBezTo>
                    <a:pt x="960320" y="3999575"/>
                    <a:pt x="955393" y="4006983"/>
                    <a:pt x="953239" y="4017645"/>
                  </a:cubicBezTo>
                  <a:cubicBezTo>
                    <a:pt x="949897" y="4026914"/>
                    <a:pt x="943591" y="4029876"/>
                    <a:pt x="934255" y="4027395"/>
                  </a:cubicBezTo>
                  <a:cubicBezTo>
                    <a:pt x="927037" y="4025517"/>
                    <a:pt x="924470" y="4019677"/>
                    <a:pt x="928071" y="4012596"/>
                  </a:cubicBezTo>
                  <a:cubicBezTo>
                    <a:pt x="954549" y="4001280"/>
                    <a:pt x="973242" y="3978937"/>
                    <a:pt x="996223" y="3962574"/>
                  </a:cubicBezTo>
                  <a:cubicBezTo>
                    <a:pt x="1005853" y="3955977"/>
                    <a:pt x="1027403" y="3952068"/>
                    <a:pt x="1026009" y="3931585"/>
                  </a:cubicBezTo>
                  <a:cubicBezTo>
                    <a:pt x="1025752" y="3929396"/>
                    <a:pt x="1029075" y="3925762"/>
                    <a:pt x="1031264" y="3925503"/>
                  </a:cubicBezTo>
                  <a:cubicBezTo>
                    <a:pt x="1049697" y="3922645"/>
                    <a:pt x="1060551" y="3906177"/>
                    <a:pt x="1077468" y="3900596"/>
                  </a:cubicBezTo>
                  <a:cubicBezTo>
                    <a:pt x="1086822" y="3897444"/>
                    <a:pt x="1094918" y="3893758"/>
                    <a:pt x="1094162" y="3881561"/>
                  </a:cubicBezTo>
                  <a:cubicBezTo>
                    <a:pt x="1093783" y="3875464"/>
                    <a:pt x="1098434" y="3871502"/>
                    <a:pt x="1102948" y="3869261"/>
                  </a:cubicBezTo>
                  <a:cubicBezTo>
                    <a:pt x="1121932" y="3859514"/>
                    <a:pt x="1138212" y="3845647"/>
                    <a:pt x="1153234" y="3831245"/>
                  </a:cubicBezTo>
                  <a:cubicBezTo>
                    <a:pt x="1164003" y="3821272"/>
                    <a:pt x="1175096" y="3812624"/>
                    <a:pt x="1182230" y="3799326"/>
                  </a:cubicBezTo>
                  <a:cubicBezTo>
                    <a:pt x="1188294" y="3788542"/>
                    <a:pt x="1199251" y="3781617"/>
                    <a:pt x="1213308" y="3779276"/>
                  </a:cubicBezTo>
                  <a:cubicBezTo>
                    <a:pt x="1233463" y="3776554"/>
                    <a:pt x="1239614" y="3759276"/>
                    <a:pt x="1227005" y="3743531"/>
                  </a:cubicBezTo>
                  <a:cubicBezTo>
                    <a:pt x="1225420" y="3741670"/>
                    <a:pt x="1223439" y="3739344"/>
                    <a:pt x="1221458" y="3737019"/>
                  </a:cubicBezTo>
                  <a:cubicBezTo>
                    <a:pt x="1200857" y="3712831"/>
                    <a:pt x="1203476" y="3701771"/>
                    <a:pt x="1231625" y="3685821"/>
                  </a:cubicBezTo>
                  <a:cubicBezTo>
                    <a:pt x="1242513" y="3679758"/>
                    <a:pt x="1249817" y="3675141"/>
                    <a:pt x="1240257" y="3659206"/>
                  </a:cubicBezTo>
                  <a:lnTo>
                    <a:pt x="1240179" y="3659067"/>
                  </a:lnTo>
                  <a:lnTo>
                    <a:pt x="1230192" y="3642988"/>
                  </a:lnTo>
                  <a:lnTo>
                    <a:pt x="1231048" y="3642849"/>
                  </a:lnTo>
                  <a:lnTo>
                    <a:pt x="1229111" y="3639405"/>
                  </a:lnTo>
                  <a:cubicBezTo>
                    <a:pt x="1225943" y="3632271"/>
                    <a:pt x="1223963" y="3624528"/>
                    <a:pt x="1225082" y="3615948"/>
                  </a:cubicBezTo>
                  <a:lnTo>
                    <a:pt x="1223380" y="3610558"/>
                  </a:lnTo>
                  <a:lnTo>
                    <a:pt x="1222745" y="3611001"/>
                  </a:lnTo>
                  <a:cubicBezTo>
                    <a:pt x="1211165" y="3623331"/>
                    <a:pt x="1193951" y="3632156"/>
                    <a:pt x="1190494" y="3651565"/>
                  </a:cubicBezTo>
                  <a:cubicBezTo>
                    <a:pt x="1182352" y="3655121"/>
                    <a:pt x="1174924" y="3658179"/>
                    <a:pt x="1166783" y="3661736"/>
                  </a:cubicBezTo>
                  <a:cubicBezTo>
                    <a:pt x="1162495" y="3664727"/>
                    <a:pt x="1158923" y="3667219"/>
                    <a:pt x="1154637" y="3670210"/>
                  </a:cubicBezTo>
                  <a:cubicBezTo>
                    <a:pt x="1145979" y="3683687"/>
                    <a:pt x="1131058" y="3686662"/>
                    <a:pt x="1116633" y="3690352"/>
                  </a:cubicBezTo>
                  <a:cubicBezTo>
                    <a:pt x="1105999" y="3690337"/>
                    <a:pt x="1094649" y="3690818"/>
                    <a:pt x="1090960" y="3676395"/>
                  </a:cubicBezTo>
                  <a:cubicBezTo>
                    <a:pt x="1104933" y="3640086"/>
                    <a:pt x="1123543" y="3605853"/>
                    <a:pt x="1152057" y="3582771"/>
                  </a:cubicBezTo>
                  <a:cubicBezTo>
                    <a:pt x="1150627" y="3583769"/>
                    <a:pt x="1149414" y="3583552"/>
                    <a:pt x="1146988" y="3583121"/>
                  </a:cubicBezTo>
                  <a:cubicBezTo>
                    <a:pt x="1156762" y="3573911"/>
                    <a:pt x="1165926" y="3564396"/>
                    <a:pt x="1174341" y="3554475"/>
                  </a:cubicBezTo>
                  <a:lnTo>
                    <a:pt x="1195008" y="3526369"/>
                  </a:lnTo>
                  <a:lnTo>
                    <a:pt x="1182314" y="3516738"/>
                  </a:lnTo>
                  <a:cubicBezTo>
                    <a:pt x="1176370" y="3509760"/>
                    <a:pt x="1169567" y="3502713"/>
                    <a:pt x="1164089" y="3495341"/>
                  </a:cubicBezTo>
                  <a:cubicBezTo>
                    <a:pt x="1157027" y="3486106"/>
                    <a:pt x="1151755" y="3476150"/>
                    <a:pt x="1138525" y="3489826"/>
                  </a:cubicBezTo>
                  <a:cubicBezTo>
                    <a:pt x="1132874" y="3495443"/>
                    <a:pt x="1120368" y="3489240"/>
                    <a:pt x="1113579" y="3498232"/>
                  </a:cubicBezTo>
                  <a:cubicBezTo>
                    <a:pt x="1108791" y="3503916"/>
                    <a:pt x="1101555" y="3507672"/>
                    <a:pt x="1101193" y="3517611"/>
                  </a:cubicBezTo>
                  <a:cubicBezTo>
                    <a:pt x="1100831" y="3527551"/>
                    <a:pt x="1092665" y="3532099"/>
                    <a:pt x="1083741" y="3524449"/>
                  </a:cubicBezTo>
                  <a:cubicBezTo>
                    <a:pt x="1075611" y="3517730"/>
                    <a:pt x="1064362" y="3512062"/>
                    <a:pt x="1066327" y="3498350"/>
                  </a:cubicBezTo>
                  <a:cubicBezTo>
                    <a:pt x="1067067" y="3494508"/>
                    <a:pt x="1064226" y="3492113"/>
                    <a:pt x="1060384" y="3491373"/>
                  </a:cubicBezTo>
                  <a:cubicBezTo>
                    <a:pt x="1057404" y="3490701"/>
                    <a:pt x="1054424" y="3490029"/>
                    <a:pt x="1051908" y="3488960"/>
                  </a:cubicBezTo>
                  <a:cubicBezTo>
                    <a:pt x="1043037" y="3486083"/>
                    <a:pt x="1044536" y="3472766"/>
                    <a:pt x="1034735" y="3470682"/>
                  </a:cubicBezTo>
                  <a:cubicBezTo>
                    <a:pt x="1024536" y="3468132"/>
                    <a:pt x="1027929" y="3485307"/>
                    <a:pt x="1017197" y="3484015"/>
                  </a:cubicBezTo>
                  <a:cubicBezTo>
                    <a:pt x="1014613" y="3483808"/>
                    <a:pt x="1011030" y="3485255"/>
                    <a:pt x="1010237" y="3484323"/>
                  </a:cubicBezTo>
                  <a:cubicBezTo>
                    <a:pt x="996233" y="3469766"/>
                    <a:pt x="975474" y="3474606"/>
                    <a:pt x="958799" y="3466337"/>
                  </a:cubicBezTo>
                  <a:cubicBezTo>
                    <a:pt x="956284" y="3465269"/>
                    <a:pt x="952046" y="3464063"/>
                    <a:pt x="951788" y="3461874"/>
                  </a:cubicBezTo>
                  <a:cubicBezTo>
                    <a:pt x="949515" y="3446956"/>
                    <a:pt x="936078" y="3441546"/>
                    <a:pt x="926759" y="3433431"/>
                  </a:cubicBezTo>
                  <a:cubicBezTo>
                    <a:pt x="911755" y="3420529"/>
                    <a:pt x="911618" y="3400579"/>
                    <a:pt x="903850" y="3383920"/>
                  </a:cubicBezTo>
                  <a:cubicBezTo>
                    <a:pt x="900957" y="3376754"/>
                    <a:pt x="899854" y="3368864"/>
                    <a:pt x="895238" y="3361559"/>
                  </a:cubicBezTo>
                  <a:cubicBezTo>
                    <a:pt x="892137" y="3356976"/>
                    <a:pt x="889313" y="3348949"/>
                    <a:pt x="893102" y="3344918"/>
                  </a:cubicBezTo>
                  <a:cubicBezTo>
                    <a:pt x="905938" y="3330776"/>
                    <a:pt x="901959" y="3310087"/>
                    <a:pt x="913932" y="3295875"/>
                  </a:cubicBezTo>
                  <a:cubicBezTo>
                    <a:pt x="916793" y="3292637"/>
                    <a:pt x="918601" y="3286279"/>
                    <a:pt x="916552" y="3284815"/>
                  </a:cubicBezTo>
                  <a:cubicBezTo>
                    <a:pt x="903718" y="3277287"/>
                    <a:pt x="908800" y="3262523"/>
                    <a:pt x="902668" y="3252497"/>
                  </a:cubicBezTo>
                  <a:cubicBezTo>
                    <a:pt x="900360" y="3248845"/>
                    <a:pt x="897466" y="3241679"/>
                    <a:pt x="899396" y="3239232"/>
                  </a:cubicBezTo>
                  <a:cubicBezTo>
                    <a:pt x="909112" y="3226141"/>
                    <a:pt x="894626" y="3217612"/>
                    <a:pt x="894195" y="3206742"/>
                  </a:cubicBezTo>
                  <a:cubicBezTo>
                    <a:pt x="893817" y="3200644"/>
                    <a:pt x="887529" y="3197974"/>
                    <a:pt x="880363" y="3200867"/>
                  </a:cubicBezTo>
                  <a:lnTo>
                    <a:pt x="868662" y="3212216"/>
                  </a:lnTo>
                  <a:lnTo>
                    <a:pt x="861785" y="3179867"/>
                  </a:lnTo>
                  <a:lnTo>
                    <a:pt x="841031" y="3128406"/>
                  </a:lnTo>
                  <a:lnTo>
                    <a:pt x="835094" y="3130395"/>
                  </a:lnTo>
                  <a:lnTo>
                    <a:pt x="836894" y="3131712"/>
                  </a:lnTo>
                  <a:cubicBezTo>
                    <a:pt x="837023" y="3134426"/>
                    <a:pt x="833965" y="3137488"/>
                    <a:pt x="828164" y="3141426"/>
                  </a:cubicBezTo>
                  <a:cubicBezTo>
                    <a:pt x="818458" y="3148422"/>
                    <a:pt x="813018" y="3157337"/>
                    <a:pt x="810249" y="3168564"/>
                  </a:cubicBezTo>
                  <a:cubicBezTo>
                    <a:pt x="809318" y="3173433"/>
                    <a:pt x="809074" y="3179403"/>
                    <a:pt x="805666" y="3182762"/>
                  </a:cubicBezTo>
                  <a:cubicBezTo>
                    <a:pt x="787414" y="3201536"/>
                    <a:pt x="780751" y="3228059"/>
                    <a:pt x="762994" y="3247137"/>
                  </a:cubicBezTo>
                  <a:cubicBezTo>
                    <a:pt x="751258" y="3259688"/>
                    <a:pt x="753600" y="3265877"/>
                    <a:pt x="769696" y="3269578"/>
                  </a:cubicBezTo>
                  <a:cubicBezTo>
                    <a:pt x="792945" y="3274925"/>
                    <a:pt x="800386" y="3291698"/>
                    <a:pt x="788985" y="3312615"/>
                  </a:cubicBezTo>
                  <a:cubicBezTo>
                    <a:pt x="786568" y="3316577"/>
                    <a:pt x="784452" y="3320045"/>
                    <a:pt x="783024" y="3324613"/>
                  </a:cubicBezTo>
                  <a:cubicBezTo>
                    <a:pt x="776218" y="3343570"/>
                    <a:pt x="776326" y="3342279"/>
                    <a:pt x="758660" y="3335580"/>
                  </a:cubicBezTo>
                  <a:cubicBezTo>
                    <a:pt x="725312" y="3323390"/>
                    <a:pt x="700012" y="3299121"/>
                    <a:pt x="671389" y="3280299"/>
                  </a:cubicBezTo>
                  <a:cubicBezTo>
                    <a:pt x="664454" y="3276068"/>
                    <a:pt x="658316" y="3271644"/>
                    <a:pt x="650969" y="3269201"/>
                  </a:cubicBezTo>
                  <a:cubicBezTo>
                    <a:pt x="647695" y="3267882"/>
                    <a:pt x="644252" y="3262384"/>
                    <a:pt x="641617" y="3268933"/>
                  </a:cubicBezTo>
                  <a:cubicBezTo>
                    <a:pt x="639392" y="3273694"/>
                    <a:pt x="638956" y="3278866"/>
                    <a:pt x="644406" y="3282190"/>
                  </a:cubicBezTo>
                  <a:cubicBezTo>
                    <a:pt x="646387" y="3283399"/>
                    <a:pt x="648476" y="3283314"/>
                    <a:pt x="650760" y="3284028"/>
                  </a:cubicBezTo>
                  <a:cubicBezTo>
                    <a:pt x="655328" y="3285455"/>
                    <a:pt x="662423" y="3281626"/>
                    <a:pt x="664657" y="3289107"/>
                  </a:cubicBezTo>
                  <a:cubicBezTo>
                    <a:pt x="666890" y="3296588"/>
                    <a:pt x="658310" y="3299510"/>
                    <a:pt x="653088" y="3305841"/>
                  </a:cubicBezTo>
                  <a:cubicBezTo>
                    <a:pt x="664943" y="3304236"/>
                    <a:pt x="673994" y="3305000"/>
                    <a:pt x="681811" y="3311127"/>
                  </a:cubicBezTo>
                  <a:cubicBezTo>
                    <a:pt x="686161" y="3315142"/>
                    <a:pt x="689712" y="3319347"/>
                    <a:pt x="681325" y="3323067"/>
                  </a:cubicBezTo>
                  <a:cubicBezTo>
                    <a:pt x="670368" y="3310944"/>
                    <a:pt x="656397" y="3316018"/>
                    <a:pt x="642947" y="3318009"/>
                  </a:cubicBezTo>
                  <a:cubicBezTo>
                    <a:pt x="631587" y="3319914"/>
                    <a:pt x="621135" y="3320335"/>
                    <a:pt x="616859" y="3306172"/>
                  </a:cubicBezTo>
                  <a:cubicBezTo>
                    <a:pt x="612232" y="3299271"/>
                    <a:pt x="615172" y="3292226"/>
                    <a:pt x="615221" y="3285459"/>
                  </a:cubicBezTo>
                  <a:cubicBezTo>
                    <a:pt x="615078" y="3277895"/>
                    <a:pt x="613230" y="3272008"/>
                    <a:pt x="603851" y="3275124"/>
                  </a:cubicBezTo>
                  <a:cubicBezTo>
                    <a:pt x="597338" y="3281347"/>
                    <a:pt x="590822" y="3287568"/>
                    <a:pt x="584006" y="3294285"/>
                  </a:cubicBezTo>
                  <a:cubicBezTo>
                    <a:pt x="581394" y="3297450"/>
                    <a:pt x="579691" y="3299130"/>
                    <a:pt x="576030" y="3296216"/>
                  </a:cubicBezTo>
                  <a:cubicBezTo>
                    <a:pt x="583887" y="3283337"/>
                    <a:pt x="590066" y="3268752"/>
                    <a:pt x="595446" y="3254362"/>
                  </a:cubicBezTo>
                  <a:cubicBezTo>
                    <a:pt x="600718" y="3241263"/>
                    <a:pt x="595184" y="3235849"/>
                    <a:pt x="582146" y="3236050"/>
                  </a:cubicBezTo>
                  <a:cubicBezTo>
                    <a:pt x="574581" y="3236194"/>
                    <a:pt x="566907" y="3237630"/>
                    <a:pt x="559040" y="3238269"/>
                  </a:cubicBezTo>
                  <a:cubicBezTo>
                    <a:pt x="545396" y="3239463"/>
                    <a:pt x="541651" y="3234459"/>
                    <a:pt x="547418" y="3221663"/>
                  </a:cubicBezTo>
                  <a:cubicBezTo>
                    <a:pt x="549644" y="3216903"/>
                    <a:pt x="552364" y="3212445"/>
                    <a:pt x="555276" y="3208783"/>
                  </a:cubicBezTo>
                  <a:cubicBezTo>
                    <a:pt x="563218" y="3197993"/>
                    <a:pt x="565770" y="3189354"/>
                    <a:pt x="552916" y="3178113"/>
                  </a:cubicBezTo>
                  <a:cubicBezTo>
                    <a:pt x="541244" y="3168275"/>
                    <a:pt x="547808" y="3155285"/>
                    <a:pt x="554759" y="3143891"/>
                  </a:cubicBezTo>
                  <a:cubicBezTo>
                    <a:pt x="566243" y="3125067"/>
                    <a:pt x="564975" y="3121575"/>
                    <a:pt x="546452" y="3109595"/>
                  </a:cubicBezTo>
                  <a:cubicBezTo>
                    <a:pt x="540701" y="3106766"/>
                    <a:pt x="532640" y="3106607"/>
                    <a:pt x="531314" y="3097640"/>
                  </a:cubicBezTo>
                  <a:cubicBezTo>
                    <a:pt x="533647" y="3091586"/>
                    <a:pt x="538239" y="3089630"/>
                    <a:pt x="544016" y="3089076"/>
                  </a:cubicBezTo>
                  <a:cubicBezTo>
                    <a:pt x="551086" y="3088629"/>
                    <a:pt x="550917" y="3084449"/>
                    <a:pt x="547970" y="3079252"/>
                  </a:cubicBezTo>
                  <a:cubicBezTo>
                    <a:pt x="535005" y="3069303"/>
                    <a:pt x="524737" y="3058280"/>
                    <a:pt x="536113" y="3040749"/>
                  </a:cubicBezTo>
                  <a:cubicBezTo>
                    <a:pt x="534651" y="3036458"/>
                    <a:pt x="536573" y="3032193"/>
                    <a:pt x="536514" y="3026719"/>
                  </a:cubicBezTo>
                  <a:cubicBezTo>
                    <a:pt x="527824" y="3030935"/>
                    <a:pt x="526650" y="3041773"/>
                    <a:pt x="518069" y="3044697"/>
                  </a:cubicBezTo>
                  <a:cubicBezTo>
                    <a:pt x="513393" y="3044561"/>
                    <a:pt x="509103" y="3046023"/>
                    <a:pt x="505030" y="3044899"/>
                  </a:cubicBezTo>
                  <a:cubicBezTo>
                    <a:pt x="488742" y="3040400"/>
                    <a:pt x="476283" y="3042996"/>
                    <a:pt x="469088" y="3060358"/>
                  </a:cubicBezTo>
                  <a:cubicBezTo>
                    <a:pt x="464531" y="3071173"/>
                    <a:pt x="455891" y="3068621"/>
                    <a:pt x="446865" y="3064475"/>
                  </a:cubicBezTo>
                  <a:cubicBezTo>
                    <a:pt x="427327" y="3055274"/>
                    <a:pt x="427327" y="3055274"/>
                    <a:pt x="428168" y="3076179"/>
                  </a:cubicBezTo>
                  <a:cubicBezTo>
                    <a:pt x="428034" y="3080857"/>
                    <a:pt x="426028" y="3083029"/>
                    <a:pt x="421376" y="3079513"/>
                  </a:cubicBezTo>
                  <a:cubicBezTo>
                    <a:pt x="412206" y="3067802"/>
                    <a:pt x="406748" y="3052236"/>
                    <a:pt x="387850" y="3050903"/>
                  </a:cubicBezTo>
                  <a:cubicBezTo>
                    <a:pt x="376213" y="3049921"/>
                    <a:pt x="366533" y="3053532"/>
                    <a:pt x="356247" y="3058134"/>
                  </a:cubicBezTo>
                  <a:cubicBezTo>
                    <a:pt x="336669" y="3067942"/>
                    <a:pt x="330918" y="3065114"/>
                    <a:pt x="329279" y="3044401"/>
                  </a:cubicBezTo>
                  <a:cubicBezTo>
                    <a:pt x="328084" y="3030757"/>
                    <a:pt x="321453" y="3026031"/>
                    <a:pt x="308607" y="3027031"/>
                  </a:cubicBezTo>
                  <a:cubicBezTo>
                    <a:pt x="279229" y="3029502"/>
                    <a:pt x="278733" y="3029198"/>
                    <a:pt x="279538" y="3001141"/>
                  </a:cubicBezTo>
                  <a:cubicBezTo>
                    <a:pt x="280108" y="2991291"/>
                    <a:pt x="276338" y="2989671"/>
                    <a:pt x="267950" y="2993392"/>
                  </a:cubicBezTo>
                  <a:cubicBezTo>
                    <a:pt x="260856" y="2997221"/>
                    <a:pt x="258597" y="2993124"/>
                    <a:pt x="257547" y="2987046"/>
                  </a:cubicBezTo>
                  <a:cubicBezTo>
                    <a:pt x="260075" y="2981789"/>
                    <a:pt x="261803" y="2976727"/>
                    <a:pt x="263834" y="2971168"/>
                  </a:cubicBezTo>
                  <a:cubicBezTo>
                    <a:pt x="265565" y="2966106"/>
                    <a:pt x="271147" y="2964754"/>
                    <a:pt x="275244" y="2962494"/>
                  </a:cubicBezTo>
                  <a:cubicBezTo>
                    <a:pt x="281540" y="2958859"/>
                    <a:pt x="284865" y="2953409"/>
                    <a:pt x="283127" y="2946230"/>
                  </a:cubicBezTo>
                  <a:cubicBezTo>
                    <a:pt x="281774" y="2940646"/>
                    <a:pt x="277014" y="2938422"/>
                    <a:pt x="271842" y="2937986"/>
                  </a:cubicBezTo>
                  <a:cubicBezTo>
                    <a:pt x="264084" y="2937332"/>
                    <a:pt x="259383" y="2940582"/>
                    <a:pt x="255949" y="2947324"/>
                  </a:cubicBezTo>
                  <a:cubicBezTo>
                    <a:pt x="253724" y="2952085"/>
                    <a:pt x="255959" y="2959566"/>
                    <a:pt x="248671" y="2962598"/>
                  </a:cubicBezTo>
                  <a:cubicBezTo>
                    <a:pt x="239403" y="2964419"/>
                    <a:pt x="230520" y="2967838"/>
                    <a:pt x="220889" y="2964682"/>
                  </a:cubicBezTo>
                  <a:cubicBezTo>
                    <a:pt x="215271" y="2957176"/>
                    <a:pt x="220191" y="2951340"/>
                    <a:pt x="224312" y="2945699"/>
                  </a:cubicBezTo>
                  <a:cubicBezTo>
                    <a:pt x="230248" y="2937083"/>
                    <a:pt x="234093" y="2928553"/>
                    <a:pt x="224403" y="2919922"/>
                  </a:cubicBezTo>
                  <a:cubicBezTo>
                    <a:pt x="221045" y="2916514"/>
                    <a:pt x="220683" y="2911535"/>
                    <a:pt x="221120" y="2906363"/>
                  </a:cubicBezTo>
                  <a:cubicBezTo>
                    <a:pt x="220481" y="2898496"/>
                    <a:pt x="223611" y="2892250"/>
                    <a:pt x="227734" y="2886607"/>
                  </a:cubicBezTo>
                  <a:cubicBezTo>
                    <a:pt x="230949" y="2882452"/>
                    <a:pt x="232570" y="2878681"/>
                    <a:pt x="230419" y="2873291"/>
                  </a:cubicBezTo>
                  <a:cubicBezTo>
                    <a:pt x="231485" y="2863744"/>
                    <a:pt x="216574" y="2861446"/>
                    <a:pt x="220334" y="2850825"/>
                  </a:cubicBezTo>
                  <a:cubicBezTo>
                    <a:pt x="229485" y="2838054"/>
                    <a:pt x="212181" y="2836334"/>
                    <a:pt x="210854" y="2827368"/>
                  </a:cubicBezTo>
                  <a:cubicBezTo>
                    <a:pt x="210642" y="2802088"/>
                    <a:pt x="220203" y="2787527"/>
                    <a:pt x="241764" y="2778929"/>
                  </a:cubicBezTo>
                  <a:cubicBezTo>
                    <a:pt x="254139" y="2774242"/>
                    <a:pt x="256909" y="2763016"/>
                    <a:pt x="255002" y="2751657"/>
                  </a:cubicBezTo>
                  <a:cubicBezTo>
                    <a:pt x="251852" y="2733421"/>
                    <a:pt x="254043" y="2719803"/>
                    <a:pt x="276350" y="2717777"/>
                  </a:cubicBezTo>
                  <a:cubicBezTo>
                    <a:pt x="282127" y="2717223"/>
                    <a:pt x="285837" y="2713370"/>
                    <a:pt x="285282" y="2707593"/>
                  </a:cubicBezTo>
                  <a:cubicBezTo>
                    <a:pt x="284559" y="2697636"/>
                    <a:pt x="286229" y="2687100"/>
                    <a:pt x="276926" y="2680064"/>
                  </a:cubicBezTo>
                  <a:cubicBezTo>
                    <a:pt x="273458" y="2677948"/>
                    <a:pt x="269496" y="2675530"/>
                    <a:pt x="264542" y="2672508"/>
                  </a:cubicBezTo>
                  <a:cubicBezTo>
                    <a:pt x="280384" y="2669938"/>
                    <a:pt x="293859" y="2664564"/>
                    <a:pt x="308116" y="2674621"/>
                  </a:cubicBezTo>
                  <a:cubicBezTo>
                    <a:pt x="315740" y="2679952"/>
                    <a:pt x="323028" y="2676920"/>
                    <a:pt x="327864" y="2668993"/>
                  </a:cubicBezTo>
                  <a:cubicBezTo>
                    <a:pt x="331792" y="2662553"/>
                    <a:pt x="336023" y="2655618"/>
                    <a:pt x="339456" y="2648876"/>
                  </a:cubicBezTo>
                  <a:cubicBezTo>
                    <a:pt x="345913" y="2637181"/>
                    <a:pt x="353636" y="2628976"/>
                    <a:pt x="368061" y="2643216"/>
                  </a:cubicBezTo>
                  <a:cubicBezTo>
                    <a:pt x="369890" y="2624619"/>
                    <a:pt x="377177" y="2621587"/>
                    <a:pt x="389537" y="2632526"/>
                  </a:cubicBezTo>
                  <a:cubicBezTo>
                    <a:pt x="391519" y="2633735"/>
                    <a:pt x="393995" y="2635245"/>
                    <a:pt x="396992" y="2633675"/>
                  </a:cubicBezTo>
                  <a:cubicBezTo>
                    <a:pt x="400292" y="2631609"/>
                    <a:pt x="398721" y="2628612"/>
                    <a:pt x="398142" y="2626219"/>
                  </a:cubicBezTo>
                  <a:cubicBezTo>
                    <a:pt x="394936" y="2615596"/>
                    <a:pt x="395164" y="2602479"/>
                    <a:pt x="385394" y="2597603"/>
                  </a:cubicBezTo>
                  <a:lnTo>
                    <a:pt x="377546" y="2596603"/>
                  </a:lnTo>
                  <a:lnTo>
                    <a:pt x="376221" y="2597323"/>
                  </a:lnTo>
                  <a:cubicBezTo>
                    <a:pt x="371736" y="2598535"/>
                    <a:pt x="367330" y="2598074"/>
                    <a:pt x="363730" y="2594317"/>
                  </a:cubicBezTo>
                  <a:cubicBezTo>
                    <a:pt x="354152" y="2584016"/>
                    <a:pt x="340388" y="2577279"/>
                    <a:pt x="336858" y="2561827"/>
                  </a:cubicBezTo>
                  <a:lnTo>
                    <a:pt x="337956" y="2558256"/>
                  </a:lnTo>
                  <a:lnTo>
                    <a:pt x="331405" y="2552878"/>
                  </a:lnTo>
                  <a:cubicBezTo>
                    <a:pt x="322102" y="2545844"/>
                    <a:pt x="314127" y="2547774"/>
                    <a:pt x="308578" y="2557984"/>
                  </a:cubicBezTo>
                  <a:cubicBezTo>
                    <a:pt x="303440" y="2566405"/>
                    <a:pt x="299100" y="2574634"/>
                    <a:pt x="294264" y="2582561"/>
                  </a:cubicBezTo>
                  <a:cubicBezTo>
                    <a:pt x="292149" y="2586028"/>
                    <a:pt x="290806" y="2592686"/>
                    <a:pt x="283956" y="2590545"/>
                  </a:cubicBezTo>
                  <a:cubicBezTo>
                    <a:pt x="278892" y="2588816"/>
                    <a:pt x="279630" y="2583149"/>
                    <a:pt x="279462" y="2578968"/>
                  </a:cubicBezTo>
                  <a:cubicBezTo>
                    <a:pt x="279671" y="2564141"/>
                    <a:pt x="280677" y="2549121"/>
                    <a:pt x="280886" y="2534293"/>
                  </a:cubicBezTo>
                  <a:cubicBezTo>
                    <a:pt x="282229" y="2527635"/>
                    <a:pt x="287920" y="2524990"/>
                    <a:pt x="293312" y="2522841"/>
                  </a:cubicBezTo>
                  <a:cubicBezTo>
                    <a:pt x="300902" y="2519313"/>
                    <a:pt x="307430" y="2514460"/>
                    <a:pt x="313664" y="2509256"/>
                  </a:cubicBezTo>
                  <a:lnTo>
                    <a:pt x="322562" y="2501743"/>
                  </a:lnTo>
                  <a:lnTo>
                    <a:pt x="322347" y="2500403"/>
                  </a:lnTo>
                  <a:cubicBezTo>
                    <a:pt x="322951" y="2498369"/>
                    <a:pt x="324153" y="2496315"/>
                    <a:pt x="325012" y="2494504"/>
                  </a:cubicBezTo>
                  <a:cubicBezTo>
                    <a:pt x="325942" y="2492996"/>
                    <a:pt x="326567" y="2491562"/>
                    <a:pt x="327121" y="2489822"/>
                  </a:cubicBezTo>
                  <a:cubicBezTo>
                    <a:pt x="327907" y="2487706"/>
                    <a:pt x="327635" y="2485197"/>
                    <a:pt x="325375" y="2483801"/>
                  </a:cubicBezTo>
                  <a:cubicBezTo>
                    <a:pt x="323420" y="2482332"/>
                    <a:pt x="321433" y="2483446"/>
                    <a:pt x="319894" y="2485096"/>
                  </a:cubicBezTo>
                  <a:cubicBezTo>
                    <a:pt x="317513" y="2487268"/>
                    <a:pt x="315060" y="2489134"/>
                    <a:pt x="311599" y="2486736"/>
                  </a:cubicBezTo>
                  <a:cubicBezTo>
                    <a:pt x="308442" y="2484265"/>
                    <a:pt x="309244" y="2480857"/>
                    <a:pt x="310423" y="2477683"/>
                  </a:cubicBezTo>
                  <a:cubicBezTo>
                    <a:pt x="310655" y="2477307"/>
                    <a:pt x="311120" y="2476555"/>
                    <a:pt x="311281" y="2475872"/>
                  </a:cubicBezTo>
                  <a:cubicBezTo>
                    <a:pt x="314962" y="2466960"/>
                    <a:pt x="313921" y="2465274"/>
                    <a:pt x="304224" y="2463706"/>
                  </a:cubicBezTo>
                  <a:cubicBezTo>
                    <a:pt x="299601" y="2463191"/>
                    <a:pt x="295890" y="2462459"/>
                    <a:pt x="295275" y="2457135"/>
                  </a:cubicBezTo>
                  <a:cubicBezTo>
                    <a:pt x="294986" y="2455917"/>
                    <a:pt x="294770" y="2455003"/>
                    <a:pt x="294859" y="2454016"/>
                  </a:cubicBezTo>
                  <a:cubicBezTo>
                    <a:pt x="295461" y="2448405"/>
                    <a:pt x="291944" y="2444410"/>
                    <a:pt x="286910" y="2446244"/>
                  </a:cubicBezTo>
                  <a:cubicBezTo>
                    <a:pt x="281877" y="2448077"/>
                    <a:pt x="279401" y="2445767"/>
                    <a:pt x="278232" y="2442183"/>
                  </a:cubicBezTo>
                  <a:cubicBezTo>
                    <a:pt x="274814" y="2430443"/>
                    <a:pt x="266929" y="2429735"/>
                    <a:pt x="256502" y="2431877"/>
                  </a:cubicBezTo>
                  <a:cubicBezTo>
                    <a:pt x="249121" y="2433301"/>
                    <a:pt x="241379" y="2433200"/>
                    <a:pt x="233566" y="2432796"/>
                  </a:cubicBezTo>
                  <a:cubicBezTo>
                    <a:pt x="229927" y="2432370"/>
                    <a:pt x="227364" y="2431045"/>
                    <a:pt x="225585" y="2427605"/>
                  </a:cubicBezTo>
                  <a:cubicBezTo>
                    <a:pt x="222281" y="2421790"/>
                    <a:pt x="219661" y="2415815"/>
                    <a:pt x="218516" y="2409611"/>
                  </a:cubicBezTo>
                  <a:lnTo>
                    <a:pt x="219702" y="2396654"/>
                  </a:lnTo>
                  <a:lnTo>
                    <a:pt x="203612" y="2390201"/>
                  </a:lnTo>
                  <a:cubicBezTo>
                    <a:pt x="197466" y="2388576"/>
                    <a:pt x="191205" y="2387137"/>
                    <a:pt x="185454" y="2384308"/>
                  </a:cubicBezTo>
                  <a:cubicBezTo>
                    <a:pt x="171667" y="2377936"/>
                    <a:pt x="170122" y="2371555"/>
                    <a:pt x="180651" y="2360984"/>
                  </a:cubicBezTo>
                  <a:cubicBezTo>
                    <a:pt x="183455" y="2358616"/>
                    <a:pt x="186451" y="2357046"/>
                    <a:pt x="188954" y="2355173"/>
                  </a:cubicBezTo>
                  <a:cubicBezTo>
                    <a:pt x="201353" y="2347104"/>
                    <a:pt x="207397" y="2337195"/>
                    <a:pt x="203232" y="2321739"/>
                  </a:cubicBezTo>
                  <a:cubicBezTo>
                    <a:pt x="199949" y="2308181"/>
                    <a:pt x="199553" y="2294345"/>
                    <a:pt x="198358" y="2280702"/>
                  </a:cubicBezTo>
                  <a:cubicBezTo>
                    <a:pt x="196947" y="2269642"/>
                    <a:pt x="193010" y="2263843"/>
                    <a:pt x="181129" y="2268831"/>
                  </a:cubicBezTo>
                  <a:cubicBezTo>
                    <a:pt x="174338" y="2272164"/>
                    <a:pt x="167461" y="2273408"/>
                    <a:pt x="161542" y="2266396"/>
                  </a:cubicBezTo>
                  <a:cubicBezTo>
                    <a:pt x="159249" y="2253442"/>
                    <a:pt x="166586" y="2243644"/>
                    <a:pt x="170152" y="2232225"/>
                  </a:cubicBezTo>
                  <a:cubicBezTo>
                    <a:pt x="172898" y="2224382"/>
                    <a:pt x="177430" y="2216952"/>
                    <a:pt x="182158" y="2210319"/>
                  </a:cubicBezTo>
                  <a:lnTo>
                    <a:pt x="185087" y="2204960"/>
                  </a:lnTo>
                  <a:lnTo>
                    <a:pt x="183548" y="2204931"/>
                  </a:lnTo>
                  <a:cubicBezTo>
                    <a:pt x="180415" y="2206636"/>
                    <a:pt x="178099" y="2203645"/>
                    <a:pt x="176985" y="2201655"/>
                  </a:cubicBezTo>
                  <a:cubicBezTo>
                    <a:pt x="172371" y="2194382"/>
                    <a:pt x="166329" y="2191949"/>
                    <a:pt x="158195" y="2192908"/>
                  </a:cubicBezTo>
                  <a:cubicBezTo>
                    <a:pt x="153178" y="2193451"/>
                    <a:pt x="151831" y="2191838"/>
                    <a:pt x="153725" y="2186242"/>
                  </a:cubicBezTo>
                  <a:lnTo>
                    <a:pt x="153180" y="2181643"/>
                  </a:lnTo>
                  <a:lnTo>
                    <a:pt x="148907" y="2184596"/>
                  </a:lnTo>
                  <a:cubicBezTo>
                    <a:pt x="144000" y="2188740"/>
                    <a:pt x="138907" y="2191241"/>
                    <a:pt x="133549" y="2192221"/>
                  </a:cubicBezTo>
                  <a:lnTo>
                    <a:pt x="130014" y="2191909"/>
                  </a:lnTo>
                  <a:lnTo>
                    <a:pt x="130318" y="2192823"/>
                  </a:lnTo>
                  <a:cubicBezTo>
                    <a:pt x="129999" y="2194023"/>
                    <a:pt x="128755" y="2194881"/>
                    <a:pt x="126283" y="2195305"/>
                  </a:cubicBezTo>
                  <a:cubicBezTo>
                    <a:pt x="119511" y="2196585"/>
                    <a:pt x="113381" y="2195139"/>
                    <a:pt x="107338" y="2192707"/>
                  </a:cubicBezTo>
                  <a:cubicBezTo>
                    <a:pt x="99558" y="2189719"/>
                    <a:pt x="95832" y="2190279"/>
                    <a:pt x="90588" y="2196667"/>
                  </a:cubicBezTo>
                  <a:cubicBezTo>
                    <a:pt x="88512" y="2198766"/>
                    <a:pt x="86956" y="2201708"/>
                    <a:pt x="85329" y="2204345"/>
                  </a:cubicBezTo>
                  <a:cubicBezTo>
                    <a:pt x="84631" y="2205475"/>
                    <a:pt x="84079" y="2207214"/>
                    <a:pt x="82412" y="2206965"/>
                  </a:cubicBezTo>
                  <a:cubicBezTo>
                    <a:pt x="80440" y="2206787"/>
                    <a:pt x="79775" y="2205337"/>
                    <a:pt x="79791" y="2204045"/>
                  </a:cubicBezTo>
                  <a:cubicBezTo>
                    <a:pt x="79714" y="2198273"/>
                    <a:pt x="76988" y="2197631"/>
                    <a:pt x="72187" y="2199087"/>
                  </a:cubicBezTo>
                  <a:cubicBezTo>
                    <a:pt x="66169" y="2200831"/>
                    <a:pt x="60968" y="2197880"/>
                    <a:pt x="56610" y="2194405"/>
                  </a:cubicBezTo>
                  <a:cubicBezTo>
                    <a:pt x="53077" y="2191701"/>
                    <a:pt x="50872" y="2191900"/>
                    <a:pt x="49228" y="2195828"/>
                  </a:cubicBezTo>
                  <a:cubicBezTo>
                    <a:pt x="48442" y="2197945"/>
                    <a:pt x="47513" y="2199452"/>
                    <a:pt x="44932" y="2199419"/>
                  </a:cubicBezTo>
                  <a:cubicBezTo>
                    <a:pt x="41439" y="2199601"/>
                    <a:pt x="41471" y="2197020"/>
                    <a:pt x="40358" y="2195030"/>
                  </a:cubicBezTo>
                  <a:cubicBezTo>
                    <a:pt x="39764" y="2193884"/>
                    <a:pt x="39404" y="2192360"/>
                    <a:pt x="38739" y="2190908"/>
                  </a:cubicBezTo>
                  <a:cubicBezTo>
                    <a:pt x="35881" y="2182898"/>
                    <a:pt x="30881" y="2182150"/>
                    <a:pt x="25029" y="2188681"/>
                  </a:cubicBezTo>
                  <a:cubicBezTo>
                    <a:pt x="24258" y="2189507"/>
                    <a:pt x="23794" y="2190261"/>
                    <a:pt x="22953" y="2190781"/>
                  </a:cubicBezTo>
                  <a:cubicBezTo>
                    <a:pt x="21341" y="2192127"/>
                    <a:pt x="19049" y="2193312"/>
                    <a:pt x="17398" y="2191771"/>
                  </a:cubicBezTo>
                  <a:cubicBezTo>
                    <a:pt x="15820" y="2190537"/>
                    <a:pt x="16534" y="2188116"/>
                    <a:pt x="17464" y="2186609"/>
                  </a:cubicBezTo>
                  <a:cubicBezTo>
                    <a:pt x="18394" y="2185102"/>
                    <a:pt x="19395" y="2183901"/>
                    <a:pt x="20703" y="2182626"/>
                  </a:cubicBezTo>
                  <a:cubicBezTo>
                    <a:pt x="22403" y="2180293"/>
                    <a:pt x="22580" y="2178321"/>
                    <a:pt x="20175" y="2176316"/>
                  </a:cubicBezTo>
                  <a:cubicBezTo>
                    <a:pt x="14847" y="2171463"/>
                    <a:pt x="12726" y="2165208"/>
                    <a:pt x="10908" y="2158882"/>
                  </a:cubicBezTo>
                  <a:cubicBezTo>
                    <a:pt x="8498" y="2151407"/>
                    <a:pt x="7539" y="2143269"/>
                    <a:pt x="3909" y="2136084"/>
                  </a:cubicBezTo>
                  <a:cubicBezTo>
                    <a:pt x="2653" y="2133485"/>
                    <a:pt x="4120" y="2131530"/>
                    <a:pt x="5354" y="2129952"/>
                  </a:cubicBezTo>
                  <a:lnTo>
                    <a:pt x="9185" y="2123453"/>
                  </a:lnTo>
                  <a:lnTo>
                    <a:pt x="8263" y="2119867"/>
                  </a:lnTo>
                  <a:cubicBezTo>
                    <a:pt x="5811" y="2114972"/>
                    <a:pt x="252" y="2112941"/>
                    <a:pt x="0" y="2106669"/>
                  </a:cubicBezTo>
                  <a:cubicBezTo>
                    <a:pt x="6599" y="2102537"/>
                    <a:pt x="1066" y="2097122"/>
                    <a:pt x="1997" y="2092253"/>
                  </a:cubicBezTo>
                  <a:cubicBezTo>
                    <a:pt x="6531" y="2084822"/>
                    <a:pt x="7100" y="2074973"/>
                    <a:pt x="18461" y="2073068"/>
                  </a:cubicBezTo>
                  <a:cubicBezTo>
                    <a:pt x="22642" y="2072898"/>
                    <a:pt x="23574" y="2068029"/>
                    <a:pt x="22909" y="2063545"/>
                  </a:cubicBezTo>
                  <a:cubicBezTo>
                    <a:pt x="21473" y="2055872"/>
                    <a:pt x="23504" y="2050313"/>
                    <a:pt x="31396" y="2046292"/>
                  </a:cubicBezTo>
                  <a:cubicBezTo>
                    <a:pt x="40689" y="2041086"/>
                    <a:pt x="33972" y="2034267"/>
                    <a:pt x="31352" y="2025192"/>
                  </a:cubicBezTo>
                  <a:cubicBezTo>
                    <a:pt x="45852" y="2029280"/>
                    <a:pt x="56523" y="2026274"/>
                    <a:pt x="63886" y="2013091"/>
                  </a:cubicBezTo>
                  <a:cubicBezTo>
                    <a:pt x="65396" y="2010614"/>
                    <a:pt x="74278" y="2007196"/>
                    <a:pt x="81239" y="2008044"/>
                  </a:cubicBezTo>
                  <a:cubicBezTo>
                    <a:pt x="94363" y="2009931"/>
                    <a:pt x="101700" y="2000134"/>
                    <a:pt x="111405" y="1993139"/>
                  </a:cubicBezTo>
                  <a:cubicBezTo>
                    <a:pt x="111305" y="2006673"/>
                    <a:pt x="117770" y="2007219"/>
                    <a:pt x="126677" y="2000417"/>
                  </a:cubicBezTo>
                  <a:cubicBezTo>
                    <a:pt x="131161" y="1999753"/>
                    <a:pt x="135728" y="2001180"/>
                    <a:pt x="139632" y="1998124"/>
                  </a:cubicBezTo>
                  <a:cubicBezTo>
                    <a:pt x="141832" y="1996747"/>
                    <a:pt x="144334" y="1994875"/>
                    <a:pt x="146533" y="1993496"/>
                  </a:cubicBezTo>
                  <a:cubicBezTo>
                    <a:pt x="149035" y="1991624"/>
                    <a:pt x="151948" y="1987964"/>
                    <a:pt x="153736" y="1988375"/>
                  </a:cubicBezTo>
                  <a:cubicBezTo>
                    <a:pt x="158305" y="1989802"/>
                    <a:pt x="154593" y="1993656"/>
                    <a:pt x="154376" y="1996242"/>
                  </a:cubicBezTo>
                  <a:cubicBezTo>
                    <a:pt x="154241" y="2000919"/>
                    <a:pt x="153914" y="2004797"/>
                    <a:pt x="153285" y="2009173"/>
                  </a:cubicBezTo>
                  <a:cubicBezTo>
                    <a:pt x="154336" y="2015250"/>
                    <a:pt x="159397" y="2016979"/>
                    <a:pt x="164872" y="2016921"/>
                  </a:cubicBezTo>
                  <a:cubicBezTo>
                    <a:pt x="168171" y="2014855"/>
                    <a:pt x="171966" y="2013091"/>
                    <a:pt x="175266" y="2011025"/>
                  </a:cubicBezTo>
                  <a:cubicBezTo>
                    <a:pt x="179447" y="2010857"/>
                    <a:pt x="178624" y="2014433"/>
                    <a:pt x="179204" y="2016827"/>
                  </a:cubicBezTo>
                  <a:cubicBezTo>
                    <a:pt x="173050" y="2028027"/>
                    <a:pt x="172975" y="2038177"/>
                    <a:pt x="185964" y="2044743"/>
                  </a:cubicBezTo>
                  <a:cubicBezTo>
                    <a:pt x="191221" y="2047270"/>
                    <a:pt x="195570" y="2051282"/>
                    <a:pt x="192136" y="2058025"/>
                  </a:cubicBezTo>
                  <a:lnTo>
                    <a:pt x="191400" y="2065222"/>
                  </a:lnTo>
                  <a:lnTo>
                    <a:pt x="193705" y="2064625"/>
                  </a:lnTo>
                  <a:cubicBezTo>
                    <a:pt x="196450" y="2062971"/>
                    <a:pt x="198965" y="2060687"/>
                    <a:pt x="201345" y="2058516"/>
                  </a:cubicBezTo>
                  <a:cubicBezTo>
                    <a:pt x="203798" y="2056649"/>
                    <a:pt x="205481" y="2055607"/>
                    <a:pt x="208726" y="2057092"/>
                  </a:cubicBezTo>
                  <a:lnTo>
                    <a:pt x="228242" y="2063119"/>
                  </a:lnTo>
                  <a:lnTo>
                    <a:pt x="231942" y="2058516"/>
                  </a:lnTo>
                  <a:cubicBezTo>
                    <a:pt x="240656" y="2050918"/>
                    <a:pt x="244031" y="2038701"/>
                    <a:pt x="254423" y="2032807"/>
                  </a:cubicBezTo>
                  <a:cubicBezTo>
                    <a:pt x="256237" y="2029835"/>
                    <a:pt x="257748" y="2027358"/>
                    <a:pt x="259562" y="2024385"/>
                  </a:cubicBezTo>
                  <a:cubicBezTo>
                    <a:pt x="258100" y="2020095"/>
                    <a:pt x="261014" y="2016434"/>
                    <a:pt x="260350" y="2011951"/>
                  </a:cubicBezTo>
                  <a:cubicBezTo>
                    <a:pt x="259241" y="2000398"/>
                    <a:pt x="248040" y="1994245"/>
                    <a:pt x="243934" y="1984262"/>
                  </a:cubicBezTo>
                  <a:cubicBezTo>
                    <a:pt x="241288" y="1978570"/>
                    <a:pt x="238148" y="1972575"/>
                    <a:pt x="241968" y="1967429"/>
                  </a:cubicBezTo>
                  <a:cubicBezTo>
                    <a:pt x="245788" y="1962282"/>
                    <a:pt x="252445" y="1963625"/>
                    <a:pt x="257810" y="1964858"/>
                  </a:cubicBezTo>
                  <a:cubicBezTo>
                    <a:pt x="264964" y="1966502"/>
                    <a:pt x="271404" y="1970433"/>
                    <a:pt x="278777" y="1969490"/>
                  </a:cubicBezTo>
                  <a:cubicBezTo>
                    <a:pt x="283973" y="1966543"/>
                    <a:pt x="288817" y="1970860"/>
                    <a:pt x="293797" y="1970497"/>
                  </a:cubicBezTo>
                  <a:cubicBezTo>
                    <a:pt x="297096" y="1968432"/>
                    <a:pt x="300201" y="1965569"/>
                    <a:pt x="304189" y="1964603"/>
                  </a:cubicBezTo>
                  <a:cubicBezTo>
                    <a:pt x="318017" y="1951966"/>
                    <a:pt x="330854" y="1938723"/>
                    <a:pt x="323849" y="1916778"/>
                  </a:cubicBezTo>
                  <a:cubicBezTo>
                    <a:pt x="320347" y="1905805"/>
                    <a:pt x="328953" y="1899498"/>
                    <a:pt x="339900" y="1899380"/>
                  </a:cubicBezTo>
                  <a:cubicBezTo>
                    <a:pt x="348759" y="1899346"/>
                    <a:pt x="357507" y="1900605"/>
                    <a:pt x="366172" y="1899774"/>
                  </a:cubicBezTo>
                  <a:cubicBezTo>
                    <a:pt x="385399" y="1897227"/>
                    <a:pt x="399610" y="1886186"/>
                    <a:pt x="386796" y="1855936"/>
                  </a:cubicBezTo>
                  <a:cubicBezTo>
                    <a:pt x="388938" y="1849085"/>
                    <a:pt x="381809" y="1844057"/>
                    <a:pt x="382353" y="1837591"/>
                  </a:cubicBezTo>
                  <a:cubicBezTo>
                    <a:pt x="386937" y="1823393"/>
                    <a:pt x="387735" y="1823200"/>
                    <a:pt x="397618" y="1832628"/>
                  </a:cubicBezTo>
                  <a:cubicBezTo>
                    <a:pt x="406317" y="1840654"/>
                    <a:pt x="417626" y="1845514"/>
                    <a:pt x="428633" y="1850870"/>
                  </a:cubicBezTo>
                  <a:cubicBezTo>
                    <a:pt x="424695" y="1845069"/>
                    <a:pt x="427138" y="1837723"/>
                    <a:pt x="421799" y="1833105"/>
                  </a:cubicBezTo>
                  <a:cubicBezTo>
                    <a:pt x="418632" y="1830494"/>
                    <a:pt x="416567" y="1827194"/>
                    <a:pt x="416893" y="1823315"/>
                  </a:cubicBezTo>
                  <a:cubicBezTo>
                    <a:pt x="417514" y="1806700"/>
                    <a:pt x="407003" y="1801646"/>
                    <a:pt x="392973" y="1801244"/>
                  </a:cubicBezTo>
                  <a:cubicBezTo>
                    <a:pt x="386338" y="1796518"/>
                    <a:pt x="378867" y="1810993"/>
                    <a:pt x="372974" y="1800599"/>
                  </a:cubicBezTo>
                  <a:cubicBezTo>
                    <a:pt x="365944" y="1782037"/>
                    <a:pt x="382055" y="1770114"/>
                    <a:pt x="385949" y="1754815"/>
                  </a:cubicBezTo>
                  <a:cubicBezTo>
                    <a:pt x="390449" y="1738528"/>
                    <a:pt x="396735" y="1722650"/>
                    <a:pt x="398951" y="1705649"/>
                  </a:cubicBezTo>
                  <a:cubicBezTo>
                    <a:pt x="400621" y="1695112"/>
                    <a:pt x="398001" y="1686035"/>
                    <a:pt x="389494" y="1678807"/>
                  </a:cubicBezTo>
                  <a:cubicBezTo>
                    <a:pt x="379504" y="1670672"/>
                    <a:pt x="371057" y="1668918"/>
                    <a:pt x="363309" y="1680505"/>
                  </a:cubicBezTo>
                  <a:cubicBezTo>
                    <a:pt x="357977" y="1688129"/>
                    <a:pt x="348708" y="1689952"/>
                    <a:pt x="342496" y="1695679"/>
                  </a:cubicBezTo>
                  <a:cubicBezTo>
                    <a:pt x="322085" y="1696822"/>
                    <a:pt x="303295" y="1694196"/>
                    <a:pt x="298105" y="1669277"/>
                  </a:cubicBezTo>
                  <a:cubicBezTo>
                    <a:pt x="297247" y="1663995"/>
                    <a:pt x="292932" y="1668839"/>
                    <a:pt x="291363" y="1665844"/>
                  </a:cubicBezTo>
                  <a:cubicBezTo>
                    <a:pt x="289623" y="1658665"/>
                    <a:pt x="294047" y="1652528"/>
                    <a:pt x="294593" y="1646062"/>
                  </a:cubicBezTo>
                  <a:cubicBezTo>
                    <a:pt x="298136" y="1638026"/>
                    <a:pt x="306825" y="1633812"/>
                    <a:pt x="308882" y="1624869"/>
                  </a:cubicBezTo>
                  <a:cubicBezTo>
                    <a:pt x="322164" y="1618699"/>
                    <a:pt x="335444" y="1612525"/>
                    <a:pt x="350575" y="1612239"/>
                  </a:cubicBezTo>
                  <a:cubicBezTo>
                    <a:pt x="353160" y="1612458"/>
                    <a:pt x="367718" y="1622019"/>
                    <a:pt x="368300" y="1624411"/>
                  </a:cubicBezTo>
                  <a:cubicBezTo>
                    <a:pt x="369433" y="1632581"/>
                    <a:pt x="374496" y="1634309"/>
                    <a:pt x="381481" y="1631773"/>
                  </a:cubicBezTo>
                  <a:cubicBezTo>
                    <a:pt x="403343" y="1622679"/>
                    <a:pt x="426281" y="1616280"/>
                    <a:pt x="447262" y="1605288"/>
                  </a:cubicBezTo>
                  <a:cubicBezTo>
                    <a:pt x="464446" y="1596060"/>
                    <a:pt x="468123" y="1583348"/>
                    <a:pt x="459886" y="1566766"/>
                  </a:cubicBezTo>
                  <a:cubicBezTo>
                    <a:pt x="457820" y="1563467"/>
                    <a:pt x="455755" y="1560167"/>
                    <a:pt x="453689" y="1556868"/>
                  </a:cubicBezTo>
                  <a:cubicBezTo>
                    <a:pt x="438565" y="1529288"/>
                    <a:pt x="441528" y="1518861"/>
                    <a:pt x="470485" y="1505937"/>
                  </a:cubicBezTo>
                  <a:cubicBezTo>
                    <a:pt x="483163" y="1500755"/>
                    <a:pt x="492675" y="1492964"/>
                    <a:pt x="499433" y="1480773"/>
                  </a:cubicBezTo>
                  <a:cubicBezTo>
                    <a:pt x="509925" y="1461344"/>
                    <a:pt x="529127" y="1462182"/>
                    <a:pt x="547531" y="1463211"/>
                  </a:cubicBezTo>
                  <a:cubicBezTo>
                    <a:pt x="553223" y="1460568"/>
                    <a:pt x="560074" y="1462707"/>
                    <a:pt x="567253" y="1460968"/>
                  </a:cubicBezTo>
                  <a:cubicBezTo>
                    <a:pt x="555146" y="1456301"/>
                    <a:pt x="543727" y="1452735"/>
                    <a:pt x="536841" y="1441738"/>
                  </a:cubicBezTo>
                  <a:cubicBezTo>
                    <a:pt x="536648" y="1440939"/>
                    <a:pt x="535657" y="1440335"/>
                    <a:pt x="534666" y="1439730"/>
                  </a:cubicBezTo>
                  <a:cubicBezTo>
                    <a:pt x="534172" y="1439428"/>
                    <a:pt x="533978" y="1438631"/>
                    <a:pt x="534280" y="1438135"/>
                  </a:cubicBezTo>
                  <a:cubicBezTo>
                    <a:pt x="536368" y="1397943"/>
                    <a:pt x="520472" y="1367174"/>
                    <a:pt x="490714" y="1340184"/>
                  </a:cubicBezTo>
                  <a:cubicBezTo>
                    <a:pt x="472519" y="1324325"/>
                    <a:pt x="474298" y="1312494"/>
                    <a:pt x="488780" y="1292099"/>
                  </a:cubicBezTo>
                  <a:cubicBezTo>
                    <a:pt x="500842" y="1275668"/>
                    <a:pt x="496206" y="1256526"/>
                    <a:pt x="496936" y="1238618"/>
                  </a:cubicBezTo>
                  <a:cubicBezTo>
                    <a:pt x="495971" y="1234629"/>
                    <a:pt x="496298" y="1230750"/>
                    <a:pt x="497422" y="1226678"/>
                  </a:cubicBezTo>
                  <a:cubicBezTo>
                    <a:pt x="501501" y="1199936"/>
                    <a:pt x="504781" y="1173389"/>
                    <a:pt x="498708" y="1146573"/>
                  </a:cubicBezTo>
                  <a:cubicBezTo>
                    <a:pt x="501647" y="1139528"/>
                    <a:pt x="498204" y="1134029"/>
                    <a:pt x="494266" y="1128228"/>
                  </a:cubicBezTo>
                  <a:cubicBezTo>
                    <a:pt x="489857" y="1118741"/>
                    <a:pt x="492023" y="1108506"/>
                    <a:pt x="491300" y="1098549"/>
                  </a:cubicBezTo>
                  <a:cubicBezTo>
                    <a:pt x="482720" y="1101472"/>
                    <a:pt x="479672" y="1109808"/>
                    <a:pt x="474258" y="1115342"/>
                  </a:cubicBezTo>
                  <a:cubicBezTo>
                    <a:pt x="465132" y="1124729"/>
                    <a:pt x="456686" y="1122975"/>
                    <a:pt x="456676" y="1110733"/>
                  </a:cubicBezTo>
                  <a:cubicBezTo>
                    <a:pt x="455943" y="1088535"/>
                    <a:pt x="441662" y="1081860"/>
                    <a:pt x="424274" y="1078049"/>
                  </a:cubicBezTo>
                  <a:cubicBezTo>
                    <a:pt x="414341" y="1075391"/>
                    <a:pt x="406802" y="1072149"/>
                    <a:pt x="407590" y="1059716"/>
                  </a:cubicBezTo>
                  <a:cubicBezTo>
                    <a:pt x="407916" y="1055836"/>
                    <a:pt x="406456" y="1051545"/>
                    <a:pt x="403785" y="1049238"/>
                  </a:cubicBezTo>
                  <a:cubicBezTo>
                    <a:pt x="389141" y="1037584"/>
                    <a:pt x="389048" y="1023254"/>
                    <a:pt x="396629" y="1007485"/>
                  </a:cubicBezTo>
                  <a:cubicBezTo>
                    <a:pt x="399483" y="998349"/>
                    <a:pt x="402832" y="989518"/>
                    <a:pt x="398423" y="980030"/>
                  </a:cubicBezTo>
                  <a:cubicBezTo>
                    <a:pt x="398256" y="975849"/>
                    <a:pt x="400177" y="971584"/>
                    <a:pt x="397121" y="967680"/>
                  </a:cubicBezTo>
                  <a:cubicBezTo>
                    <a:pt x="394723" y="962138"/>
                    <a:pt x="393612" y="957553"/>
                    <a:pt x="394920" y="9540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3B38FE-2126-4BA6-8C69-473DBAAA5C20}"/>
                </a:ext>
              </a:extLst>
            </p:cNvPr>
            <p:cNvGrpSpPr/>
            <p:nvPr/>
          </p:nvGrpSpPr>
          <p:grpSpPr>
            <a:xfrm>
              <a:off x="6368136" y="1164959"/>
              <a:ext cx="4624785" cy="4451257"/>
              <a:chOff x="6368136" y="1164959"/>
              <a:chExt cx="4624785" cy="4451257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09320E6-A091-4897-B328-5CBF2E7EBEC7}"/>
                  </a:ext>
                </a:extLst>
              </p:cNvPr>
              <p:cNvSpPr/>
              <p:nvPr/>
            </p:nvSpPr>
            <p:spPr>
              <a:xfrm rot="19755688">
                <a:off x="9894549" y="2099824"/>
                <a:ext cx="1008159" cy="122201"/>
              </a:xfrm>
              <a:custGeom>
                <a:avLst/>
                <a:gdLst>
                  <a:gd name="connsiteX0" fmla="*/ 15389 w 1270000"/>
                  <a:gd name="connsiteY0" fmla="*/ 73891 h 153939"/>
                  <a:gd name="connsiteX1" fmla="*/ 166250 w 1270000"/>
                  <a:gd name="connsiteY1" fmla="*/ 35406 h 153939"/>
                  <a:gd name="connsiteX2" fmla="*/ 250916 w 1270000"/>
                  <a:gd name="connsiteY2" fmla="*/ 34636 h 153939"/>
                  <a:gd name="connsiteX3" fmla="*/ 257843 w 1270000"/>
                  <a:gd name="connsiteY3" fmla="*/ 26170 h 153939"/>
                  <a:gd name="connsiteX4" fmla="*/ 406395 w 1270000"/>
                  <a:gd name="connsiteY4" fmla="*/ 25400 h 153939"/>
                  <a:gd name="connsiteX5" fmla="*/ 431025 w 1270000"/>
                  <a:gd name="connsiteY5" fmla="*/ 61576 h 153939"/>
                  <a:gd name="connsiteX6" fmla="*/ 442571 w 1270000"/>
                  <a:gd name="connsiteY6" fmla="*/ 70812 h 153939"/>
                  <a:gd name="connsiteX7" fmla="*/ 514153 w 1270000"/>
                  <a:gd name="connsiteY7" fmla="*/ 61576 h 153939"/>
                  <a:gd name="connsiteX8" fmla="*/ 667322 w 1270000"/>
                  <a:gd name="connsiteY8" fmla="*/ 27709 h 153939"/>
                  <a:gd name="connsiteX9" fmla="*/ 763534 w 1270000"/>
                  <a:gd name="connsiteY9" fmla="*/ 9236 h 153939"/>
                  <a:gd name="connsiteX10" fmla="*/ 1072183 w 1270000"/>
                  <a:gd name="connsiteY10" fmla="*/ 0 h 153939"/>
                  <a:gd name="connsiteX11" fmla="*/ 1118365 w 1270000"/>
                  <a:gd name="connsiteY11" fmla="*/ 770 h 153939"/>
                  <a:gd name="connsiteX12" fmla="*/ 1136838 w 1270000"/>
                  <a:gd name="connsiteY12" fmla="*/ 8467 h 153939"/>
                  <a:gd name="connsiteX13" fmla="*/ 1136838 w 1270000"/>
                  <a:gd name="connsiteY13" fmla="*/ 8467 h 153939"/>
                  <a:gd name="connsiteX14" fmla="*/ 1104510 w 1270000"/>
                  <a:gd name="connsiteY14" fmla="*/ 19242 h 153939"/>
                  <a:gd name="connsiteX15" fmla="*/ 1046013 w 1270000"/>
                  <a:gd name="connsiteY15" fmla="*/ 32327 h 153939"/>
                  <a:gd name="connsiteX16" fmla="*/ 996753 w 1270000"/>
                  <a:gd name="connsiteY16" fmla="*/ 39255 h 153939"/>
                  <a:gd name="connsiteX17" fmla="*/ 979820 w 1270000"/>
                  <a:gd name="connsiteY17" fmla="*/ 40794 h 153939"/>
                  <a:gd name="connsiteX18" fmla="*/ 922092 w 1270000"/>
                  <a:gd name="connsiteY18" fmla="*/ 47721 h 153939"/>
                  <a:gd name="connsiteX19" fmla="*/ 949801 w 1270000"/>
                  <a:gd name="connsiteY19" fmla="*/ 48491 h 153939"/>
                  <a:gd name="connsiteX20" fmla="*/ 1031389 w 1270000"/>
                  <a:gd name="connsiteY20" fmla="*/ 71582 h 153939"/>
                  <a:gd name="connsiteX21" fmla="*/ 1031389 w 1270000"/>
                  <a:gd name="connsiteY21" fmla="*/ 71582 h 153939"/>
                  <a:gd name="connsiteX22" fmla="*/ 1201492 w 1270000"/>
                  <a:gd name="connsiteY22" fmla="*/ 90824 h 153939"/>
                  <a:gd name="connsiteX23" fmla="*/ 1273843 w 1270000"/>
                  <a:gd name="connsiteY23" fmla="*/ 94673 h 153939"/>
                  <a:gd name="connsiteX24" fmla="*/ 1246904 w 1270000"/>
                  <a:gd name="connsiteY24" fmla="*/ 106218 h 153939"/>
                  <a:gd name="connsiteX25" fmla="*/ 1246904 w 1270000"/>
                  <a:gd name="connsiteY25" fmla="*/ 106218 h 153939"/>
                  <a:gd name="connsiteX26" fmla="*/ 1193795 w 1270000"/>
                  <a:gd name="connsiteY26" fmla="*/ 115455 h 153939"/>
                  <a:gd name="connsiteX27" fmla="*/ 1193795 w 1270000"/>
                  <a:gd name="connsiteY27" fmla="*/ 115455 h 153939"/>
                  <a:gd name="connsiteX28" fmla="*/ 1151461 w 1270000"/>
                  <a:gd name="connsiteY28" fmla="*/ 120843 h 153939"/>
                  <a:gd name="connsiteX29" fmla="*/ 1022922 w 1270000"/>
                  <a:gd name="connsiteY29" fmla="*/ 131618 h 153939"/>
                  <a:gd name="connsiteX30" fmla="*/ 923631 w 1270000"/>
                  <a:gd name="connsiteY30" fmla="*/ 121612 h 153939"/>
                  <a:gd name="connsiteX31" fmla="*/ 735056 w 1270000"/>
                  <a:gd name="connsiteY31" fmla="*/ 103139 h 153939"/>
                  <a:gd name="connsiteX32" fmla="*/ 670401 w 1270000"/>
                  <a:gd name="connsiteY32" fmla="*/ 110067 h 153939"/>
                  <a:gd name="connsiteX33" fmla="*/ 581886 w 1270000"/>
                  <a:gd name="connsiteY33" fmla="*/ 115455 h 153939"/>
                  <a:gd name="connsiteX34" fmla="*/ 531086 w 1270000"/>
                  <a:gd name="connsiteY34" fmla="*/ 125461 h 153939"/>
                  <a:gd name="connsiteX35" fmla="*/ 310183 w 1270000"/>
                  <a:gd name="connsiteY35" fmla="*/ 160097 h 153939"/>
                  <a:gd name="connsiteX36" fmla="*/ 297098 w 1270000"/>
                  <a:gd name="connsiteY36" fmla="*/ 160097 h 153939"/>
                  <a:gd name="connsiteX37" fmla="*/ 120068 w 1270000"/>
                  <a:gd name="connsiteY37" fmla="*/ 159327 h 153939"/>
                  <a:gd name="connsiteX38" fmla="*/ 49256 w 1270000"/>
                  <a:gd name="connsiteY38" fmla="*/ 150861 h 153939"/>
                  <a:gd name="connsiteX39" fmla="*/ 40789 w 1270000"/>
                  <a:gd name="connsiteY39" fmla="*/ 150861 h 153939"/>
                  <a:gd name="connsiteX40" fmla="*/ 33092 w 1270000"/>
                  <a:gd name="connsiteY40" fmla="*/ 147782 h 153939"/>
                  <a:gd name="connsiteX41" fmla="*/ 6922 w 1270000"/>
                  <a:gd name="connsiteY41" fmla="*/ 93903 h 153939"/>
                  <a:gd name="connsiteX42" fmla="*/ 15389 w 1270000"/>
                  <a:gd name="connsiteY42" fmla="*/ 73891 h 15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70000" h="153939">
                    <a:moveTo>
                      <a:pt x="15389" y="73891"/>
                    </a:moveTo>
                    <a:cubicBezTo>
                      <a:pt x="60801" y="42333"/>
                      <a:pt x="113910" y="38485"/>
                      <a:pt x="166250" y="35406"/>
                    </a:cubicBezTo>
                    <a:cubicBezTo>
                      <a:pt x="193959" y="33867"/>
                      <a:pt x="222437" y="25400"/>
                      <a:pt x="250916" y="34636"/>
                    </a:cubicBezTo>
                    <a:cubicBezTo>
                      <a:pt x="257074" y="36176"/>
                      <a:pt x="260922" y="33867"/>
                      <a:pt x="257843" y="26170"/>
                    </a:cubicBezTo>
                    <a:cubicBezTo>
                      <a:pt x="307104" y="22321"/>
                      <a:pt x="357134" y="18473"/>
                      <a:pt x="406395" y="25400"/>
                    </a:cubicBezTo>
                    <a:cubicBezTo>
                      <a:pt x="434874" y="29249"/>
                      <a:pt x="438722" y="34636"/>
                      <a:pt x="431025" y="61576"/>
                    </a:cubicBezTo>
                    <a:cubicBezTo>
                      <a:pt x="427177" y="73891"/>
                      <a:pt x="437953" y="70042"/>
                      <a:pt x="442571" y="70812"/>
                    </a:cubicBezTo>
                    <a:cubicBezTo>
                      <a:pt x="467201" y="73121"/>
                      <a:pt x="490292" y="66194"/>
                      <a:pt x="514153" y="61576"/>
                    </a:cubicBezTo>
                    <a:cubicBezTo>
                      <a:pt x="565722" y="51570"/>
                      <a:pt x="617292" y="42333"/>
                      <a:pt x="667322" y="27709"/>
                    </a:cubicBezTo>
                    <a:cubicBezTo>
                      <a:pt x="700419" y="25400"/>
                      <a:pt x="731207" y="13085"/>
                      <a:pt x="763534" y="9236"/>
                    </a:cubicBezTo>
                    <a:cubicBezTo>
                      <a:pt x="865904" y="-1539"/>
                      <a:pt x="969813" y="770"/>
                      <a:pt x="1072183" y="0"/>
                    </a:cubicBezTo>
                    <a:cubicBezTo>
                      <a:pt x="1087577" y="0"/>
                      <a:pt x="1102971" y="0"/>
                      <a:pt x="1118365" y="770"/>
                    </a:cubicBezTo>
                    <a:cubicBezTo>
                      <a:pt x="1125293" y="770"/>
                      <a:pt x="1133759" y="-770"/>
                      <a:pt x="1136838" y="8467"/>
                    </a:cubicBezTo>
                    <a:cubicBezTo>
                      <a:pt x="1136838" y="8467"/>
                      <a:pt x="1136838" y="8467"/>
                      <a:pt x="1136838" y="8467"/>
                    </a:cubicBezTo>
                    <a:cubicBezTo>
                      <a:pt x="1128371" y="17703"/>
                      <a:pt x="1115286" y="16933"/>
                      <a:pt x="1104510" y="19242"/>
                    </a:cubicBezTo>
                    <a:cubicBezTo>
                      <a:pt x="1084498" y="23091"/>
                      <a:pt x="1066025" y="30018"/>
                      <a:pt x="1046013" y="32327"/>
                    </a:cubicBezTo>
                    <a:cubicBezTo>
                      <a:pt x="1029080" y="30788"/>
                      <a:pt x="1012916" y="35406"/>
                      <a:pt x="996753" y="39255"/>
                    </a:cubicBezTo>
                    <a:cubicBezTo>
                      <a:pt x="991365" y="40024"/>
                      <a:pt x="985207" y="41564"/>
                      <a:pt x="979820" y="40794"/>
                    </a:cubicBezTo>
                    <a:cubicBezTo>
                      <a:pt x="959808" y="37715"/>
                      <a:pt x="942104" y="50030"/>
                      <a:pt x="922092" y="47721"/>
                    </a:cubicBezTo>
                    <a:cubicBezTo>
                      <a:pt x="931328" y="46952"/>
                      <a:pt x="940565" y="46952"/>
                      <a:pt x="949801" y="48491"/>
                    </a:cubicBezTo>
                    <a:cubicBezTo>
                      <a:pt x="975971" y="60806"/>
                      <a:pt x="1006759" y="56188"/>
                      <a:pt x="1031389" y="71582"/>
                    </a:cubicBezTo>
                    <a:lnTo>
                      <a:pt x="1031389" y="71582"/>
                    </a:lnTo>
                    <a:cubicBezTo>
                      <a:pt x="1086808" y="86976"/>
                      <a:pt x="1143764" y="93133"/>
                      <a:pt x="1201492" y="90824"/>
                    </a:cubicBezTo>
                    <a:cubicBezTo>
                      <a:pt x="1226123" y="90055"/>
                      <a:pt x="1249983" y="83897"/>
                      <a:pt x="1273843" y="94673"/>
                    </a:cubicBezTo>
                    <a:cubicBezTo>
                      <a:pt x="1269995" y="110836"/>
                      <a:pt x="1255371" y="100830"/>
                      <a:pt x="1246904" y="106218"/>
                    </a:cubicBezTo>
                    <a:lnTo>
                      <a:pt x="1246904" y="106218"/>
                    </a:lnTo>
                    <a:cubicBezTo>
                      <a:pt x="1230741" y="116224"/>
                      <a:pt x="1211498" y="110067"/>
                      <a:pt x="1193795" y="115455"/>
                    </a:cubicBezTo>
                    <a:lnTo>
                      <a:pt x="1193795" y="115455"/>
                    </a:lnTo>
                    <a:cubicBezTo>
                      <a:pt x="1180710" y="125461"/>
                      <a:pt x="1165316" y="120073"/>
                      <a:pt x="1151461" y="120843"/>
                    </a:cubicBezTo>
                    <a:cubicBezTo>
                      <a:pt x="1108359" y="123152"/>
                      <a:pt x="1066025" y="129309"/>
                      <a:pt x="1022922" y="131618"/>
                    </a:cubicBezTo>
                    <a:cubicBezTo>
                      <a:pt x="989056" y="133927"/>
                      <a:pt x="955959" y="128539"/>
                      <a:pt x="923631" y="121612"/>
                    </a:cubicBezTo>
                    <a:cubicBezTo>
                      <a:pt x="861286" y="107758"/>
                      <a:pt x="798171" y="101600"/>
                      <a:pt x="735056" y="103139"/>
                    </a:cubicBezTo>
                    <a:cubicBezTo>
                      <a:pt x="713504" y="103909"/>
                      <a:pt x="691953" y="107758"/>
                      <a:pt x="670401" y="110067"/>
                    </a:cubicBezTo>
                    <a:cubicBezTo>
                      <a:pt x="641153" y="113146"/>
                      <a:pt x="611135" y="112376"/>
                      <a:pt x="581886" y="115455"/>
                    </a:cubicBezTo>
                    <a:cubicBezTo>
                      <a:pt x="563413" y="113146"/>
                      <a:pt x="546480" y="118533"/>
                      <a:pt x="531086" y="125461"/>
                    </a:cubicBezTo>
                    <a:cubicBezTo>
                      <a:pt x="460274" y="156249"/>
                      <a:pt x="384843" y="156249"/>
                      <a:pt x="310183" y="160097"/>
                    </a:cubicBezTo>
                    <a:cubicBezTo>
                      <a:pt x="305565" y="160097"/>
                      <a:pt x="301716" y="160097"/>
                      <a:pt x="297098" y="160097"/>
                    </a:cubicBezTo>
                    <a:cubicBezTo>
                      <a:pt x="237831" y="160097"/>
                      <a:pt x="179335" y="160097"/>
                      <a:pt x="120068" y="159327"/>
                    </a:cubicBezTo>
                    <a:cubicBezTo>
                      <a:pt x="96977" y="153939"/>
                      <a:pt x="72347" y="159327"/>
                      <a:pt x="49256" y="150861"/>
                    </a:cubicBezTo>
                    <a:cubicBezTo>
                      <a:pt x="46177" y="150861"/>
                      <a:pt x="43098" y="150861"/>
                      <a:pt x="40789" y="150861"/>
                    </a:cubicBezTo>
                    <a:cubicBezTo>
                      <a:pt x="38480" y="148552"/>
                      <a:pt x="35401" y="148552"/>
                      <a:pt x="33092" y="147782"/>
                    </a:cubicBezTo>
                    <a:cubicBezTo>
                      <a:pt x="765" y="141624"/>
                      <a:pt x="-7702" y="124691"/>
                      <a:pt x="6922" y="93903"/>
                    </a:cubicBezTo>
                    <a:cubicBezTo>
                      <a:pt x="10771" y="85436"/>
                      <a:pt x="11540" y="79279"/>
                      <a:pt x="15389" y="73891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A65A858-0BDB-4AEB-AC95-EF2D5292FE34}"/>
                  </a:ext>
                </a:extLst>
              </p:cNvPr>
              <p:cNvSpPr/>
              <p:nvPr/>
            </p:nvSpPr>
            <p:spPr>
              <a:xfrm rot="20986817">
                <a:off x="6440945" y="4296224"/>
                <a:ext cx="818747" cy="470474"/>
              </a:xfrm>
              <a:custGeom>
                <a:avLst/>
                <a:gdLst>
                  <a:gd name="connsiteX0" fmla="*/ 369455 w 1031393"/>
                  <a:gd name="connsiteY0" fmla="*/ 259388 h 592666"/>
                  <a:gd name="connsiteX1" fmla="*/ 454891 w 1031393"/>
                  <a:gd name="connsiteY1" fmla="*/ 203200 h 592666"/>
                  <a:gd name="connsiteX2" fmla="*/ 571885 w 1031393"/>
                  <a:gd name="connsiteY2" fmla="*/ 161636 h 592666"/>
                  <a:gd name="connsiteX3" fmla="*/ 677334 w 1031393"/>
                  <a:gd name="connsiteY3" fmla="*/ 120843 h 592666"/>
                  <a:gd name="connsiteX4" fmla="*/ 905933 w 1031393"/>
                  <a:gd name="connsiteY4" fmla="*/ 17703 h 592666"/>
                  <a:gd name="connsiteX5" fmla="*/ 1020618 w 1031393"/>
                  <a:gd name="connsiteY5" fmla="*/ 0 h 592666"/>
                  <a:gd name="connsiteX6" fmla="*/ 1022158 w 1031393"/>
                  <a:gd name="connsiteY6" fmla="*/ 18473 h 592666"/>
                  <a:gd name="connsiteX7" fmla="*/ 1035243 w 1031393"/>
                  <a:gd name="connsiteY7" fmla="*/ 95443 h 592666"/>
                  <a:gd name="connsiteX8" fmla="*/ 985982 w 1031393"/>
                  <a:gd name="connsiteY8" fmla="*/ 117764 h 592666"/>
                  <a:gd name="connsiteX9" fmla="*/ 847436 w 1031393"/>
                  <a:gd name="connsiteY9" fmla="*/ 167794 h 592666"/>
                  <a:gd name="connsiteX10" fmla="*/ 784321 w 1031393"/>
                  <a:gd name="connsiteY10" fmla="*/ 187806 h 592666"/>
                  <a:gd name="connsiteX11" fmla="*/ 779703 w 1031393"/>
                  <a:gd name="connsiteY11" fmla="*/ 191655 h 592666"/>
                  <a:gd name="connsiteX12" fmla="*/ 741218 w 1031393"/>
                  <a:gd name="connsiteY12" fmla="*/ 208588 h 592666"/>
                  <a:gd name="connsiteX13" fmla="*/ 648085 w 1031393"/>
                  <a:gd name="connsiteY13" fmla="*/ 255539 h 592666"/>
                  <a:gd name="connsiteX14" fmla="*/ 597285 w 1031393"/>
                  <a:gd name="connsiteY14" fmla="*/ 280939 h 592666"/>
                  <a:gd name="connsiteX15" fmla="*/ 597285 w 1031393"/>
                  <a:gd name="connsiteY15" fmla="*/ 298642 h 592666"/>
                  <a:gd name="connsiteX16" fmla="*/ 600364 w 1031393"/>
                  <a:gd name="connsiteY16" fmla="*/ 327121 h 592666"/>
                  <a:gd name="connsiteX17" fmla="*/ 573424 w 1031393"/>
                  <a:gd name="connsiteY17" fmla="*/ 349443 h 592666"/>
                  <a:gd name="connsiteX18" fmla="*/ 554182 w 1031393"/>
                  <a:gd name="connsiteY18" fmla="*/ 365606 h 592666"/>
                  <a:gd name="connsiteX19" fmla="*/ 320194 w 1031393"/>
                  <a:gd name="connsiteY19" fmla="*/ 496455 h 592666"/>
                  <a:gd name="connsiteX20" fmla="*/ 177800 w 1031393"/>
                  <a:gd name="connsiteY20" fmla="*/ 547254 h 592666"/>
                  <a:gd name="connsiteX21" fmla="*/ 164715 w 1031393"/>
                  <a:gd name="connsiteY21" fmla="*/ 549564 h 592666"/>
                  <a:gd name="connsiteX22" fmla="*/ 164715 w 1031393"/>
                  <a:gd name="connsiteY22" fmla="*/ 549564 h 592666"/>
                  <a:gd name="connsiteX23" fmla="*/ 150091 w 1031393"/>
                  <a:gd name="connsiteY23" fmla="*/ 559570 h 592666"/>
                  <a:gd name="connsiteX24" fmla="*/ 23861 w 1031393"/>
                  <a:gd name="connsiteY24" fmla="*/ 598824 h 592666"/>
                  <a:gd name="connsiteX25" fmla="*/ 0 w 1031393"/>
                  <a:gd name="connsiteY25" fmla="*/ 588049 h 592666"/>
                  <a:gd name="connsiteX26" fmla="*/ 10776 w 1031393"/>
                  <a:gd name="connsiteY26" fmla="*/ 572655 h 592666"/>
                  <a:gd name="connsiteX27" fmla="*/ 111606 w 1031393"/>
                  <a:gd name="connsiteY27" fmla="*/ 517236 h 592666"/>
                  <a:gd name="connsiteX28" fmla="*/ 123921 w 1031393"/>
                  <a:gd name="connsiteY28" fmla="*/ 514157 h 592666"/>
                  <a:gd name="connsiteX29" fmla="*/ 123921 w 1031393"/>
                  <a:gd name="connsiteY29" fmla="*/ 514157 h 592666"/>
                  <a:gd name="connsiteX30" fmla="*/ 152400 w 1031393"/>
                  <a:gd name="connsiteY30" fmla="*/ 494915 h 592666"/>
                  <a:gd name="connsiteX31" fmla="*/ 296333 w 1031393"/>
                  <a:gd name="connsiteY31" fmla="*/ 417176 h 592666"/>
                  <a:gd name="connsiteX32" fmla="*/ 296333 w 1031393"/>
                  <a:gd name="connsiteY32" fmla="*/ 417176 h 592666"/>
                  <a:gd name="connsiteX33" fmla="*/ 340976 w 1031393"/>
                  <a:gd name="connsiteY33" fmla="*/ 375612 h 592666"/>
                  <a:gd name="connsiteX34" fmla="*/ 347133 w 1031393"/>
                  <a:gd name="connsiteY34" fmla="*/ 352521 h 592666"/>
                  <a:gd name="connsiteX35" fmla="*/ 354830 w 1031393"/>
                  <a:gd name="connsiteY35" fmla="*/ 330200 h 592666"/>
                  <a:gd name="connsiteX36" fmla="*/ 381000 w 1031393"/>
                  <a:gd name="connsiteY36" fmla="*/ 311727 h 592666"/>
                  <a:gd name="connsiteX37" fmla="*/ 345594 w 1031393"/>
                  <a:gd name="connsiteY37" fmla="*/ 325582 h 592666"/>
                  <a:gd name="connsiteX38" fmla="*/ 256309 w 1031393"/>
                  <a:gd name="connsiteY38" fmla="*/ 337897 h 592666"/>
                  <a:gd name="connsiteX39" fmla="*/ 256309 w 1031393"/>
                  <a:gd name="connsiteY39" fmla="*/ 337897 h 592666"/>
                  <a:gd name="connsiteX40" fmla="*/ 199352 w 1031393"/>
                  <a:gd name="connsiteY40" fmla="*/ 330970 h 592666"/>
                  <a:gd name="connsiteX41" fmla="*/ 196273 w 1031393"/>
                  <a:gd name="connsiteY41" fmla="*/ 317115 h 592666"/>
                  <a:gd name="connsiteX42" fmla="*/ 245533 w 1031393"/>
                  <a:gd name="connsiteY42" fmla="*/ 292485 h 592666"/>
                  <a:gd name="connsiteX43" fmla="*/ 318655 w 1031393"/>
                  <a:gd name="connsiteY43" fmla="*/ 271703 h 592666"/>
                  <a:gd name="connsiteX44" fmla="*/ 342515 w 1031393"/>
                  <a:gd name="connsiteY44" fmla="*/ 264776 h 592666"/>
                  <a:gd name="connsiteX45" fmla="*/ 348673 w 1031393"/>
                  <a:gd name="connsiteY45" fmla="*/ 263236 h 592666"/>
                  <a:gd name="connsiteX46" fmla="*/ 369455 w 1031393"/>
                  <a:gd name="connsiteY46" fmla="*/ 259388 h 59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031393" h="592666">
                    <a:moveTo>
                      <a:pt x="369455" y="259388"/>
                    </a:moveTo>
                    <a:cubicBezTo>
                      <a:pt x="397933" y="240915"/>
                      <a:pt x="426412" y="221673"/>
                      <a:pt x="454891" y="203200"/>
                    </a:cubicBezTo>
                    <a:cubicBezTo>
                      <a:pt x="490297" y="179339"/>
                      <a:pt x="529552" y="167024"/>
                      <a:pt x="571885" y="161636"/>
                    </a:cubicBezTo>
                    <a:cubicBezTo>
                      <a:pt x="610370" y="157018"/>
                      <a:pt x="644236" y="139315"/>
                      <a:pt x="677334" y="120843"/>
                    </a:cubicBezTo>
                    <a:cubicBezTo>
                      <a:pt x="750455" y="80049"/>
                      <a:pt x="824345" y="40794"/>
                      <a:pt x="905933" y="17703"/>
                    </a:cubicBezTo>
                    <a:cubicBezTo>
                      <a:pt x="943648" y="6927"/>
                      <a:pt x="982133" y="4618"/>
                      <a:pt x="1020618" y="0"/>
                    </a:cubicBezTo>
                    <a:cubicBezTo>
                      <a:pt x="1026006" y="6157"/>
                      <a:pt x="1022927" y="12315"/>
                      <a:pt x="1022158" y="18473"/>
                    </a:cubicBezTo>
                    <a:cubicBezTo>
                      <a:pt x="1015230" y="46182"/>
                      <a:pt x="1015230" y="72352"/>
                      <a:pt x="1035243" y="95443"/>
                    </a:cubicBezTo>
                    <a:cubicBezTo>
                      <a:pt x="1022158" y="110067"/>
                      <a:pt x="1002915" y="111606"/>
                      <a:pt x="985982" y="117764"/>
                    </a:cubicBezTo>
                    <a:cubicBezTo>
                      <a:pt x="939800" y="133157"/>
                      <a:pt x="895158" y="154709"/>
                      <a:pt x="847436" y="167794"/>
                    </a:cubicBezTo>
                    <a:cubicBezTo>
                      <a:pt x="824345" y="168564"/>
                      <a:pt x="801255" y="167794"/>
                      <a:pt x="784321" y="187806"/>
                    </a:cubicBezTo>
                    <a:cubicBezTo>
                      <a:pt x="782782" y="189345"/>
                      <a:pt x="782012" y="190885"/>
                      <a:pt x="779703" y="191655"/>
                    </a:cubicBezTo>
                    <a:cubicBezTo>
                      <a:pt x="765849" y="194733"/>
                      <a:pt x="749685" y="192424"/>
                      <a:pt x="741218" y="208588"/>
                    </a:cubicBezTo>
                    <a:cubicBezTo>
                      <a:pt x="713509" y="230909"/>
                      <a:pt x="678873" y="239376"/>
                      <a:pt x="648085" y="255539"/>
                    </a:cubicBezTo>
                    <a:cubicBezTo>
                      <a:pt x="631152" y="264006"/>
                      <a:pt x="614218" y="271703"/>
                      <a:pt x="597285" y="280939"/>
                    </a:cubicBezTo>
                    <a:cubicBezTo>
                      <a:pt x="586509" y="287097"/>
                      <a:pt x="584970" y="291715"/>
                      <a:pt x="597285" y="298642"/>
                    </a:cubicBezTo>
                    <a:cubicBezTo>
                      <a:pt x="614988" y="308648"/>
                      <a:pt x="614988" y="314036"/>
                      <a:pt x="600364" y="327121"/>
                    </a:cubicBezTo>
                    <a:cubicBezTo>
                      <a:pt x="591897" y="334818"/>
                      <a:pt x="581891" y="341746"/>
                      <a:pt x="573424" y="349443"/>
                    </a:cubicBezTo>
                    <a:cubicBezTo>
                      <a:pt x="566497" y="354061"/>
                      <a:pt x="560339" y="359449"/>
                      <a:pt x="554182" y="365606"/>
                    </a:cubicBezTo>
                    <a:cubicBezTo>
                      <a:pt x="484909" y="424873"/>
                      <a:pt x="406400" y="467206"/>
                      <a:pt x="320194" y="496455"/>
                    </a:cubicBezTo>
                    <a:cubicBezTo>
                      <a:pt x="272473" y="512618"/>
                      <a:pt x="226291" y="533400"/>
                      <a:pt x="177800" y="547254"/>
                    </a:cubicBezTo>
                    <a:cubicBezTo>
                      <a:pt x="173182" y="548794"/>
                      <a:pt x="169333" y="548024"/>
                      <a:pt x="164715" y="549564"/>
                    </a:cubicBezTo>
                    <a:lnTo>
                      <a:pt x="164715" y="549564"/>
                    </a:lnTo>
                    <a:cubicBezTo>
                      <a:pt x="160867" y="554182"/>
                      <a:pt x="156249" y="558030"/>
                      <a:pt x="150091" y="559570"/>
                    </a:cubicBezTo>
                    <a:cubicBezTo>
                      <a:pt x="107758" y="571885"/>
                      <a:pt x="67733" y="591897"/>
                      <a:pt x="23861" y="598824"/>
                    </a:cubicBezTo>
                    <a:cubicBezTo>
                      <a:pt x="13855" y="599594"/>
                      <a:pt x="4618" y="598824"/>
                      <a:pt x="0" y="588049"/>
                    </a:cubicBezTo>
                    <a:cubicBezTo>
                      <a:pt x="0" y="580352"/>
                      <a:pt x="5388" y="576503"/>
                      <a:pt x="10776" y="572655"/>
                    </a:cubicBezTo>
                    <a:cubicBezTo>
                      <a:pt x="43873" y="553412"/>
                      <a:pt x="78509" y="536479"/>
                      <a:pt x="111606" y="517236"/>
                    </a:cubicBezTo>
                    <a:cubicBezTo>
                      <a:pt x="115455" y="514927"/>
                      <a:pt x="120073" y="516466"/>
                      <a:pt x="123921" y="514157"/>
                    </a:cubicBezTo>
                    <a:lnTo>
                      <a:pt x="123921" y="514157"/>
                    </a:lnTo>
                    <a:cubicBezTo>
                      <a:pt x="130848" y="503382"/>
                      <a:pt x="142394" y="500303"/>
                      <a:pt x="152400" y="494915"/>
                    </a:cubicBezTo>
                    <a:cubicBezTo>
                      <a:pt x="200891" y="470285"/>
                      <a:pt x="247073" y="440267"/>
                      <a:pt x="296333" y="417176"/>
                    </a:cubicBezTo>
                    <a:lnTo>
                      <a:pt x="296333" y="417176"/>
                    </a:lnTo>
                    <a:cubicBezTo>
                      <a:pt x="308649" y="401012"/>
                      <a:pt x="327891" y="391006"/>
                      <a:pt x="340976" y="375612"/>
                    </a:cubicBezTo>
                    <a:cubicBezTo>
                      <a:pt x="347133" y="368685"/>
                      <a:pt x="351752" y="361758"/>
                      <a:pt x="347133" y="352521"/>
                    </a:cubicBezTo>
                    <a:cubicBezTo>
                      <a:pt x="342515" y="342515"/>
                      <a:pt x="347133" y="335588"/>
                      <a:pt x="354830" y="330200"/>
                    </a:cubicBezTo>
                    <a:cubicBezTo>
                      <a:pt x="363297" y="321733"/>
                      <a:pt x="374073" y="315576"/>
                      <a:pt x="381000" y="311727"/>
                    </a:cubicBezTo>
                    <a:cubicBezTo>
                      <a:pt x="372533" y="317115"/>
                      <a:pt x="357909" y="318655"/>
                      <a:pt x="345594" y="325582"/>
                    </a:cubicBezTo>
                    <a:cubicBezTo>
                      <a:pt x="317115" y="337127"/>
                      <a:pt x="286327" y="337127"/>
                      <a:pt x="256309" y="337897"/>
                    </a:cubicBezTo>
                    <a:lnTo>
                      <a:pt x="256309" y="337897"/>
                    </a:lnTo>
                    <a:cubicBezTo>
                      <a:pt x="236297" y="344055"/>
                      <a:pt x="217055" y="340206"/>
                      <a:pt x="199352" y="330970"/>
                    </a:cubicBezTo>
                    <a:cubicBezTo>
                      <a:pt x="196273" y="327121"/>
                      <a:pt x="195503" y="321733"/>
                      <a:pt x="196273" y="317115"/>
                    </a:cubicBezTo>
                    <a:cubicBezTo>
                      <a:pt x="207049" y="298642"/>
                      <a:pt x="227830" y="297873"/>
                      <a:pt x="245533" y="292485"/>
                    </a:cubicBezTo>
                    <a:cubicBezTo>
                      <a:pt x="269394" y="284788"/>
                      <a:pt x="294024" y="277860"/>
                      <a:pt x="318655" y="271703"/>
                    </a:cubicBezTo>
                    <a:cubicBezTo>
                      <a:pt x="327121" y="270163"/>
                      <a:pt x="334818" y="267854"/>
                      <a:pt x="342515" y="264776"/>
                    </a:cubicBezTo>
                    <a:cubicBezTo>
                      <a:pt x="344055" y="264006"/>
                      <a:pt x="346364" y="263236"/>
                      <a:pt x="348673" y="263236"/>
                    </a:cubicBezTo>
                    <a:cubicBezTo>
                      <a:pt x="356370" y="262466"/>
                      <a:pt x="362527" y="261697"/>
                      <a:pt x="369455" y="25938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565793E-7036-4A8B-86F8-C2CDB493C327}"/>
                  </a:ext>
                </a:extLst>
              </p:cNvPr>
              <p:cNvSpPr/>
              <p:nvPr/>
            </p:nvSpPr>
            <p:spPr>
              <a:xfrm>
                <a:off x="9225499" y="2908452"/>
                <a:ext cx="1214854" cy="1185788"/>
              </a:xfrm>
              <a:custGeom>
                <a:avLst/>
                <a:gdLst>
                  <a:gd name="connsiteX0" fmla="*/ 592378 w 1530379"/>
                  <a:gd name="connsiteY0" fmla="*/ 720443 h 1493763"/>
                  <a:gd name="connsiteX1" fmla="*/ 579959 w 1530379"/>
                  <a:gd name="connsiteY1" fmla="*/ 723893 h 1493763"/>
                  <a:gd name="connsiteX2" fmla="*/ 574571 w 1530379"/>
                  <a:gd name="connsiteY2" fmla="*/ 737747 h 1493763"/>
                  <a:gd name="connsiteX3" fmla="*/ 593044 w 1530379"/>
                  <a:gd name="connsiteY3" fmla="*/ 742366 h 1493763"/>
                  <a:gd name="connsiteX4" fmla="*/ 593988 w 1530379"/>
                  <a:gd name="connsiteY4" fmla="*/ 742285 h 1493763"/>
                  <a:gd name="connsiteX5" fmla="*/ 590922 w 1530379"/>
                  <a:gd name="connsiteY5" fmla="*/ 726188 h 1493763"/>
                  <a:gd name="connsiteX6" fmla="*/ 666943 w 1530379"/>
                  <a:gd name="connsiteY6" fmla="*/ 660814 h 1493763"/>
                  <a:gd name="connsiteX7" fmla="*/ 660778 w 1530379"/>
                  <a:gd name="connsiteY7" fmla="*/ 660873 h 1493763"/>
                  <a:gd name="connsiteX8" fmla="*/ 658927 w 1530379"/>
                  <a:gd name="connsiteY8" fmla="*/ 666832 h 1493763"/>
                  <a:gd name="connsiteX9" fmla="*/ 661445 w 1530379"/>
                  <a:gd name="connsiteY9" fmla="*/ 666247 h 1493763"/>
                  <a:gd name="connsiteX10" fmla="*/ 903082 w 1530379"/>
                  <a:gd name="connsiteY10" fmla="*/ 269817 h 1493763"/>
                  <a:gd name="connsiteX11" fmla="*/ 894766 w 1530379"/>
                  <a:gd name="connsiteY11" fmla="*/ 278237 h 1493763"/>
                  <a:gd name="connsiteX12" fmla="*/ 877700 w 1530379"/>
                  <a:gd name="connsiteY12" fmla="*/ 293366 h 1493763"/>
                  <a:gd name="connsiteX13" fmla="*/ 872132 w 1530379"/>
                  <a:gd name="connsiteY13" fmla="*/ 304800 h 1493763"/>
                  <a:gd name="connsiteX14" fmla="*/ 881098 w 1530379"/>
                  <a:gd name="connsiteY14" fmla="*/ 302853 h 1493763"/>
                  <a:gd name="connsiteX15" fmla="*/ 914964 w 1530379"/>
                  <a:gd name="connsiteY15" fmla="*/ 293617 h 1493763"/>
                  <a:gd name="connsiteX16" fmla="*/ 928049 w 1530379"/>
                  <a:gd name="connsiteY16" fmla="*/ 283611 h 1493763"/>
                  <a:gd name="connsiteX17" fmla="*/ 914194 w 1530379"/>
                  <a:gd name="connsiteY17" fmla="*/ 272065 h 1493763"/>
                  <a:gd name="connsiteX18" fmla="*/ 718211 w 1530379"/>
                  <a:gd name="connsiteY18" fmla="*/ 154398 h 1493763"/>
                  <a:gd name="connsiteX19" fmla="*/ 695010 w 1530379"/>
                  <a:gd name="connsiteY19" fmla="*/ 157470 h 1493763"/>
                  <a:gd name="connsiteX20" fmla="*/ 700128 w 1530379"/>
                  <a:gd name="connsiteY20" fmla="*/ 160762 h 1493763"/>
                  <a:gd name="connsiteX21" fmla="*/ 725047 w 1530379"/>
                  <a:gd name="connsiteY21" fmla="*/ 164706 h 1493763"/>
                  <a:gd name="connsiteX22" fmla="*/ 731863 w 1530379"/>
                  <a:gd name="connsiteY22" fmla="*/ 163023 h 1493763"/>
                  <a:gd name="connsiteX23" fmla="*/ 844922 w 1530379"/>
                  <a:gd name="connsiteY23" fmla="*/ 1132 h 1493763"/>
                  <a:gd name="connsiteX24" fmla="*/ 943443 w 1530379"/>
                  <a:gd name="connsiteY24" fmla="*/ 20375 h 1493763"/>
                  <a:gd name="connsiteX25" fmla="*/ 1023493 w 1530379"/>
                  <a:gd name="connsiteY25" fmla="*/ 21144 h 1493763"/>
                  <a:gd name="connsiteX26" fmla="*/ 1045044 w 1530379"/>
                  <a:gd name="connsiteY26" fmla="*/ 8059 h 1493763"/>
                  <a:gd name="connsiteX27" fmla="*/ 1061977 w 1530379"/>
                  <a:gd name="connsiteY27" fmla="*/ 16526 h 1493763"/>
                  <a:gd name="connsiteX28" fmla="*/ 1086608 w 1530379"/>
                  <a:gd name="connsiteY28" fmla="*/ 30380 h 1493763"/>
                  <a:gd name="connsiteX29" fmla="*/ 1103541 w 1530379"/>
                  <a:gd name="connsiteY29" fmla="*/ 28071 h 1493763"/>
                  <a:gd name="connsiteX30" fmla="*/ 1155881 w 1530379"/>
                  <a:gd name="connsiteY30" fmla="*/ 27302 h 1493763"/>
                  <a:gd name="connsiteX31" fmla="*/ 1164347 w 1530379"/>
                  <a:gd name="connsiteY31" fmla="*/ 32689 h 1493763"/>
                  <a:gd name="connsiteX32" fmla="*/ 1164347 w 1530379"/>
                  <a:gd name="connsiteY32" fmla="*/ 50393 h 1493763"/>
                  <a:gd name="connsiteX33" fmla="*/ 1195905 w 1530379"/>
                  <a:gd name="connsiteY33" fmla="*/ 102732 h 1493763"/>
                  <a:gd name="connsiteX34" fmla="*/ 1216687 w 1530379"/>
                  <a:gd name="connsiteY34" fmla="*/ 89647 h 1493763"/>
                  <a:gd name="connsiteX35" fmla="*/ 1231311 w 1530379"/>
                  <a:gd name="connsiteY35" fmla="*/ 75793 h 1493763"/>
                  <a:gd name="connsiteX36" fmla="*/ 1239008 w 1530379"/>
                  <a:gd name="connsiteY36" fmla="*/ 94265 h 1493763"/>
                  <a:gd name="connsiteX37" fmla="*/ 1286729 w 1530379"/>
                  <a:gd name="connsiteY37" fmla="*/ 208181 h 1493763"/>
                  <a:gd name="connsiteX38" fmla="*/ 1308280 w 1530379"/>
                  <a:gd name="connsiteY38" fmla="*/ 214338 h 1493763"/>
                  <a:gd name="connsiteX39" fmla="*/ 1339068 w 1530379"/>
                  <a:gd name="connsiteY39" fmla="*/ 219726 h 1493763"/>
                  <a:gd name="connsiteX40" fmla="*/ 1322905 w 1530379"/>
                  <a:gd name="connsiteY40" fmla="*/ 245126 h 1493763"/>
                  <a:gd name="connsiteX41" fmla="*/ 1341377 w 1530379"/>
                  <a:gd name="connsiteY41" fmla="*/ 282841 h 1493763"/>
                  <a:gd name="connsiteX42" fmla="*/ 1342025 w 1530379"/>
                  <a:gd name="connsiteY42" fmla="*/ 283106 h 1493763"/>
                  <a:gd name="connsiteX43" fmla="*/ 1364547 w 1530379"/>
                  <a:gd name="connsiteY43" fmla="*/ 277545 h 1493763"/>
                  <a:gd name="connsiteX44" fmla="*/ 1384270 w 1530379"/>
                  <a:gd name="connsiteY44" fmla="*/ 263017 h 1493763"/>
                  <a:gd name="connsiteX45" fmla="*/ 1395046 w 1530379"/>
                  <a:gd name="connsiteY45" fmla="*/ 188356 h 1493763"/>
                  <a:gd name="connsiteX46" fmla="*/ 1381192 w 1530379"/>
                  <a:gd name="connsiteY46" fmla="*/ 163726 h 1493763"/>
                  <a:gd name="connsiteX47" fmla="*/ 1381192 w 1530379"/>
                  <a:gd name="connsiteY47" fmla="*/ 146793 h 1493763"/>
                  <a:gd name="connsiteX48" fmla="*/ 1416598 w 1530379"/>
                  <a:gd name="connsiteY48" fmla="*/ 163726 h 1493763"/>
                  <a:gd name="connsiteX49" fmla="*/ 1421216 w 1530379"/>
                  <a:gd name="connsiteY49" fmla="*/ 210677 h 1493763"/>
                  <a:gd name="connsiteX50" fmla="*/ 1438149 w 1530379"/>
                  <a:gd name="connsiteY50" fmla="*/ 216065 h 1493763"/>
                  <a:gd name="connsiteX51" fmla="*/ 1460470 w 1530379"/>
                  <a:gd name="connsiteY51" fmla="*/ 229920 h 1493763"/>
                  <a:gd name="connsiteX52" fmla="*/ 1458931 w 1530379"/>
                  <a:gd name="connsiteY52" fmla="*/ 233768 h 1493763"/>
                  <a:gd name="connsiteX53" fmla="*/ 1440458 w 1530379"/>
                  <a:gd name="connsiteY53" fmla="*/ 263787 h 1493763"/>
                  <a:gd name="connsiteX54" fmla="*/ 1450464 w 1530379"/>
                  <a:gd name="connsiteY54" fmla="*/ 277641 h 1493763"/>
                  <a:gd name="connsiteX55" fmla="*/ 1451234 w 1530379"/>
                  <a:gd name="connsiteY55" fmla="*/ 281490 h 1493763"/>
                  <a:gd name="connsiteX56" fmla="*/ 1461240 w 1530379"/>
                  <a:gd name="connsiteY56" fmla="*/ 303811 h 1493763"/>
                  <a:gd name="connsiteX57" fmla="*/ 1505113 w 1530379"/>
                  <a:gd name="connsiteY57" fmla="*/ 341526 h 1493763"/>
                  <a:gd name="connsiteX58" fmla="*/ 1510501 w 1530379"/>
                  <a:gd name="connsiteY58" fmla="*/ 396944 h 1493763"/>
                  <a:gd name="connsiteX59" fmla="*/ 1505882 w 1530379"/>
                  <a:gd name="connsiteY59" fmla="*/ 457750 h 1493763"/>
                  <a:gd name="connsiteX60" fmla="*/ 1507422 w 1530379"/>
                  <a:gd name="connsiteY60" fmla="*/ 459290 h 1493763"/>
                  <a:gd name="connsiteX61" fmla="*/ 1498955 w 1530379"/>
                  <a:gd name="connsiteY61" fmla="*/ 519327 h 1493763"/>
                  <a:gd name="connsiteX62" fmla="*/ 1472785 w 1530379"/>
                  <a:gd name="connsiteY62" fmla="*/ 539339 h 1493763"/>
                  <a:gd name="connsiteX63" fmla="*/ 1504343 w 1530379"/>
                  <a:gd name="connsiteY63" fmla="*/ 558581 h 1493763"/>
                  <a:gd name="connsiteX64" fmla="*/ 1522816 w 1530379"/>
                  <a:gd name="connsiteY64" fmla="*/ 563969 h 1493763"/>
                  <a:gd name="connsiteX65" fmla="*/ 1515889 w 1530379"/>
                  <a:gd name="connsiteY65" fmla="*/ 574745 h 1493763"/>
                  <a:gd name="connsiteX66" fmla="*/ 1501264 w 1530379"/>
                  <a:gd name="connsiteY66" fmla="*/ 576285 h 1493763"/>
                  <a:gd name="connsiteX67" fmla="*/ 1468937 w 1530379"/>
                  <a:gd name="connsiteY67" fmla="*/ 581672 h 1493763"/>
                  <a:gd name="connsiteX68" fmla="*/ 1454313 w 1530379"/>
                  <a:gd name="connsiteY68" fmla="*/ 615539 h 1493763"/>
                  <a:gd name="connsiteX69" fmla="*/ 1474325 w 1530379"/>
                  <a:gd name="connsiteY69" fmla="*/ 641709 h 1493763"/>
                  <a:gd name="connsiteX70" fmla="*/ 1482022 w 1530379"/>
                  <a:gd name="connsiteY70" fmla="*/ 663260 h 1493763"/>
                  <a:gd name="connsiteX71" fmla="*/ 1458931 w 1530379"/>
                  <a:gd name="connsiteY71" fmla="*/ 673266 h 1493763"/>
                  <a:gd name="connsiteX72" fmla="*/ 1423525 w 1530379"/>
                  <a:gd name="connsiteY72" fmla="*/ 673266 h 1493763"/>
                  <a:gd name="connsiteX73" fmla="*/ 1401204 w 1530379"/>
                  <a:gd name="connsiteY73" fmla="*/ 691739 h 1493763"/>
                  <a:gd name="connsiteX74" fmla="*/ 1361949 w 1530379"/>
                  <a:gd name="connsiteY74" fmla="*/ 726376 h 1493763"/>
                  <a:gd name="connsiteX75" fmla="*/ 1318846 w 1530379"/>
                  <a:gd name="connsiteY75" fmla="*/ 782563 h 1493763"/>
                  <a:gd name="connsiteX76" fmla="*/ 1320024 w 1530379"/>
                  <a:gd name="connsiteY76" fmla="*/ 791592 h 1493763"/>
                  <a:gd name="connsiteX77" fmla="*/ 1331085 w 1530379"/>
                  <a:gd name="connsiteY77" fmla="*/ 805161 h 1493763"/>
                  <a:gd name="connsiteX78" fmla="*/ 1333394 w 1530379"/>
                  <a:gd name="connsiteY78" fmla="*/ 842877 h 1493763"/>
                  <a:gd name="connsiteX79" fmla="*/ 1340321 w 1530379"/>
                  <a:gd name="connsiteY79" fmla="*/ 873664 h 1493763"/>
                  <a:gd name="connsiteX80" fmla="*/ 1321848 w 1530379"/>
                  <a:gd name="connsiteY80" fmla="*/ 887519 h 1493763"/>
                  <a:gd name="connsiteX81" fmla="*/ 1292408 w 1530379"/>
                  <a:gd name="connsiteY81" fmla="*/ 889347 h 1493763"/>
                  <a:gd name="connsiteX82" fmla="*/ 1277207 w 1530379"/>
                  <a:gd name="connsiteY82" fmla="*/ 896835 h 1493763"/>
                  <a:gd name="connsiteX83" fmla="*/ 1279976 w 1530379"/>
                  <a:gd name="connsiteY83" fmla="*/ 900712 h 1493763"/>
                  <a:gd name="connsiteX84" fmla="*/ 1296525 w 1530379"/>
                  <a:gd name="connsiteY84" fmla="*/ 904945 h 1493763"/>
                  <a:gd name="connsiteX85" fmla="*/ 1338858 w 1530379"/>
                  <a:gd name="connsiteY85" fmla="*/ 945739 h 1493763"/>
                  <a:gd name="connsiteX86" fmla="*/ 1357331 w 1530379"/>
                  <a:gd name="connsiteY86" fmla="*/ 955745 h 1493763"/>
                  <a:gd name="connsiteX87" fmla="*/ 1366567 w 1530379"/>
                  <a:gd name="connsiteY87" fmla="*/ 974988 h 1493763"/>
                  <a:gd name="connsiteX88" fmla="*/ 1397355 w 1530379"/>
                  <a:gd name="connsiteY88" fmla="*/ 1055036 h 1493763"/>
                  <a:gd name="connsiteX89" fmla="*/ 1415058 w 1530379"/>
                  <a:gd name="connsiteY89" fmla="*/ 1097369 h 1493763"/>
                  <a:gd name="connsiteX90" fmla="*/ 1392737 w 1530379"/>
                  <a:gd name="connsiteY90" fmla="*/ 1115073 h 1493763"/>
                  <a:gd name="connsiteX91" fmla="*/ 1401973 w 1530379"/>
                  <a:gd name="connsiteY91" fmla="*/ 1150479 h 1493763"/>
                  <a:gd name="connsiteX92" fmla="*/ 1418907 w 1530379"/>
                  <a:gd name="connsiteY92" fmla="*/ 1185115 h 1493763"/>
                  <a:gd name="connsiteX93" fmla="*/ 1392737 w 1530379"/>
                  <a:gd name="connsiteY93" fmla="*/ 1202818 h 1493763"/>
                  <a:gd name="connsiteX94" fmla="*/ 1379652 w 1530379"/>
                  <a:gd name="connsiteY94" fmla="*/ 1217442 h 1493763"/>
                  <a:gd name="connsiteX95" fmla="*/ 1392737 w 1530379"/>
                  <a:gd name="connsiteY95" fmla="*/ 1228218 h 1493763"/>
                  <a:gd name="connsiteX96" fmla="*/ 1396586 w 1530379"/>
                  <a:gd name="connsiteY96" fmla="*/ 1228988 h 1493763"/>
                  <a:gd name="connsiteX97" fmla="*/ 1421216 w 1530379"/>
                  <a:gd name="connsiteY97" fmla="*/ 1238224 h 1493763"/>
                  <a:gd name="connsiteX98" fmla="*/ 1402743 w 1530379"/>
                  <a:gd name="connsiteY98" fmla="*/ 1246691 h 1493763"/>
                  <a:gd name="connsiteX99" fmla="*/ 1381192 w 1530379"/>
                  <a:gd name="connsiteY99" fmla="*/ 1249770 h 1493763"/>
                  <a:gd name="connsiteX100" fmla="*/ 1367337 w 1530379"/>
                  <a:gd name="connsiteY100" fmla="*/ 1285945 h 1493763"/>
                  <a:gd name="connsiteX101" fmla="*/ 1382731 w 1530379"/>
                  <a:gd name="connsiteY101" fmla="*/ 1301339 h 1493763"/>
                  <a:gd name="connsiteX102" fmla="*/ 1366567 w 1530379"/>
                  <a:gd name="connsiteY102" fmla="*/ 1324430 h 1493763"/>
                  <a:gd name="connsiteX103" fmla="*/ 1342707 w 1530379"/>
                  <a:gd name="connsiteY103" fmla="*/ 1324430 h 1493763"/>
                  <a:gd name="connsiteX104" fmla="*/ 1321155 w 1530379"/>
                  <a:gd name="connsiteY104" fmla="*/ 1341363 h 1493763"/>
                  <a:gd name="connsiteX105" fmla="*/ 1289598 w 1530379"/>
                  <a:gd name="connsiteY105" fmla="*/ 1365994 h 1493763"/>
                  <a:gd name="connsiteX106" fmla="*/ 1252652 w 1530379"/>
                  <a:gd name="connsiteY106" fmla="*/ 1404479 h 1493763"/>
                  <a:gd name="connsiteX107" fmla="*/ 1243416 w 1530379"/>
                  <a:gd name="connsiteY107" fmla="*/ 1422951 h 1493763"/>
                  <a:gd name="connsiteX108" fmla="*/ 1234949 w 1530379"/>
                  <a:gd name="connsiteY108" fmla="*/ 1413715 h 1493763"/>
                  <a:gd name="connsiteX109" fmla="*/ 1217246 w 1530379"/>
                  <a:gd name="connsiteY109" fmla="*/ 1422951 h 1493763"/>
                  <a:gd name="connsiteX110" fmla="*/ 1187997 w 1530379"/>
                  <a:gd name="connsiteY110" fmla="*/ 1450660 h 1493763"/>
                  <a:gd name="connsiteX111" fmla="*/ 1162598 w 1530379"/>
                  <a:gd name="connsiteY111" fmla="*/ 1457588 h 1493763"/>
                  <a:gd name="connsiteX112" fmla="*/ 1129501 w 1530379"/>
                  <a:gd name="connsiteY112" fmla="*/ 1447581 h 1493763"/>
                  <a:gd name="connsiteX113" fmla="*/ 1074852 w 1530379"/>
                  <a:gd name="connsiteY113" fmla="*/ 1443733 h 1493763"/>
                  <a:gd name="connsiteX114" fmla="*/ 1059458 w 1530379"/>
                  <a:gd name="connsiteY114" fmla="*/ 1456048 h 1493763"/>
                  <a:gd name="connsiteX115" fmla="*/ 1024052 w 1530379"/>
                  <a:gd name="connsiteY115" fmla="*/ 1453739 h 1493763"/>
                  <a:gd name="connsiteX116" fmla="*/ 987107 w 1530379"/>
                  <a:gd name="connsiteY116" fmla="*/ 1442194 h 1493763"/>
                  <a:gd name="connsiteX117" fmla="*/ 964785 w 1530379"/>
                  <a:gd name="connsiteY117" fmla="*/ 1486066 h 1493763"/>
                  <a:gd name="connsiteX118" fmla="*/ 962476 w 1530379"/>
                  <a:gd name="connsiteY118" fmla="*/ 1493763 h 1493763"/>
                  <a:gd name="connsiteX119" fmla="*/ 953240 w 1530379"/>
                  <a:gd name="connsiteY119" fmla="*/ 1481448 h 1493763"/>
                  <a:gd name="connsiteX120" fmla="*/ 927840 w 1530379"/>
                  <a:gd name="connsiteY120" fmla="*/ 1423721 h 1493763"/>
                  <a:gd name="connsiteX121" fmla="*/ 902440 w 1530379"/>
                  <a:gd name="connsiteY121" fmla="*/ 1413715 h 1493763"/>
                  <a:gd name="connsiteX122" fmla="*/ 873961 w 1530379"/>
                  <a:gd name="connsiteY122" fmla="*/ 1414485 h 1493763"/>
                  <a:gd name="connsiteX123" fmla="*/ 836246 w 1530379"/>
                  <a:gd name="connsiteY123" fmla="*/ 1382157 h 1493763"/>
                  <a:gd name="connsiteX124" fmla="*/ 808537 w 1530379"/>
                  <a:gd name="connsiteY124" fmla="*/ 1362145 h 1493763"/>
                  <a:gd name="connsiteX125" fmla="*/ 802379 w 1530379"/>
                  <a:gd name="connsiteY125" fmla="*/ 1349060 h 1493763"/>
                  <a:gd name="connsiteX126" fmla="*/ 791603 w 1530379"/>
                  <a:gd name="connsiteY126" fmla="*/ 1355218 h 1493763"/>
                  <a:gd name="connsiteX127" fmla="*/ 774670 w 1530379"/>
                  <a:gd name="connsiteY127" fmla="*/ 1372921 h 1493763"/>
                  <a:gd name="connsiteX128" fmla="*/ 770822 w 1530379"/>
                  <a:gd name="connsiteY128" fmla="*/ 1407558 h 1493763"/>
                  <a:gd name="connsiteX129" fmla="*/ 771591 w 1530379"/>
                  <a:gd name="connsiteY129" fmla="*/ 1435266 h 1493763"/>
                  <a:gd name="connsiteX130" fmla="*/ 752349 w 1530379"/>
                  <a:gd name="connsiteY130" fmla="*/ 1429878 h 1493763"/>
                  <a:gd name="connsiteX131" fmla="*/ 643052 w 1530379"/>
                  <a:gd name="connsiteY131" fmla="*/ 1388315 h 1493763"/>
                  <a:gd name="connsiteX132" fmla="*/ 620731 w 1530379"/>
                  <a:gd name="connsiteY132" fmla="*/ 1352139 h 1493763"/>
                  <a:gd name="connsiteX133" fmla="*/ 643052 w 1530379"/>
                  <a:gd name="connsiteY133" fmla="*/ 1350600 h 1493763"/>
                  <a:gd name="connsiteX134" fmla="*/ 720022 w 1530379"/>
                  <a:gd name="connsiteY134" fmla="*/ 1325200 h 1493763"/>
                  <a:gd name="connsiteX135" fmla="*/ 734646 w 1530379"/>
                  <a:gd name="connsiteY135" fmla="*/ 1309806 h 1493763"/>
                  <a:gd name="connsiteX136" fmla="*/ 738495 w 1530379"/>
                  <a:gd name="connsiteY136" fmla="*/ 1308170 h 1493763"/>
                  <a:gd name="connsiteX137" fmla="*/ 737082 w 1530379"/>
                  <a:gd name="connsiteY137" fmla="*/ 1307155 h 1493763"/>
                  <a:gd name="connsiteX138" fmla="*/ 726872 w 1530379"/>
                  <a:gd name="connsiteY138" fmla="*/ 1307774 h 1493763"/>
                  <a:gd name="connsiteX139" fmla="*/ 695314 w 1530379"/>
                  <a:gd name="connsiteY139" fmla="*/ 1300846 h 1493763"/>
                  <a:gd name="connsiteX140" fmla="*/ 653751 w 1530379"/>
                  <a:gd name="connsiteY140" fmla="*/ 1301616 h 1493763"/>
                  <a:gd name="connsiteX141" fmla="*/ 614496 w 1530379"/>
                  <a:gd name="connsiteY141" fmla="*/ 1313162 h 1493763"/>
                  <a:gd name="connsiteX142" fmla="*/ 593949 w 1530379"/>
                  <a:gd name="connsiteY142" fmla="*/ 1322974 h 1493763"/>
                  <a:gd name="connsiteX143" fmla="*/ 593237 w 1530379"/>
                  <a:gd name="connsiteY143" fmla="*/ 1324737 h 1493763"/>
                  <a:gd name="connsiteX144" fmla="*/ 591071 w 1530379"/>
                  <a:gd name="connsiteY144" fmla="*/ 1325482 h 1493763"/>
                  <a:gd name="connsiteX145" fmla="*/ 594484 w 1530379"/>
                  <a:gd name="connsiteY145" fmla="*/ 1350107 h 1493763"/>
                  <a:gd name="connsiteX146" fmla="*/ 601411 w 1530379"/>
                  <a:gd name="connsiteY146" fmla="*/ 1363962 h 1493763"/>
                  <a:gd name="connsiteX147" fmla="*/ 572163 w 1530379"/>
                  <a:gd name="connsiteY147" fmla="*/ 1413992 h 1493763"/>
                  <a:gd name="connsiteX148" fmla="*/ 530599 w 1530379"/>
                  <a:gd name="connsiteY148" fmla="*/ 1417840 h 1493763"/>
                  <a:gd name="connsiteX149" fmla="*/ 517514 w 1530379"/>
                  <a:gd name="connsiteY149" fmla="*/ 1454016 h 1493763"/>
                  <a:gd name="connsiteX150" fmla="*/ 531369 w 1530379"/>
                  <a:gd name="connsiteY150" fmla="*/ 1470949 h 1493763"/>
                  <a:gd name="connsiteX151" fmla="*/ 545223 w 1530379"/>
                  <a:gd name="connsiteY151" fmla="*/ 1486344 h 1493763"/>
                  <a:gd name="connsiteX152" fmla="*/ 486726 w 1530379"/>
                  <a:gd name="connsiteY152" fmla="*/ 1420919 h 1493763"/>
                  <a:gd name="connsiteX153" fmla="*/ 466714 w 1530379"/>
                  <a:gd name="connsiteY153" fmla="*/ 1401677 h 1493763"/>
                  <a:gd name="connsiteX154" fmla="*/ 443623 w 1530379"/>
                  <a:gd name="connsiteY154" fmla="*/ 1409374 h 1493763"/>
                  <a:gd name="connsiteX155" fmla="*/ 445932 w 1530379"/>
                  <a:gd name="connsiteY155" fmla="*/ 1367810 h 1493763"/>
                  <a:gd name="connsiteX156" fmla="*/ 467676 w 1530379"/>
                  <a:gd name="connsiteY156" fmla="*/ 1335964 h 1493763"/>
                  <a:gd name="connsiteX157" fmla="*/ 477919 w 1530379"/>
                  <a:gd name="connsiteY157" fmla="*/ 1317150 h 1493763"/>
                  <a:gd name="connsiteX158" fmla="*/ 459117 w 1530379"/>
                  <a:gd name="connsiteY158" fmla="*/ 1325026 h 1493763"/>
                  <a:gd name="connsiteX159" fmla="*/ 443723 w 1530379"/>
                  <a:gd name="connsiteY159" fmla="*/ 1337341 h 1493763"/>
                  <a:gd name="connsiteX160" fmla="*/ 408317 w 1530379"/>
                  <a:gd name="connsiteY160" fmla="*/ 1335032 h 1493763"/>
                  <a:gd name="connsiteX161" fmla="*/ 371372 w 1530379"/>
                  <a:gd name="connsiteY161" fmla="*/ 1323487 h 1493763"/>
                  <a:gd name="connsiteX162" fmla="*/ 349050 w 1530379"/>
                  <a:gd name="connsiteY162" fmla="*/ 1367359 h 1493763"/>
                  <a:gd name="connsiteX163" fmla="*/ 346741 w 1530379"/>
                  <a:gd name="connsiteY163" fmla="*/ 1375056 h 1493763"/>
                  <a:gd name="connsiteX164" fmla="*/ 337505 w 1530379"/>
                  <a:gd name="connsiteY164" fmla="*/ 1362741 h 1493763"/>
                  <a:gd name="connsiteX165" fmla="*/ 312105 w 1530379"/>
                  <a:gd name="connsiteY165" fmla="*/ 1305014 h 1493763"/>
                  <a:gd name="connsiteX166" fmla="*/ 286705 w 1530379"/>
                  <a:gd name="connsiteY166" fmla="*/ 1295008 h 1493763"/>
                  <a:gd name="connsiteX167" fmla="*/ 258226 w 1530379"/>
                  <a:gd name="connsiteY167" fmla="*/ 1295778 h 1493763"/>
                  <a:gd name="connsiteX168" fmla="*/ 220511 w 1530379"/>
                  <a:gd name="connsiteY168" fmla="*/ 1263450 h 1493763"/>
                  <a:gd name="connsiteX169" fmla="*/ 192802 w 1530379"/>
                  <a:gd name="connsiteY169" fmla="*/ 1243438 h 1493763"/>
                  <a:gd name="connsiteX170" fmla="*/ 186644 w 1530379"/>
                  <a:gd name="connsiteY170" fmla="*/ 1230353 h 1493763"/>
                  <a:gd name="connsiteX171" fmla="*/ 175868 w 1530379"/>
                  <a:gd name="connsiteY171" fmla="*/ 1236511 h 1493763"/>
                  <a:gd name="connsiteX172" fmla="*/ 158935 w 1530379"/>
                  <a:gd name="connsiteY172" fmla="*/ 1254214 h 1493763"/>
                  <a:gd name="connsiteX173" fmla="*/ 155087 w 1530379"/>
                  <a:gd name="connsiteY173" fmla="*/ 1288851 h 1493763"/>
                  <a:gd name="connsiteX174" fmla="*/ 155856 w 1530379"/>
                  <a:gd name="connsiteY174" fmla="*/ 1316559 h 1493763"/>
                  <a:gd name="connsiteX175" fmla="*/ 136614 w 1530379"/>
                  <a:gd name="connsiteY175" fmla="*/ 1311171 h 1493763"/>
                  <a:gd name="connsiteX176" fmla="*/ 27317 w 1530379"/>
                  <a:gd name="connsiteY176" fmla="*/ 1269608 h 1493763"/>
                  <a:gd name="connsiteX177" fmla="*/ 4996 w 1530379"/>
                  <a:gd name="connsiteY177" fmla="*/ 1233432 h 1493763"/>
                  <a:gd name="connsiteX178" fmla="*/ 27317 w 1530379"/>
                  <a:gd name="connsiteY178" fmla="*/ 1231893 h 1493763"/>
                  <a:gd name="connsiteX179" fmla="*/ 104287 w 1530379"/>
                  <a:gd name="connsiteY179" fmla="*/ 1206493 h 1493763"/>
                  <a:gd name="connsiteX180" fmla="*/ 118911 w 1530379"/>
                  <a:gd name="connsiteY180" fmla="*/ 1191099 h 1493763"/>
                  <a:gd name="connsiteX181" fmla="*/ 119681 w 1530379"/>
                  <a:gd name="connsiteY181" fmla="*/ 1187250 h 1493763"/>
                  <a:gd name="connsiteX182" fmla="*/ 115832 w 1530379"/>
                  <a:gd name="connsiteY182" fmla="*/ 1180323 h 1493763"/>
                  <a:gd name="connsiteX183" fmla="*/ 94281 w 1530379"/>
                  <a:gd name="connsiteY183" fmla="*/ 1134141 h 1493763"/>
                  <a:gd name="connsiteX184" fmla="*/ 84275 w 1530379"/>
                  <a:gd name="connsiteY184" fmla="*/ 1120287 h 1493763"/>
                  <a:gd name="connsiteX185" fmla="*/ 93511 w 1530379"/>
                  <a:gd name="connsiteY185" fmla="*/ 1100275 h 1493763"/>
                  <a:gd name="connsiteX186" fmla="*/ 142772 w 1530379"/>
                  <a:gd name="connsiteY186" fmla="*/ 1031772 h 1493763"/>
                  <a:gd name="connsiteX187" fmla="*/ 149699 w 1530379"/>
                  <a:gd name="connsiteY187" fmla="*/ 1020996 h 1493763"/>
                  <a:gd name="connsiteX188" fmla="*/ 202038 w 1530379"/>
                  <a:gd name="connsiteY188" fmla="*/ 1056402 h 1493763"/>
                  <a:gd name="connsiteX189" fmla="*/ 221281 w 1530379"/>
                  <a:gd name="connsiteY189" fmla="*/ 1061790 h 1493763"/>
                  <a:gd name="connsiteX190" fmla="*/ 216662 w 1530379"/>
                  <a:gd name="connsiteY190" fmla="*/ 1044087 h 1493763"/>
                  <a:gd name="connsiteX191" fmla="*/ 194341 w 1530379"/>
                  <a:gd name="connsiteY191" fmla="*/ 1003293 h 1493763"/>
                  <a:gd name="connsiteX192" fmla="*/ 192802 w 1530379"/>
                  <a:gd name="connsiteY192" fmla="*/ 982511 h 1493763"/>
                  <a:gd name="connsiteX193" fmla="*/ 215123 w 1530379"/>
                  <a:gd name="connsiteY193" fmla="*/ 975584 h 1493763"/>
                  <a:gd name="connsiteX194" fmla="*/ 236675 w 1530379"/>
                  <a:gd name="connsiteY194" fmla="*/ 980972 h 1493763"/>
                  <a:gd name="connsiteX195" fmla="*/ 287475 w 1530379"/>
                  <a:gd name="connsiteY195" fmla="*/ 952493 h 1493763"/>
                  <a:gd name="connsiteX196" fmla="*/ 302099 w 1530379"/>
                  <a:gd name="connsiteY196" fmla="*/ 904002 h 1493763"/>
                  <a:gd name="connsiteX197" fmla="*/ 352899 w 1530379"/>
                  <a:gd name="connsiteY197" fmla="*/ 874753 h 1493763"/>
                  <a:gd name="connsiteX198" fmla="*/ 389844 w 1530379"/>
                  <a:gd name="connsiteY198" fmla="*/ 853202 h 1493763"/>
                  <a:gd name="connsiteX199" fmla="*/ 399851 w 1530379"/>
                  <a:gd name="connsiteY199" fmla="*/ 768535 h 1493763"/>
                  <a:gd name="connsiteX200" fmla="*/ 436796 w 1530379"/>
                  <a:gd name="connsiteY200" fmla="*/ 716965 h 1493763"/>
                  <a:gd name="connsiteX201" fmla="*/ 507608 w 1530379"/>
                  <a:gd name="connsiteY201" fmla="*/ 709268 h 1493763"/>
                  <a:gd name="connsiteX202" fmla="*/ 541475 w 1530379"/>
                  <a:gd name="connsiteY202" fmla="*/ 706190 h 1493763"/>
                  <a:gd name="connsiteX203" fmla="*/ 595353 w 1530379"/>
                  <a:gd name="connsiteY203" fmla="*/ 701571 h 1493763"/>
                  <a:gd name="connsiteX204" fmla="*/ 597182 w 1530379"/>
                  <a:gd name="connsiteY204" fmla="*/ 701484 h 1493763"/>
                  <a:gd name="connsiteX205" fmla="*/ 598042 w 1530379"/>
                  <a:gd name="connsiteY205" fmla="*/ 698094 h 1493763"/>
                  <a:gd name="connsiteX206" fmla="*/ 608477 w 1530379"/>
                  <a:gd name="connsiteY206" fmla="*/ 689201 h 1493763"/>
                  <a:gd name="connsiteX207" fmla="*/ 517614 w 1530379"/>
                  <a:gd name="connsiteY207" fmla="*/ 661547 h 1493763"/>
                  <a:gd name="connsiteX208" fmla="*/ 459117 w 1530379"/>
                  <a:gd name="connsiteY208" fmla="*/ 636917 h 1493763"/>
                  <a:gd name="connsiteX209" fmla="*/ 432947 w 1530379"/>
                  <a:gd name="connsiteY209" fmla="*/ 590735 h 1493763"/>
                  <a:gd name="connsiteX210" fmla="*/ 468353 w 1530379"/>
                  <a:gd name="connsiteY210" fmla="*/ 552250 h 1493763"/>
                  <a:gd name="connsiteX211" fmla="*/ 553020 w 1530379"/>
                  <a:gd name="connsiteY211" fmla="*/ 522232 h 1493763"/>
                  <a:gd name="connsiteX212" fmla="*/ 583808 w 1530379"/>
                  <a:gd name="connsiteY212" fmla="*/ 502220 h 1493763"/>
                  <a:gd name="connsiteX213" fmla="*/ 550711 w 1530379"/>
                  <a:gd name="connsiteY213" fmla="*/ 489135 h 1493763"/>
                  <a:gd name="connsiteX214" fmla="*/ 492214 w 1530379"/>
                  <a:gd name="connsiteY214" fmla="*/ 481438 h 1493763"/>
                  <a:gd name="connsiteX215" fmla="*/ 468353 w 1530379"/>
                  <a:gd name="connsiteY215" fmla="*/ 452958 h 1493763"/>
                  <a:gd name="connsiteX216" fmla="*/ 466044 w 1530379"/>
                  <a:gd name="connsiteY216" fmla="*/ 429098 h 1493763"/>
                  <a:gd name="connsiteX217" fmla="*/ 435256 w 1530379"/>
                  <a:gd name="connsiteY217" fmla="*/ 400619 h 1493763"/>
                  <a:gd name="connsiteX218" fmla="*/ 411396 w 1530379"/>
                  <a:gd name="connsiteY218" fmla="*/ 396771 h 1493763"/>
                  <a:gd name="connsiteX219" fmla="*/ 379838 w 1530379"/>
                  <a:gd name="connsiteY219" fmla="*/ 357516 h 1493763"/>
                  <a:gd name="connsiteX220" fmla="*/ 410626 w 1530379"/>
                  <a:gd name="connsiteY220" fmla="*/ 378298 h 1493763"/>
                  <a:gd name="connsiteX221" fmla="*/ 449881 w 1530379"/>
                  <a:gd name="connsiteY221" fmla="*/ 362134 h 1493763"/>
                  <a:gd name="connsiteX222" fmla="*/ 451420 w 1530379"/>
                  <a:gd name="connsiteY222" fmla="*/ 353668 h 1493763"/>
                  <a:gd name="connsiteX223" fmla="*/ 467584 w 1530379"/>
                  <a:gd name="connsiteY223" fmla="*/ 320570 h 1493763"/>
                  <a:gd name="connsiteX224" fmla="*/ 488366 w 1530379"/>
                  <a:gd name="connsiteY224" fmla="*/ 348280 h 1493763"/>
                  <a:gd name="connsiteX225" fmla="*/ 494523 w 1530379"/>
                  <a:gd name="connsiteY225" fmla="*/ 359825 h 1493763"/>
                  <a:gd name="connsiteX226" fmla="*/ 544554 w 1530379"/>
                  <a:gd name="connsiteY226" fmla="*/ 375219 h 1493763"/>
                  <a:gd name="connsiteX227" fmla="*/ 592275 w 1530379"/>
                  <a:gd name="connsiteY227" fmla="*/ 373680 h 1493763"/>
                  <a:gd name="connsiteX228" fmla="*/ 655390 w 1530379"/>
                  <a:gd name="connsiteY228" fmla="*/ 399080 h 1493763"/>
                  <a:gd name="connsiteX229" fmla="*/ 673093 w 1530379"/>
                  <a:gd name="connsiteY229" fmla="*/ 395231 h 1493763"/>
                  <a:gd name="connsiteX230" fmla="*/ 669245 w 1530379"/>
                  <a:gd name="connsiteY230" fmla="*/ 375219 h 1493763"/>
                  <a:gd name="connsiteX231" fmla="*/ 622293 w 1530379"/>
                  <a:gd name="connsiteY231" fmla="*/ 319801 h 1493763"/>
                  <a:gd name="connsiteX232" fmla="*/ 639996 w 1530379"/>
                  <a:gd name="connsiteY232" fmla="*/ 254377 h 1493763"/>
                  <a:gd name="connsiteX233" fmla="*/ 724662 w 1530379"/>
                  <a:gd name="connsiteY233" fmla="*/ 232055 h 1493763"/>
                  <a:gd name="connsiteX234" fmla="*/ 754681 w 1530379"/>
                  <a:gd name="connsiteY234" fmla="*/ 215892 h 1493763"/>
                  <a:gd name="connsiteX235" fmla="*/ 723893 w 1530379"/>
                  <a:gd name="connsiteY235" fmla="*/ 201268 h 1493763"/>
                  <a:gd name="connsiteX236" fmla="*/ 670014 w 1530379"/>
                  <a:gd name="connsiteY236" fmla="*/ 191261 h 1493763"/>
                  <a:gd name="connsiteX237" fmla="*/ 647693 w 1530379"/>
                  <a:gd name="connsiteY237" fmla="*/ 173558 h 1493763"/>
                  <a:gd name="connsiteX238" fmla="*/ 665396 w 1530379"/>
                  <a:gd name="connsiteY238" fmla="*/ 139692 h 1493763"/>
                  <a:gd name="connsiteX239" fmla="*/ 676941 w 1530379"/>
                  <a:gd name="connsiteY239" fmla="*/ 145849 h 1493763"/>
                  <a:gd name="connsiteX240" fmla="*/ 688074 w 1530379"/>
                  <a:gd name="connsiteY240" fmla="*/ 153009 h 1493763"/>
                  <a:gd name="connsiteX241" fmla="*/ 710225 w 1530379"/>
                  <a:gd name="connsiteY241" fmla="*/ 120435 h 1493763"/>
                  <a:gd name="connsiteX242" fmla="*/ 741783 w 1530379"/>
                  <a:gd name="connsiteY242" fmla="*/ 108890 h 1493763"/>
                  <a:gd name="connsiteX243" fmla="*/ 761025 w 1530379"/>
                  <a:gd name="connsiteY243" fmla="*/ 112738 h 1493763"/>
                  <a:gd name="connsiteX244" fmla="*/ 777477 w 1530379"/>
                  <a:gd name="connsiteY244" fmla="*/ 113123 h 1493763"/>
                  <a:gd name="connsiteX245" fmla="*/ 785507 w 1530379"/>
                  <a:gd name="connsiteY245" fmla="*/ 107883 h 1493763"/>
                  <a:gd name="connsiteX246" fmla="*/ 785854 w 1530379"/>
                  <a:gd name="connsiteY246" fmla="*/ 89974 h 1493763"/>
                  <a:gd name="connsiteX247" fmla="*/ 779311 w 1530379"/>
                  <a:gd name="connsiteY247" fmla="*/ 69649 h 1493763"/>
                  <a:gd name="connsiteX248" fmla="*/ 765457 w 1530379"/>
                  <a:gd name="connsiteY248" fmla="*/ 45019 h 1493763"/>
                  <a:gd name="connsiteX249" fmla="*/ 765457 w 1530379"/>
                  <a:gd name="connsiteY249" fmla="*/ 28086 h 1493763"/>
                  <a:gd name="connsiteX250" fmla="*/ 786335 w 1530379"/>
                  <a:gd name="connsiteY250" fmla="*/ 29625 h 1493763"/>
                  <a:gd name="connsiteX251" fmla="*/ 790615 w 1530379"/>
                  <a:gd name="connsiteY251" fmla="*/ 34161 h 1493763"/>
                  <a:gd name="connsiteX252" fmla="*/ 791043 w 1530379"/>
                  <a:gd name="connsiteY252" fmla="*/ 33459 h 1493763"/>
                  <a:gd name="connsiteX253" fmla="*/ 804898 w 1530379"/>
                  <a:gd name="connsiteY253" fmla="*/ 16526 h 1493763"/>
                  <a:gd name="connsiteX254" fmla="*/ 844922 w 1530379"/>
                  <a:gd name="connsiteY254" fmla="*/ 1132 h 14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</a:cxnLst>
                <a:rect l="l" t="t" r="r" b="b"/>
                <a:pathLst>
                  <a:path w="1530379" h="1493763">
                    <a:moveTo>
                      <a:pt x="592378" y="720443"/>
                    </a:moveTo>
                    <a:lnTo>
                      <a:pt x="579959" y="723893"/>
                    </a:lnTo>
                    <a:cubicBezTo>
                      <a:pt x="575341" y="727741"/>
                      <a:pt x="571493" y="733129"/>
                      <a:pt x="574571" y="737747"/>
                    </a:cubicBezTo>
                    <a:cubicBezTo>
                      <a:pt x="578420" y="743135"/>
                      <a:pt x="586887" y="744675"/>
                      <a:pt x="593044" y="742366"/>
                    </a:cubicBezTo>
                    <a:lnTo>
                      <a:pt x="593988" y="742285"/>
                    </a:lnTo>
                    <a:lnTo>
                      <a:pt x="590922" y="726188"/>
                    </a:lnTo>
                    <a:close/>
                    <a:moveTo>
                      <a:pt x="666943" y="660814"/>
                    </a:moveTo>
                    <a:lnTo>
                      <a:pt x="660778" y="660873"/>
                    </a:lnTo>
                    <a:lnTo>
                      <a:pt x="658927" y="666832"/>
                    </a:lnTo>
                    <a:lnTo>
                      <a:pt x="661445" y="666247"/>
                    </a:lnTo>
                    <a:close/>
                    <a:moveTo>
                      <a:pt x="903082" y="269817"/>
                    </a:moveTo>
                    <a:lnTo>
                      <a:pt x="894766" y="278237"/>
                    </a:lnTo>
                    <a:cubicBezTo>
                      <a:pt x="887261" y="284010"/>
                      <a:pt x="881585" y="288868"/>
                      <a:pt x="877700" y="293366"/>
                    </a:cubicBezTo>
                    <a:lnTo>
                      <a:pt x="872132" y="304800"/>
                    </a:lnTo>
                    <a:lnTo>
                      <a:pt x="881098" y="302853"/>
                    </a:lnTo>
                    <a:cubicBezTo>
                      <a:pt x="892643" y="300544"/>
                      <a:pt x="903419" y="297465"/>
                      <a:pt x="914964" y="293617"/>
                    </a:cubicBezTo>
                    <a:cubicBezTo>
                      <a:pt x="920352" y="292077"/>
                      <a:pt x="928049" y="290538"/>
                      <a:pt x="928049" y="283611"/>
                    </a:cubicBezTo>
                    <a:cubicBezTo>
                      <a:pt x="928049" y="275914"/>
                      <a:pt x="921122" y="272835"/>
                      <a:pt x="914194" y="272065"/>
                    </a:cubicBezTo>
                    <a:close/>
                    <a:moveTo>
                      <a:pt x="718211" y="154398"/>
                    </a:moveTo>
                    <a:lnTo>
                      <a:pt x="695010" y="157470"/>
                    </a:lnTo>
                    <a:lnTo>
                      <a:pt x="700128" y="160762"/>
                    </a:lnTo>
                    <a:cubicBezTo>
                      <a:pt x="708306" y="163840"/>
                      <a:pt x="716773" y="165091"/>
                      <a:pt x="725047" y="164706"/>
                    </a:cubicBezTo>
                    <a:lnTo>
                      <a:pt x="731863" y="163023"/>
                    </a:lnTo>
                    <a:close/>
                    <a:moveTo>
                      <a:pt x="844922" y="1132"/>
                    </a:moveTo>
                    <a:cubicBezTo>
                      <a:pt x="878019" y="8059"/>
                      <a:pt x="911116" y="14217"/>
                      <a:pt x="943443" y="20375"/>
                    </a:cubicBezTo>
                    <a:cubicBezTo>
                      <a:pt x="970383" y="19605"/>
                      <a:pt x="996552" y="30380"/>
                      <a:pt x="1023493" y="21144"/>
                    </a:cubicBezTo>
                    <a:cubicBezTo>
                      <a:pt x="1029650" y="14217"/>
                      <a:pt x="1038117" y="11908"/>
                      <a:pt x="1045044" y="8059"/>
                    </a:cubicBezTo>
                    <a:cubicBezTo>
                      <a:pt x="1054280" y="1902"/>
                      <a:pt x="1059668" y="7290"/>
                      <a:pt x="1061977" y="16526"/>
                    </a:cubicBezTo>
                    <a:cubicBezTo>
                      <a:pt x="1064286" y="30380"/>
                      <a:pt x="1071214" y="38077"/>
                      <a:pt x="1086608" y="30380"/>
                    </a:cubicBezTo>
                    <a:cubicBezTo>
                      <a:pt x="1091996" y="28071"/>
                      <a:pt x="1098153" y="24992"/>
                      <a:pt x="1103541" y="28071"/>
                    </a:cubicBezTo>
                    <a:cubicBezTo>
                      <a:pt x="1121244" y="37308"/>
                      <a:pt x="1138178" y="46544"/>
                      <a:pt x="1155881" y="27302"/>
                    </a:cubicBezTo>
                    <a:cubicBezTo>
                      <a:pt x="1158959" y="23453"/>
                      <a:pt x="1164347" y="27302"/>
                      <a:pt x="1164347" y="32689"/>
                    </a:cubicBezTo>
                    <a:cubicBezTo>
                      <a:pt x="1164347" y="38847"/>
                      <a:pt x="1164347" y="44235"/>
                      <a:pt x="1164347" y="50393"/>
                    </a:cubicBezTo>
                    <a:cubicBezTo>
                      <a:pt x="1162038" y="78102"/>
                      <a:pt x="1170505" y="91956"/>
                      <a:pt x="1195905" y="102732"/>
                    </a:cubicBezTo>
                    <a:cubicBezTo>
                      <a:pt x="1208990" y="108120"/>
                      <a:pt x="1212068" y="97344"/>
                      <a:pt x="1216687" y="89647"/>
                    </a:cubicBezTo>
                    <a:cubicBezTo>
                      <a:pt x="1220535" y="83490"/>
                      <a:pt x="1222844" y="74253"/>
                      <a:pt x="1231311" y="75793"/>
                    </a:cubicBezTo>
                    <a:cubicBezTo>
                      <a:pt x="1239778" y="78102"/>
                      <a:pt x="1239778" y="87338"/>
                      <a:pt x="1239008" y="94265"/>
                    </a:cubicBezTo>
                    <a:cubicBezTo>
                      <a:pt x="1232850" y="141987"/>
                      <a:pt x="1264408" y="172774"/>
                      <a:pt x="1286729" y="208181"/>
                    </a:cubicBezTo>
                    <a:cubicBezTo>
                      <a:pt x="1292117" y="216647"/>
                      <a:pt x="1300583" y="214338"/>
                      <a:pt x="1308280" y="214338"/>
                    </a:cubicBezTo>
                    <a:cubicBezTo>
                      <a:pt x="1319056" y="215108"/>
                      <a:pt x="1333680" y="208950"/>
                      <a:pt x="1339068" y="219726"/>
                    </a:cubicBezTo>
                    <a:cubicBezTo>
                      <a:pt x="1345226" y="232811"/>
                      <a:pt x="1325983" y="235120"/>
                      <a:pt x="1322905" y="245126"/>
                    </a:cubicBezTo>
                    <a:cubicBezTo>
                      <a:pt x="1314438" y="268987"/>
                      <a:pt x="1318286" y="275914"/>
                      <a:pt x="1341377" y="282841"/>
                    </a:cubicBezTo>
                    <a:lnTo>
                      <a:pt x="1342025" y="283106"/>
                    </a:lnTo>
                    <a:lnTo>
                      <a:pt x="1364547" y="277545"/>
                    </a:lnTo>
                    <a:cubicBezTo>
                      <a:pt x="1371955" y="274081"/>
                      <a:pt x="1378690" y="269174"/>
                      <a:pt x="1384270" y="263017"/>
                    </a:cubicBezTo>
                    <a:cubicBezTo>
                      <a:pt x="1401204" y="243775"/>
                      <a:pt x="1408901" y="215296"/>
                      <a:pt x="1395046" y="188356"/>
                    </a:cubicBezTo>
                    <a:cubicBezTo>
                      <a:pt x="1391198" y="180659"/>
                      <a:pt x="1396586" y="166805"/>
                      <a:pt x="1381192" y="163726"/>
                    </a:cubicBezTo>
                    <a:cubicBezTo>
                      <a:pt x="1376573" y="162956"/>
                      <a:pt x="1371955" y="152180"/>
                      <a:pt x="1381192" y="146793"/>
                    </a:cubicBezTo>
                    <a:cubicBezTo>
                      <a:pt x="1395816" y="146023"/>
                      <a:pt x="1410440" y="146023"/>
                      <a:pt x="1416598" y="163726"/>
                    </a:cubicBezTo>
                    <a:cubicBezTo>
                      <a:pt x="1421985" y="179120"/>
                      <a:pt x="1415058" y="196053"/>
                      <a:pt x="1421216" y="210677"/>
                    </a:cubicBezTo>
                    <a:cubicBezTo>
                      <a:pt x="1424294" y="218374"/>
                      <a:pt x="1427373" y="229920"/>
                      <a:pt x="1438149" y="216065"/>
                    </a:cubicBezTo>
                    <a:cubicBezTo>
                      <a:pt x="1449694" y="214526"/>
                      <a:pt x="1465858" y="203750"/>
                      <a:pt x="1460470" y="229920"/>
                    </a:cubicBezTo>
                    <a:cubicBezTo>
                      <a:pt x="1460470" y="231459"/>
                      <a:pt x="1460470" y="232229"/>
                      <a:pt x="1458931" y="233768"/>
                    </a:cubicBezTo>
                    <a:cubicBezTo>
                      <a:pt x="1448155" y="240696"/>
                      <a:pt x="1446616" y="253781"/>
                      <a:pt x="1440458" y="263787"/>
                    </a:cubicBezTo>
                    <a:cubicBezTo>
                      <a:pt x="1435840" y="271483"/>
                      <a:pt x="1439688" y="278411"/>
                      <a:pt x="1450464" y="277641"/>
                    </a:cubicBezTo>
                    <a:cubicBezTo>
                      <a:pt x="1451234" y="278411"/>
                      <a:pt x="1452003" y="279950"/>
                      <a:pt x="1451234" y="281490"/>
                    </a:cubicBezTo>
                    <a:cubicBezTo>
                      <a:pt x="1455852" y="288417"/>
                      <a:pt x="1452773" y="298423"/>
                      <a:pt x="1461240" y="303811"/>
                    </a:cubicBezTo>
                    <a:cubicBezTo>
                      <a:pt x="1473555" y="319205"/>
                      <a:pt x="1485870" y="333059"/>
                      <a:pt x="1505113" y="341526"/>
                    </a:cubicBezTo>
                    <a:cubicBezTo>
                      <a:pt x="1537440" y="356920"/>
                      <a:pt x="1538210" y="375393"/>
                      <a:pt x="1510501" y="396944"/>
                    </a:cubicBezTo>
                    <a:cubicBezTo>
                      <a:pt x="1480482" y="420035"/>
                      <a:pt x="1479713" y="428502"/>
                      <a:pt x="1505882" y="457750"/>
                    </a:cubicBezTo>
                    <a:cubicBezTo>
                      <a:pt x="1506652" y="458520"/>
                      <a:pt x="1506652" y="458520"/>
                      <a:pt x="1507422" y="459290"/>
                    </a:cubicBezTo>
                    <a:cubicBezTo>
                      <a:pt x="1534361" y="492387"/>
                      <a:pt x="1536670" y="496235"/>
                      <a:pt x="1498955" y="519327"/>
                    </a:cubicBezTo>
                    <a:cubicBezTo>
                      <a:pt x="1488949" y="525484"/>
                      <a:pt x="1472016" y="527024"/>
                      <a:pt x="1472785" y="539339"/>
                    </a:cubicBezTo>
                    <a:cubicBezTo>
                      <a:pt x="1473555" y="554733"/>
                      <a:pt x="1492028" y="553963"/>
                      <a:pt x="1504343" y="558581"/>
                    </a:cubicBezTo>
                    <a:cubicBezTo>
                      <a:pt x="1510501" y="560891"/>
                      <a:pt x="1516658" y="562430"/>
                      <a:pt x="1522816" y="563969"/>
                    </a:cubicBezTo>
                    <a:cubicBezTo>
                      <a:pt x="1527434" y="571666"/>
                      <a:pt x="1522816" y="574745"/>
                      <a:pt x="1515889" y="574745"/>
                    </a:cubicBezTo>
                    <a:cubicBezTo>
                      <a:pt x="1510501" y="575515"/>
                      <a:pt x="1505882" y="573975"/>
                      <a:pt x="1501264" y="576285"/>
                    </a:cubicBezTo>
                    <a:cubicBezTo>
                      <a:pt x="1490488" y="577824"/>
                      <a:pt x="1479713" y="579363"/>
                      <a:pt x="1468937" y="581672"/>
                    </a:cubicBezTo>
                    <a:cubicBezTo>
                      <a:pt x="1446616" y="587060"/>
                      <a:pt x="1442767" y="595527"/>
                      <a:pt x="1454313" y="615539"/>
                    </a:cubicBezTo>
                    <a:cubicBezTo>
                      <a:pt x="1459700" y="624776"/>
                      <a:pt x="1468167" y="632473"/>
                      <a:pt x="1474325" y="641709"/>
                    </a:cubicBezTo>
                    <a:cubicBezTo>
                      <a:pt x="1478943" y="647867"/>
                      <a:pt x="1485870" y="654793"/>
                      <a:pt x="1482022" y="663260"/>
                    </a:cubicBezTo>
                    <a:cubicBezTo>
                      <a:pt x="1477404" y="672497"/>
                      <a:pt x="1468167" y="672497"/>
                      <a:pt x="1458931" y="673266"/>
                    </a:cubicBezTo>
                    <a:cubicBezTo>
                      <a:pt x="1447385" y="674036"/>
                      <a:pt x="1435840" y="673266"/>
                      <a:pt x="1423525" y="673266"/>
                    </a:cubicBezTo>
                    <a:cubicBezTo>
                      <a:pt x="1410440" y="673266"/>
                      <a:pt x="1403513" y="677884"/>
                      <a:pt x="1401204" y="691739"/>
                    </a:cubicBezTo>
                    <a:cubicBezTo>
                      <a:pt x="1397355" y="716369"/>
                      <a:pt x="1385040" y="725606"/>
                      <a:pt x="1361949" y="726376"/>
                    </a:cubicBezTo>
                    <a:cubicBezTo>
                      <a:pt x="1311149" y="728685"/>
                      <a:pt x="1308840" y="731763"/>
                      <a:pt x="1318846" y="782563"/>
                    </a:cubicBezTo>
                    <a:lnTo>
                      <a:pt x="1320024" y="791592"/>
                    </a:lnTo>
                    <a:lnTo>
                      <a:pt x="1331085" y="805161"/>
                    </a:lnTo>
                    <a:cubicBezTo>
                      <a:pt x="1338012" y="817477"/>
                      <a:pt x="1337242" y="832871"/>
                      <a:pt x="1333394" y="842877"/>
                    </a:cubicBezTo>
                    <a:cubicBezTo>
                      <a:pt x="1328776" y="854422"/>
                      <a:pt x="1329545" y="861350"/>
                      <a:pt x="1340321" y="873664"/>
                    </a:cubicBezTo>
                    <a:cubicBezTo>
                      <a:pt x="1314922" y="863659"/>
                      <a:pt x="1314922" y="872895"/>
                      <a:pt x="1321848" y="887519"/>
                    </a:cubicBezTo>
                    <a:cubicBezTo>
                      <a:pt x="1311458" y="887904"/>
                      <a:pt x="1301644" y="887711"/>
                      <a:pt x="1292408" y="889347"/>
                    </a:cubicBezTo>
                    <a:lnTo>
                      <a:pt x="1277207" y="896835"/>
                    </a:lnTo>
                    <a:lnTo>
                      <a:pt x="1279976" y="900712"/>
                    </a:lnTo>
                    <a:cubicBezTo>
                      <a:pt x="1284209" y="903598"/>
                      <a:pt x="1289597" y="904945"/>
                      <a:pt x="1296525" y="904945"/>
                    </a:cubicBezTo>
                    <a:cubicBezTo>
                      <a:pt x="1332700" y="904945"/>
                      <a:pt x="1335779" y="907254"/>
                      <a:pt x="1338858" y="945739"/>
                    </a:cubicBezTo>
                    <a:cubicBezTo>
                      <a:pt x="1339628" y="961903"/>
                      <a:pt x="1346555" y="961903"/>
                      <a:pt x="1357331" y="955745"/>
                    </a:cubicBezTo>
                    <a:cubicBezTo>
                      <a:pt x="1375804" y="954206"/>
                      <a:pt x="1367337" y="966521"/>
                      <a:pt x="1366567" y="974988"/>
                    </a:cubicBezTo>
                    <a:cubicBezTo>
                      <a:pt x="1355022" y="1010394"/>
                      <a:pt x="1364258" y="1034254"/>
                      <a:pt x="1397355" y="1055036"/>
                    </a:cubicBezTo>
                    <a:cubicBezTo>
                      <a:pt x="1425064" y="1072739"/>
                      <a:pt x="1428143" y="1078897"/>
                      <a:pt x="1415058" y="1097369"/>
                    </a:cubicBezTo>
                    <a:cubicBezTo>
                      <a:pt x="1406592" y="1101988"/>
                      <a:pt x="1395046" y="1102757"/>
                      <a:pt x="1392737" y="1115073"/>
                    </a:cubicBezTo>
                    <a:cubicBezTo>
                      <a:pt x="1387349" y="1128927"/>
                      <a:pt x="1392737" y="1139703"/>
                      <a:pt x="1401973" y="1150479"/>
                    </a:cubicBezTo>
                    <a:cubicBezTo>
                      <a:pt x="1410440" y="1160485"/>
                      <a:pt x="1423525" y="1168951"/>
                      <a:pt x="1418907" y="1185115"/>
                    </a:cubicBezTo>
                    <a:cubicBezTo>
                      <a:pt x="1409670" y="1190503"/>
                      <a:pt x="1400434" y="1195121"/>
                      <a:pt x="1392737" y="1202818"/>
                    </a:cubicBezTo>
                    <a:cubicBezTo>
                      <a:pt x="1388119" y="1207436"/>
                      <a:pt x="1375804" y="1205127"/>
                      <a:pt x="1379652" y="1217442"/>
                    </a:cubicBezTo>
                    <a:cubicBezTo>
                      <a:pt x="1382731" y="1222830"/>
                      <a:pt x="1388889" y="1224369"/>
                      <a:pt x="1392737" y="1228218"/>
                    </a:cubicBezTo>
                    <a:cubicBezTo>
                      <a:pt x="1393507" y="1228988"/>
                      <a:pt x="1395046" y="1228988"/>
                      <a:pt x="1396586" y="1228988"/>
                    </a:cubicBezTo>
                    <a:cubicBezTo>
                      <a:pt x="1404283" y="1233606"/>
                      <a:pt x="1415828" y="1227448"/>
                      <a:pt x="1421216" y="1238224"/>
                    </a:cubicBezTo>
                    <a:cubicBezTo>
                      <a:pt x="1418137" y="1247460"/>
                      <a:pt x="1409670" y="1245921"/>
                      <a:pt x="1402743" y="1246691"/>
                    </a:cubicBezTo>
                    <a:cubicBezTo>
                      <a:pt x="1395816" y="1247460"/>
                      <a:pt x="1388119" y="1248230"/>
                      <a:pt x="1381192" y="1249770"/>
                    </a:cubicBezTo>
                    <a:cubicBezTo>
                      <a:pt x="1354252" y="1255157"/>
                      <a:pt x="1351173" y="1263624"/>
                      <a:pt x="1367337" y="1285945"/>
                    </a:cubicBezTo>
                    <a:cubicBezTo>
                      <a:pt x="1371955" y="1291333"/>
                      <a:pt x="1377343" y="1296721"/>
                      <a:pt x="1382731" y="1301339"/>
                    </a:cubicBezTo>
                    <a:cubicBezTo>
                      <a:pt x="1388889" y="1316733"/>
                      <a:pt x="1381192" y="1323660"/>
                      <a:pt x="1366567" y="1324430"/>
                    </a:cubicBezTo>
                    <a:cubicBezTo>
                      <a:pt x="1358870" y="1325200"/>
                      <a:pt x="1350404" y="1325200"/>
                      <a:pt x="1342707" y="1324430"/>
                    </a:cubicBezTo>
                    <a:cubicBezTo>
                      <a:pt x="1330391" y="1323660"/>
                      <a:pt x="1322694" y="1325969"/>
                      <a:pt x="1321155" y="1341363"/>
                    </a:cubicBezTo>
                    <a:cubicBezTo>
                      <a:pt x="1319616" y="1358297"/>
                      <a:pt x="1305761" y="1365224"/>
                      <a:pt x="1289598" y="1365994"/>
                    </a:cubicBezTo>
                    <a:cubicBezTo>
                      <a:pt x="1251882" y="1368303"/>
                      <a:pt x="1251882" y="1368303"/>
                      <a:pt x="1252652" y="1404479"/>
                    </a:cubicBezTo>
                    <a:cubicBezTo>
                      <a:pt x="1252652" y="1412176"/>
                      <a:pt x="1261889" y="1424491"/>
                      <a:pt x="1243416" y="1422951"/>
                    </a:cubicBezTo>
                    <a:cubicBezTo>
                      <a:pt x="1240337" y="1419873"/>
                      <a:pt x="1237258" y="1416794"/>
                      <a:pt x="1234949" y="1413715"/>
                    </a:cubicBezTo>
                    <a:cubicBezTo>
                      <a:pt x="1222634" y="1404479"/>
                      <a:pt x="1220325" y="1413715"/>
                      <a:pt x="1217246" y="1422951"/>
                    </a:cubicBezTo>
                    <a:cubicBezTo>
                      <a:pt x="1214167" y="1439884"/>
                      <a:pt x="1208010" y="1451430"/>
                      <a:pt x="1187997" y="1450660"/>
                    </a:cubicBezTo>
                    <a:cubicBezTo>
                      <a:pt x="1179531" y="1449891"/>
                      <a:pt x="1171064" y="1455278"/>
                      <a:pt x="1162598" y="1457588"/>
                    </a:cubicBezTo>
                    <a:cubicBezTo>
                      <a:pt x="1149513" y="1460666"/>
                      <a:pt x="1138737" y="1458357"/>
                      <a:pt x="1129501" y="1447581"/>
                    </a:cubicBezTo>
                    <a:cubicBezTo>
                      <a:pt x="1111028" y="1427569"/>
                      <a:pt x="1096404" y="1426800"/>
                      <a:pt x="1074852" y="1443733"/>
                    </a:cubicBezTo>
                    <a:cubicBezTo>
                      <a:pt x="1069464" y="1447581"/>
                      <a:pt x="1064846" y="1452200"/>
                      <a:pt x="1059458" y="1456048"/>
                    </a:cubicBezTo>
                    <a:cubicBezTo>
                      <a:pt x="1047143" y="1465285"/>
                      <a:pt x="1035597" y="1464515"/>
                      <a:pt x="1024052" y="1453739"/>
                    </a:cubicBezTo>
                    <a:cubicBezTo>
                      <a:pt x="1014046" y="1443733"/>
                      <a:pt x="1004810" y="1429878"/>
                      <a:pt x="987107" y="1442194"/>
                    </a:cubicBezTo>
                    <a:cubicBezTo>
                      <a:pt x="971713" y="1452969"/>
                      <a:pt x="956319" y="1463745"/>
                      <a:pt x="964785" y="1486066"/>
                    </a:cubicBezTo>
                    <a:cubicBezTo>
                      <a:pt x="965555" y="1488376"/>
                      <a:pt x="966325" y="1492224"/>
                      <a:pt x="962476" y="1493763"/>
                    </a:cubicBezTo>
                    <a:cubicBezTo>
                      <a:pt x="955549" y="1492994"/>
                      <a:pt x="955549" y="1486066"/>
                      <a:pt x="953240" y="1481448"/>
                    </a:cubicBezTo>
                    <a:cubicBezTo>
                      <a:pt x="938616" y="1464515"/>
                      <a:pt x="933997" y="1443733"/>
                      <a:pt x="927840" y="1423721"/>
                    </a:cubicBezTo>
                    <a:cubicBezTo>
                      <a:pt x="922452" y="1413715"/>
                      <a:pt x="912446" y="1413715"/>
                      <a:pt x="902440" y="1413715"/>
                    </a:cubicBezTo>
                    <a:cubicBezTo>
                      <a:pt x="893204" y="1413715"/>
                      <a:pt x="883198" y="1414485"/>
                      <a:pt x="873961" y="1414485"/>
                    </a:cubicBezTo>
                    <a:cubicBezTo>
                      <a:pt x="840094" y="1415255"/>
                      <a:pt x="839325" y="1414485"/>
                      <a:pt x="836246" y="1382157"/>
                    </a:cubicBezTo>
                    <a:cubicBezTo>
                      <a:pt x="810076" y="1390624"/>
                      <a:pt x="810076" y="1390624"/>
                      <a:pt x="808537" y="1362145"/>
                    </a:cubicBezTo>
                    <a:cubicBezTo>
                      <a:pt x="808537" y="1356757"/>
                      <a:pt x="807767" y="1351369"/>
                      <a:pt x="802379" y="1349060"/>
                    </a:cubicBezTo>
                    <a:cubicBezTo>
                      <a:pt x="796991" y="1346751"/>
                      <a:pt x="794682" y="1352139"/>
                      <a:pt x="791603" y="1355218"/>
                    </a:cubicBezTo>
                    <a:cubicBezTo>
                      <a:pt x="786215" y="1361376"/>
                      <a:pt x="780828" y="1367533"/>
                      <a:pt x="774670" y="1372921"/>
                    </a:cubicBezTo>
                    <a:cubicBezTo>
                      <a:pt x="763125" y="1383697"/>
                      <a:pt x="760816" y="1394473"/>
                      <a:pt x="770822" y="1407558"/>
                    </a:cubicBezTo>
                    <a:cubicBezTo>
                      <a:pt x="777749" y="1416794"/>
                      <a:pt x="779288" y="1426030"/>
                      <a:pt x="771591" y="1435266"/>
                    </a:cubicBezTo>
                    <a:cubicBezTo>
                      <a:pt x="763125" y="1440654"/>
                      <a:pt x="756967" y="1435266"/>
                      <a:pt x="752349" y="1429878"/>
                    </a:cubicBezTo>
                    <a:cubicBezTo>
                      <a:pt x="723101" y="1396782"/>
                      <a:pt x="683846" y="1391394"/>
                      <a:pt x="643052" y="1388315"/>
                    </a:cubicBezTo>
                    <a:cubicBezTo>
                      <a:pt x="614573" y="1386776"/>
                      <a:pt x="610725" y="1379848"/>
                      <a:pt x="620731" y="1352139"/>
                    </a:cubicBezTo>
                    <a:cubicBezTo>
                      <a:pt x="627658" y="1345982"/>
                      <a:pt x="636125" y="1349830"/>
                      <a:pt x="643052" y="1350600"/>
                    </a:cubicBezTo>
                    <a:cubicBezTo>
                      <a:pt x="674609" y="1364454"/>
                      <a:pt x="703858" y="1346751"/>
                      <a:pt x="720022" y="1325200"/>
                    </a:cubicBezTo>
                    <a:cubicBezTo>
                      <a:pt x="724640" y="1319812"/>
                      <a:pt x="726949" y="1311345"/>
                      <a:pt x="734646" y="1309806"/>
                    </a:cubicBezTo>
                    <a:cubicBezTo>
                      <a:pt x="737340" y="1309036"/>
                      <a:pt x="738495" y="1308651"/>
                      <a:pt x="738495" y="1308170"/>
                    </a:cubicBezTo>
                    <a:lnTo>
                      <a:pt x="737082" y="1307155"/>
                    </a:lnTo>
                    <a:lnTo>
                      <a:pt x="726872" y="1307774"/>
                    </a:lnTo>
                    <a:cubicBezTo>
                      <a:pt x="716096" y="1311622"/>
                      <a:pt x="705320" y="1307004"/>
                      <a:pt x="695314" y="1300846"/>
                    </a:cubicBezTo>
                    <a:cubicBezTo>
                      <a:pt x="681460" y="1292380"/>
                      <a:pt x="667605" y="1292380"/>
                      <a:pt x="653751" y="1301616"/>
                    </a:cubicBezTo>
                    <a:cubicBezTo>
                      <a:pt x="641436" y="1310083"/>
                      <a:pt x="628351" y="1310853"/>
                      <a:pt x="614496" y="1313162"/>
                    </a:cubicBezTo>
                    <a:lnTo>
                      <a:pt x="593949" y="1322974"/>
                    </a:lnTo>
                    <a:lnTo>
                      <a:pt x="593237" y="1324737"/>
                    </a:lnTo>
                    <a:lnTo>
                      <a:pt x="591071" y="1325482"/>
                    </a:lnTo>
                    <a:lnTo>
                      <a:pt x="594484" y="1350107"/>
                    </a:lnTo>
                    <a:cubicBezTo>
                      <a:pt x="596793" y="1354725"/>
                      <a:pt x="599102" y="1359343"/>
                      <a:pt x="601411" y="1363962"/>
                    </a:cubicBezTo>
                    <a:cubicBezTo>
                      <a:pt x="614496" y="1393210"/>
                      <a:pt x="604490" y="1410913"/>
                      <a:pt x="572163" y="1413992"/>
                    </a:cubicBezTo>
                    <a:cubicBezTo>
                      <a:pt x="558308" y="1415531"/>
                      <a:pt x="544453" y="1413222"/>
                      <a:pt x="530599" y="1417840"/>
                    </a:cubicBezTo>
                    <a:cubicBezTo>
                      <a:pt x="506739" y="1425537"/>
                      <a:pt x="502890" y="1434004"/>
                      <a:pt x="517514" y="1454016"/>
                    </a:cubicBezTo>
                    <a:cubicBezTo>
                      <a:pt x="521363" y="1460174"/>
                      <a:pt x="526751" y="1465562"/>
                      <a:pt x="531369" y="1470949"/>
                    </a:cubicBezTo>
                    <a:cubicBezTo>
                      <a:pt x="535987" y="1475568"/>
                      <a:pt x="540605" y="1480186"/>
                      <a:pt x="545223" y="1486344"/>
                    </a:cubicBezTo>
                    <a:cubicBezTo>
                      <a:pt x="500581" y="1480186"/>
                      <a:pt x="485187" y="1462483"/>
                      <a:pt x="486726" y="1420919"/>
                    </a:cubicBezTo>
                    <a:cubicBezTo>
                      <a:pt x="487496" y="1400907"/>
                      <a:pt x="481339" y="1395519"/>
                      <a:pt x="466714" y="1401677"/>
                    </a:cubicBezTo>
                    <a:cubicBezTo>
                      <a:pt x="459017" y="1405525"/>
                      <a:pt x="448241" y="1419380"/>
                      <a:pt x="443623" y="1409374"/>
                    </a:cubicBezTo>
                    <a:cubicBezTo>
                      <a:pt x="437466" y="1397828"/>
                      <a:pt x="435157" y="1380125"/>
                      <a:pt x="445932" y="1367810"/>
                    </a:cubicBezTo>
                    <a:cubicBezTo>
                      <a:pt x="454784" y="1358189"/>
                      <a:pt x="461519" y="1347221"/>
                      <a:pt x="467676" y="1335964"/>
                    </a:cubicBezTo>
                    <a:lnTo>
                      <a:pt x="477919" y="1317150"/>
                    </a:lnTo>
                    <a:lnTo>
                      <a:pt x="459117" y="1325026"/>
                    </a:lnTo>
                    <a:cubicBezTo>
                      <a:pt x="453729" y="1328874"/>
                      <a:pt x="449111" y="1333493"/>
                      <a:pt x="443723" y="1337341"/>
                    </a:cubicBezTo>
                    <a:cubicBezTo>
                      <a:pt x="431408" y="1346578"/>
                      <a:pt x="419862" y="1345808"/>
                      <a:pt x="408317" y="1335032"/>
                    </a:cubicBezTo>
                    <a:cubicBezTo>
                      <a:pt x="398311" y="1325026"/>
                      <a:pt x="389075" y="1311171"/>
                      <a:pt x="371372" y="1323487"/>
                    </a:cubicBezTo>
                    <a:cubicBezTo>
                      <a:pt x="355978" y="1334262"/>
                      <a:pt x="340584" y="1345038"/>
                      <a:pt x="349050" y="1367359"/>
                    </a:cubicBezTo>
                    <a:cubicBezTo>
                      <a:pt x="349820" y="1369669"/>
                      <a:pt x="350590" y="1373517"/>
                      <a:pt x="346741" y="1375056"/>
                    </a:cubicBezTo>
                    <a:cubicBezTo>
                      <a:pt x="339814" y="1374287"/>
                      <a:pt x="339814" y="1367359"/>
                      <a:pt x="337505" y="1362741"/>
                    </a:cubicBezTo>
                    <a:cubicBezTo>
                      <a:pt x="322881" y="1345808"/>
                      <a:pt x="318262" y="1325026"/>
                      <a:pt x="312105" y="1305014"/>
                    </a:cubicBezTo>
                    <a:cubicBezTo>
                      <a:pt x="306717" y="1295008"/>
                      <a:pt x="296711" y="1295008"/>
                      <a:pt x="286705" y="1295008"/>
                    </a:cubicBezTo>
                    <a:cubicBezTo>
                      <a:pt x="277469" y="1295008"/>
                      <a:pt x="267463" y="1295778"/>
                      <a:pt x="258226" y="1295778"/>
                    </a:cubicBezTo>
                    <a:cubicBezTo>
                      <a:pt x="224359" y="1296548"/>
                      <a:pt x="223590" y="1295778"/>
                      <a:pt x="220511" y="1263450"/>
                    </a:cubicBezTo>
                    <a:cubicBezTo>
                      <a:pt x="194341" y="1271917"/>
                      <a:pt x="194341" y="1271917"/>
                      <a:pt x="192802" y="1243438"/>
                    </a:cubicBezTo>
                    <a:cubicBezTo>
                      <a:pt x="192802" y="1238050"/>
                      <a:pt x="192032" y="1232662"/>
                      <a:pt x="186644" y="1230353"/>
                    </a:cubicBezTo>
                    <a:cubicBezTo>
                      <a:pt x="181256" y="1228044"/>
                      <a:pt x="178947" y="1233432"/>
                      <a:pt x="175868" y="1236511"/>
                    </a:cubicBezTo>
                    <a:cubicBezTo>
                      <a:pt x="170480" y="1242669"/>
                      <a:pt x="165093" y="1248826"/>
                      <a:pt x="158935" y="1254214"/>
                    </a:cubicBezTo>
                    <a:cubicBezTo>
                      <a:pt x="147390" y="1264990"/>
                      <a:pt x="145081" y="1275766"/>
                      <a:pt x="155087" y="1288851"/>
                    </a:cubicBezTo>
                    <a:cubicBezTo>
                      <a:pt x="162014" y="1298087"/>
                      <a:pt x="163553" y="1307323"/>
                      <a:pt x="155856" y="1316559"/>
                    </a:cubicBezTo>
                    <a:cubicBezTo>
                      <a:pt x="147390" y="1321947"/>
                      <a:pt x="141232" y="1316559"/>
                      <a:pt x="136614" y="1311171"/>
                    </a:cubicBezTo>
                    <a:cubicBezTo>
                      <a:pt x="107366" y="1278075"/>
                      <a:pt x="68111" y="1272687"/>
                      <a:pt x="27317" y="1269608"/>
                    </a:cubicBezTo>
                    <a:cubicBezTo>
                      <a:pt x="-1162" y="1268069"/>
                      <a:pt x="-5010" y="1261141"/>
                      <a:pt x="4996" y="1233432"/>
                    </a:cubicBezTo>
                    <a:cubicBezTo>
                      <a:pt x="11923" y="1227275"/>
                      <a:pt x="20390" y="1231123"/>
                      <a:pt x="27317" y="1231893"/>
                    </a:cubicBezTo>
                    <a:cubicBezTo>
                      <a:pt x="58874" y="1245747"/>
                      <a:pt x="88123" y="1228044"/>
                      <a:pt x="104287" y="1206493"/>
                    </a:cubicBezTo>
                    <a:cubicBezTo>
                      <a:pt x="108905" y="1201105"/>
                      <a:pt x="111214" y="1192638"/>
                      <a:pt x="118911" y="1191099"/>
                    </a:cubicBezTo>
                    <a:cubicBezTo>
                      <a:pt x="124299" y="1189559"/>
                      <a:pt x="123529" y="1189559"/>
                      <a:pt x="119681" y="1187250"/>
                    </a:cubicBezTo>
                    <a:cubicBezTo>
                      <a:pt x="116602" y="1185711"/>
                      <a:pt x="114293" y="1182632"/>
                      <a:pt x="115832" y="1180323"/>
                    </a:cubicBezTo>
                    <a:cubicBezTo>
                      <a:pt x="125069" y="1157232"/>
                      <a:pt x="107366" y="1146457"/>
                      <a:pt x="94281" y="1134141"/>
                    </a:cubicBezTo>
                    <a:cubicBezTo>
                      <a:pt x="90432" y="1130293"/>
                      <a:pt x="85814" y="1125675"/>
                      <a:pt x="84275" y="1120287"/>
                    </a:cubicBezTo>
                    <a:cubicBezTo>
                      <a:pt x="82735" y="1111820"/>
                      <a:pt x="85044" y="1103353"/>
                      <a:pt x="93511" y="1100275"/>
                    </a:cubicBezTo>
                    <a:cubicBezTo>
                      <a:pt x="125838" y="1088729"/>
                      <a:pt x="131226" y="1057171"/>
                      <a:pt x="142772" y="1031772"/>
                    </a:cubicBezTo>
                    <a:cubicBezTo>
                      <a:pt x="142002" y="1028693"/>
                      <a:pt x="141232" y="1021766"/>
                      <a:pt x="149699" y="1020996"/>
                    </a:cubicBezTo>
                    <a:cubicBezTo>
                      <a:pt x="169711" y="1029463"/>
                      <a:pt x="185874" y="1042547"/>
                      <a:pt x="202038" y="1056402"/>
                    </a:cubicBezTo>
                    <a:cubicBezTo>
                      <a:pt x="207426" y="1061020"/>
                      <a:pt x="214353" y="1067947"/>
                      <a:pt x="221281" y="1061790"/>
                    </a:cubicBezTo>
                    <a:cubicBezTo>
                      <a:pt x="226669" y="1056402"/>
                      <a:pt x="219741" y="1049474"/>
                      <a:pt x="216662" y="1044087"/>
                    </a:cubicBezTo>
                    <a:cubicBezTo>
                      <a:pt x="209735" y="1030232"/>
                      <a:pt x="202038" y="1017147"/>
                      <a:pt x="194341" y="1003293"/>
                    </a:cubicBezTo>
                    <a:cubicBezTo>
                      <a:pt x="191262" y="997135"/>
                      <a:pt x="186644" y="990208"/>
                      <a:pt x="192802" y="982511"/>
                    </a:cubicBezTo>
                    <a:cubicBezTo>
                      <a:pt x="198959" y="975584"/>
                      <a:pt x="206656" y="974044"/>
                      <a:pt x="215123" y="975584"/>
                    </a:cubicBezTo>
                    <a:cubicBezTo>
                      <a:pt x="222050" y="977123"/>
                      <a:pt x="228978" y="979432"/>
                      <a:pt x="236675" y="980972"/>
                    </a:cubicBezTo>
                    <a:cubicBezTo>
                      <a:pt x="267463" y="988669"/>
                      <a:pt x="277469" y="983281"/>
                      <a:pt x="287475" y="952493"/>
                    </a:cubicBezTo>
                    <a:cubicBezTo>
                      <a:pt x="292862" y="936329"/>
                      <a:pt x="296711" y="920165"/>
                      <a:pt x="302099" y="904002"/>
                    </a:cubicBezTo>
                    <a:cubicBezTo>
                      <a:pt x="312105" y="877063"/>
                      <a:pt x="325190" y="870135"/>
                      <a:pt x="352899" y="874753"/>
                    </a:cubicBezTo>
                    <a:cubicBezTo>
                      <a:pt x="371372" y="877832"/>
                      <a:pt x="382917" y="871675"/>
                      <a:pt x="389844" y="853202"/>
                    </a:cubicBezTo>
                    <a:cubicBezTo>
                      <a:pt x="399081" y="825493"/>
                      <a:pt x="397541" y="797014"/>
                      <a:pt x="399851" y="768535"/>
                    </a:cubicBezTo>
                    <a:cubicBezTo>
                      <a:pt x="402160" y="742366"/>
                      <a:pt x="412166" y="725432"/>
                      <a:pt x="436796" y="716965"/>
                    </a:cubicBezTo>
                    <a:cubicBezTo>
                      <a:pt x="459887" y="709268"/>
                      <a:pt x="482978" y="700802"/>
                      <a:pt x="507608" y="709268"/>
                    </a:cubicBezTo>
                    <a:cubicBezTo>
                      <a:pt x="518384" y="704650"/>
                      <a:pt x="530699" y="713117"/>
                      <a:pt x="541475" y="706190"/>
                    </a:cubicBezTo>
                    <a:cubicBezTo>
                      <a:pt x="558408" y="696953"/>
                      <a:pt x="577650" y="703881"/>
                      <a:pt x="595353" y="701571"/>
                    </a:cubicBezTo>
                    <a:lnTo>
                      <a:pt x="597182" y="701484"/>
                    </a:lnTo>
                    <a:lnTo>
                      <a:pt x="598042" y="698094"/>
                    </a:lnTo>
                    <a:lnTo>
                      <a:pt x="608477" y="689201"/>
                    </a:lnTo>
                    <a:lnTo>
                      <a:pt x="517614" y="661547"/>
                    </a:lnTo>
                    <a:cubicBezTo>
                      <a:pt x="497602" y="655390"/>
                      <a:pt x="477590" y="647693"/>
                      <a:pt x="459117" y="636917"/>
                    </a:cubicBezTo>
                    <a:cubicBezTo>
                      <a:pt x="441414" y="626911"/>
                      <a:pt x="429099" y="612287"/>
                      <a:pt x="432947" y="590735"/>
                    </a:cubicBezTo>
                    <a:cubicBezTo>
                      <a:pt x="436026" y="569953"/>
                      <a:pt x="449881" y="559177"/>
                      <a:pt x="468353" y="552250"/>
                    </a:cubicBezTo>
                    <a:cubicBezTo>
                      <a:pt x="496063" y="541474"/>
                      <a:pt x="525311" y="532238"/>
                      <a:pt x="553020" y="522232"/>
                    </a:cubicBezTo>
                    <a:cubicBezTo>
                      <a:pt x="565335" y="517614"/>
                      <a:pt x="584578" y="516075"/>
                      <a:pt x="583808" y="502220"/>
                    </a:cubicBezTo>
                    <a:cubicBezTo>
                      <a:pt x="582268" y="487596"/>
                      <a:pt x="563026" y="490675"/>
                      <a:pt x="550711" y="489135"/>
                    </a:cubicBezTo>
                    <a:cubicBezTo>
                      <a:pt x="531469" y="486826"/>
                      <a:pt x="511457" y="483747"/>
                      <a:pt x="492214" y="481438"/>
                    </a:cubicBezTo>
                    <a:cubicBezTo>
                      <a:pt x="475281" y="479129"/>
                      <a:pt x="468353" y="469893"/>
                      <a:pt x="468353" y="452958"/>
                    </a:cubicBezTo>
                    <a:cubicBezTo>
                      <a:pt x="468353" y="445261"/>
                      <a:pt x="468353" y="436795"/>
                      <a:pt x="466044" y="429098"/>
                    </a:cubicBezTo>
                    <a:cubicBezTo>
                      <a:pt x="462196" y="412934"/>
                      <a:pt x="453729" y="401389"/>
                      <a:pt x="435256" y="400619"/>
                    </a:cubicBezTo>
                    <a:cubicBezTo>
                      <a:pt x="427559" y="400619"/>
                      <a:pt x="419093" y="398310"/>
                      <a:pt x="411396" y="396771"/>
                    </a:cubicBezTo>
                    <a:cubicBezTo>
                      <a:pt x="389075" y="393692"/>
                      <a:pt x="380608" y="384456"/>
                      <a:pt x="379838" y="357516"/>
                    </a:cubicBezTo>
                    <a:cubicBezTo>
                      <a:pt x="390614" y="365213"/>
                      <a:pt x="399851" y="372910"/>
                      <a:pt x="410626" y="378298"/>
                    </a:cubicBezTo>
                    <a:cubicBezTo>
                      <a:pt x="429099" y="388304"/>
                      <a:pt x="443723" y="381377"/>
                      <a:pt x="449881" y="362134"/>
                    </a:cubicBezTo>
                    <a:cubicBezTo>
                      <a:pt x="450650" y="359055"/>
                      <a:pt x="450650" y="355977"/>
                      <a:pt x="451420" y="353668"/>
                    </a:cubicBezTo>
                    <a:cubicBezTo>
                      <a:pt x="456808" y="342122"/>
                      <a:pt x="452190" y="322110"/>
                      <a:pt x="467584" y="320570"/>
                    </a:cubicBezTo>
                    <a:cubicBezTo>
                      <a:pt x="479129" y="319801"/>
                      <a:pt x="482208" y="338274"/>
                      <a:pt x="488366" y="348280"/>
                    </a:cubicBezTo>
                    <a:cubicBezTo>
                      <a:pt x="490675" y="352128"/>
                      <a:pt x="492214" y="355977"/>
                      <a:pt x="494523" y="359825"/>
                    </a:cubicBezTo>
                    <a:cubicBezTo>
                      <a:pt x="511457" y="391383"/>
                      <a:pt x="512996" y="392153"/>
                      <a:pt x="544554" y="375219"/>
                    </a:cubicBezTo>
                    <a:cubicBezTo>
                      <a:pt x="560717" y="366752"/>
                      <a:pt x="575341" y="366752"/>
                      <a:pt x="592275" y="373680"/>
                    </a:cubicBezTo>
                    <a:cubicBezTo>
                      <a:pt x="613056" y="382916"/>
                      <a:pt x="633069" y="394462"/>
                      <a:pt x="655390" y="399080"/>
                    </a:cubicBezTo>
                    <a:cubicBezTo>
                      <a:pt x="662317" y="400619"/>
                      <a:pt x="669245" y="401389"/>
                      <a:pt x="673093" y="395231"/>
                    </a:cubicBezTo>
                    <a:cubicBezTo>
                      <a:pt x="677711" y="387534"/>
                      <a:pt x="674632" y="381377"/>
                      <a:pt x="669245" y="375219"/>
                    </a:cubicBezTo>
                    <a:cubicBezTo>
                      <a:pt x="652311" y="357516"/>
                      <a:pt x="635378" y="341352"/>
                      <a:pt x="622293" y="319801"/>
                    </a:cubicBezTo>
                    <a:cubicBezTo>
                      <a:pt x="601511" y="285164"/>
                      <a:pt x="604590" y="271310"/>
                      <a:pt x="639996" y="254377"/>
                    </a:cubicBezTo>
                    <a:cubicBezTo>
                      <a:pt x="666935" y="241292"/>
                      <a:pt x="696184" y="238983"/>
                      <a:pt x="724662" y="232055"/>
                    </a:cubicBezTo>
                    <a:cubicBezTo>
                      <a:pt x="736208" y="229746"/>
                      <a:pt x="755450" y="228977"/>
                      <a:pt x="754681" y="215892"/>
                    </a:cubicBezTo>
                    <a:cubicBezTo>
                      <a:pt x="754681" y="203577"/>
                      <a:pt x="736208" y="202807"/>
                      <a:pt x="723893" y="201268"/>
                    </a:cubicBezTo>
                    <a:cubicBezTo>
                      <a:pt x="706190" y="198189"/>
                      <a:pt x="687717" y="195110"/>
                      <a:pt x="670014" y="191261"/>
                    </a:cubicBezTo>
                    <a:cubicBezTo>
                      <a:pt x="660008" y="188952"/>
                      <a:pt x="648463" y="186643"/>
                      <a:pt x="647693" y="173558"/>
                    </a:cubicBezTo>
                    <a:cubicBezTo>
                      <a:pt x="646923" y="159704"/>
                      <a:pt x="656929" y="148928"/>
                      <a:pt x="665396" y="139692"/>
                    </a:cubicBezTo>
                    <a:cubicBezTo>
                      <a:pt x="670784" y="134304"/>
                      <a:pt x="673093" y="142771"/>
                      <a:pt x="676941" y="145849"/>
                    </a:cubicBezTo>
                    <a:lnTo>
                      <a:pt x="688074" y="153009"/>
                    </a:lnTo>
                    <a:lnTo>
                      <a:pt x="710225" y="120435"/>
                    </a:lnTo>
                    <a:cubicBezTo>
                      <a:pt x="717922" y="110429"/>
                      <a:pt x="729467" y="107350"/>
                      <a:pt x="741783" y="108890"/>
                    </a:cubicBezTo>
                    <a:cubicBezTo>
                      <a:pt x="747940" y="109659"/>
                      <a:pt x="754868" y="111968"/>
                      <a:pt x="761025" y="112738"/>
                    </a:cubicBezTo>
                    <a:cubicBezTo>
                      <a:pt x="766413" y="113123"/>
                      <a:pt x="772185" y="113893"/>
                      <a:pt x="777477" y="113123"/>
                    </a:cubicBezTo>
                    <a:lnTo>
                      <a:pt x="785507" y="107883"/>
                    </a:lnTo>
                    <a:lnTo>
                      <a:pt x="785854" y="89974"/>
                    </a:lnTo>
                    <a:cubicBezTo>
                      <a:pt x="784891" y="83215"/>
                      <a:pt x="782775" y="76384"/>
                      <a:pt x="779311" y="69649"/>
                    </a:cubicBezTo>
                    <a:cubicBezTo>
                      <a:pt x="775463" y="61952"/>
                      <a:pt x="780851" y="48098"/>
                      <a:pt x="765457" y="45019"/>
                    </a:cubicBezTo>
                    <a:cubicBezTo>
                      <a:pt x="760838" y="44249"/>
                      <a:pt x="756220" y="33473"/>
                      <a:pt x="765457" y="28086"/>
                    </a:cubicBezTo>
                    <a:cubicBezTo>
                      <a:pt x="772769" y="27701"/>
                      <a:pt x="780081" y="27508"/>
                      <a:pt x="786335" y="29625"/>
                    </a:cubicBezTo>
                    <a:lnTo>
                      <a:pt x="790615" y="34161"/>
                    </a:lnTo>
                    <a:lnTo>
                      <a:pt x="791043" y="33459"/>
                    </a:lnTo>
                    <a:cubicBezTo>
                      <a:pt x="796431" y="28841"/>
                      <a:pt x="800279" y="21914"/>
                      <a:pt x="804898" y="16526"/>
                    </a:cubicBezTo>
                    <a:cubicBezTo>
                      <a:pt x="814904" y="3441"/>
                      <a:pt x="827219" y="-2716"/>
                      <a:pt x="844922" y="1132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7229D89-D737-4F30-BDCE-D4BB54A6746A}"/>
                  </a:ext>
                </a:extLst>
              </p:cNvPr>
              <p:cNvSpPr/>
              <p:nvPr/>
            </p:nvSpPr>
            <p:spPr>
              <a:xfrm>
                <a:off x="8074422" y="4675268"/>
                <a:ext cx="238292" cy="940948"/>
              </a:xfrm>
              <a:custGeom>
                <a:avLst/>
                <a:gdLst>
                  <a:gd name="connsiteX0" fmla="*/ 176276 w 300181"/>
                  <a:gd name="connsiteY0" fmla="*/ 917144 h 1185333"/>
                  <a:gd name="connsiteX1" fmla="*/ 176276 w 300181"/>
                  <a:gd name="connsiteY1" fmla="*/ 920223 h 1185333"/>
                  <a:gd name="connsiteX2" fmla="*/ 187821 w 300181"/>
                  <a:gd name="connsiteY2" fmla="*/ 1036447 h 1185333"/>
                  <a:gd name="connsiteX3" fmla="*/ 124706 w 300181"/>
                  <a:gd name="connsiteY3" fmla="*/ 1174993 h 1185333"/>
                  <a:gd name="connsiteX4" fmla="*/ 71597 w 300181"/>
                  <a:gd name="connsiteY4" fmla="*/ 1170375 h 1185333"/>
                  <a:gd name="connsiteX5" fmla="*/ 45427 w 300181"/>
                  <a:gd name="connsiteY5" fmla="*/ 1073393 h 1185333"/>
                  <a:gd name="connsiteX6" fmla="*/ 45427 w 300181"/>
                  <a:gd name="connsiteY6" fmla="*/ 1073393 h 1185333"/>
                  <a:gd name="connsiteX7" fmla="*/ 4633 w 300181"/>
                  <a:gd name="connsiteY7" fmla="*/ 997193 h 1185333"/>
                  <a:gd name="connsiteX8" fmla="*/ 18488 w 300181"/>
                  <a:gd name="connsiteY8" fmla="*/ 893284 h 1185333"/>
                  <a:gd name="connsiteX9" fmla="*/ 66209 w 300181"/>
                  <a:gd name="connsiteY9" fmla="*/ 707017 h 1185333"/>
                  <a:gd name="connsiteX10" fmla="*/ 67748 w 300181"/>
                  <a:gd name="connsiteY10" fmla="*/ 700090 h 1185333"/>
                  <a:gd name="connsiteX11" fmla="*/ 76985 w 300181"/>
                  <a:gd name="connsiteY11" fmla="*/ 664684 h 1185333"/>
                  <a:gd name="connsiteX12" fmla="*/ 93918 w 300181"/>
                  <a:gd name="connsiteY12" fmla="*/ 622351 h 1185333"/>
                  <a:gd name="connsiteX13" fmla="*/ 157033 w 300181"/>
                  <a:gd name="connsiteY13" fmla="*/ 495350 h 1185333"/>
                  <a:gd name="connsiteX14" fmla="*/ 133942 w 300181"/>
                  <a:gd name="connsiteY14" fmla="*/ 451478 h 1185333"/>
                  <a:gd name="connsiteX15" fmla="*/ 69288 w 300181"/>
                  <a:gd name="connsiteY15" fmla="*/ 396059 h 1185333"/>
                  <a:gd name="connsiteX16" fmla="*/ 67748 w 300181"/>
                  <a:gd name="connsiteY16" fmla="*/ 386053 h 1185333"/>
                  <a:gd name="connsiteX17" fmla="*/ 72367 w 300181"/>
                  <a:gd name="connsiteY17" fmla="*/ 372968 h 1185333"/>
                  <a:gd name="connsiteX18" fmla="*/ 73136 w 300181"/>
                  <a:gd name="connsiteY18" fmla="*/ 361423 h 1185333"/>
                  <a:gd name="connsiteX19" fmla="*/ 83912 w 300181"/>
                  <a:gd name="connsiteY19" fmla="*/ 280605 h 1185333"/>
                  <a:gd name="connsiteX20" fmla="*/ 63900 w 300181"/>
                  <a:gd name="connsiteY20" fmla="*/ 229805 h 1185333"/>
                  <a:gd name="connsiteX21" fmla="*/ 46967 w 300181"/>
                  <a:gd name="connsiteY21" fmla="*/ 219799 h 1185333"/>
                  <a:gd name="connsiteX22" fmla="*/ 40039 w 300181"/>
                  <a:gd name="connsiteY22" fmla="*/ 177466 h 1185333"/>
                  <a:gd name="connsiteX23" fmla="*/ 71597 w 300181"/>
                  <a:gd name="connsiteY23" fmla="*/ 146678 h 1185333"/>
                  <a:gd name="connsiteX24" fmla="*/ 137791 w 300181"/>
                  <a:gd name="connsiteY24" fmla="*/ 48156 h 1185333"/>
                  <a:gd name="connsiteX25" fmla="*/ 141639 w 300181"/>
                  <a:gd name="connsiteY25" fmla="*/ 37381 h 1185333"/>
                  <a:gd name="connsiteX26" fmla="*/ 201676 w 300181"/>
                  <a:gd name="connsiteY26" fmla="*/ 4284 h 1185333"/>
                  <a:gd name="connsiteX27" fmla="*/ 262482 w 300181"/>
                  <a:gd name="connsiteY27" fmla="*/ 9671 h 1185333"/>
                  <a:gd name="connsiteX28" fmla="*/ 303276 w 300181"/>
                  <a:gd name="connsiteY28" fmla="*/ 51235 h 1185333"/>
                  <a:gd name="connsiteX29" fmla="*/ 278645 w 300181"/>
                  <a:gd name="connsiteY29" fmla="*/ 148987 h 1185333"/>
                  <a:gd name="connsiteX30" fmla="*/ 244779 w 300181"/>
                  <a:gd name="connsiteY30" fmla="*/ 239811 h 1185333"/>
                  <a:gd name="connsiteX31" fmla="*/ 237852 w 300181"/>
                  <a:gd name="connsiteY31" fmla="*/ 272138 h 1185333"/>
                  <a:gd name="connsiteX32" fmla="*/ 252476 w 300181"/>
                  <a:gd name="connsiteY32" fmla="*/ 295999 h 1185333"/>
                  <a:gd name="connsiteX33" fmla="*/ 287112 w 300181"/>
                  <a:gd name="connsiteY33" fmla="*/ 337563 h 1185333"/>
                  <a:gd name="connsiteX34" fmla="*/ 287112 w 300181"/>
                  <a:gd name="connsiteY34" fmla="*/ 420690 h 1185333"/>
                  <a:gd name="connsiteX35" fmla="*/ 260173 w 300181"/>
                  <a:gd name="connsiteY35" fmla="*/ 508435 h 1185333"/>
                  <a:gd name="connsiteX36" fmla="*/ 248627 w 300181"/>
                  <a:gd name="connsiteY36" fmla="*/ 526908 h 1185333"/>
                  <a:gd name="connsiteX37" fmla="*/ 248627 w 300181"/>
                  <a:gd name="connsiteY37" fmla="*/ 526908 h 1185333"/>
                  <a:gd name="connsiteX38" fmla="*/ 230924 w 300181"/>
                  <a:gd name="connsiteY38" fmla="*/ 570781 h 1185333"/>
                  <a:gd name="connsiteX39" fmla="*/ 230924 w 300181"/>
                  <a:gd name="connsiteY39" fmla="*/ 570781 h 1185333"/>
                  <a:gd name="connsiteX40" fmla="*/ 213221 w 300181"/>
                  <a:gd name="connsiteY40" fmla="*/ 614654 h 1185333"/>
                  <a:gd name="connsiteX41" fmla="*/ 213221 w 300181"/>
                  <a:gd name="connsiteY41" fmla="*/ 614654 h 1185333"/>
                  <a:gd name="connsiteX42" fmla="*/ 204754 w 300181"/>
                  <a:gd name="connsiteY42" fmla="*/ 640823 h 1185333"/>
                  <a:gd name="connsiteX43" fmla="*/ 203985 w 300181"/>
                  <a:gd name="connsiteY43" fmla="*/ 645441 h 1185333"/>
                  <a:gd name="connsiteX44" fmla="*/ 183973 w 300181"/>
                  <a:gd name="connsiteY44" fmla="*/ 797072 h 1185333"/>
                  <a:gd name="connsiteX45" fmla="*/ 184742 w 300181"/>
                  <a:gd name="connsiteY45" fmla="*/ 856338 h 1185333"/>
                  <a:gd name="connsiteX46" fmla="*/ 177815 w 300181"/>
                  <a:gd name="connsiteY46" fmla="*/ 883278 h 1185333"/>
                  <a:gd name="connsiteX47" fmla="*/ 177815 w 300181"/>
                  <a:gd name="connsiteY47" fmla="*/ 883278 h 1185333"/>
                  <a:gd name="connsiteX48" fmla="*/ 176276 w 300181"/>
                  <a:gd name="connsiteY48" fmla="*/ 917144 h 1185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00181" h="1185333">
                    <a:moveTo>
                      <a:pt x="176276" y="917144"/>
                    </a:moveTo>
                    <a:cubicBezTo>
                      <a:pt x="175506" y="917914"/>
                      <a:pt x="175506" y="919453"/>
                      <a:pt x="176276" y="920223"/>
                    </a:cubicBezTo>
                    <a:cubicBezTo>
                      <a:pt x="193979" y="957938"/>
                      <a:pt x="200906" y="996423"/>
                      <a:pt x="187821" y="1036447"/>
                    </a:cubicBezTo>
                    <a:cubicBezTo>
                      <a:pt x="171658" y="1084938"/>
                      <a:pt x="156264" y="1133429"/>
                      <a:pt x="124706" y="1174993"/>
                    </a:cubicBezTo>
                    <a:cubicBezTo>
                      <a:pt x="106233" y="1199623"/>
                      <a:pt x="83912" y="1198853"/>
                      <a:pt x="71597" y="1170375"/>
                    </a:cubicBezTo>
                    <a:cubicBezTo>
                      <a:pt x="57742" y="1139587"/>
                      <a:pt x="50045" y="1107260"/>
                      <a:pt x="45427" y="1073393"/>
                    </a:cubicBezTo>
                    <a:lnTo>
                      <a:pt x="45427" y="1073393"/>
                    </a:lnTo>
                    <a:cubicBezTo>
                      <a:pt x="26954" y="1050302"/>
                      <a:pt x="10791" y="1024902"/>
                      <a:pt x="4633" y="997193"/>
                    </a:cubicBezTo>
                    <a:cubicBezTo>
                      <a:pt x="-3833" y="962557"/>
                      <a:pt x="-1524" y="923302"/>
                      <a:pt x="18488" y="893284"/>
                    </a:cubicBezTo>
                    <a:cubicBezTo>
                      <a:pt x="55433" y="835557"/>
                      <a:pt x="63130" y="772441"/>
                      <a:pt x="66209" y="707017"/>
                    </a:cubicBezTo>
                    <a:cubicBezTo>
                      <a:pt x="66209" y="704708"/>
                      <a:pt x="66979" y="702399"/>
                      <a:pt x="67748" y="700090"/>
                    </a:cubicBezTo>
                    <a:cubicBezTo>
                      <a:pt x="71597" y="688544"/>
                      <a:pt x="73906" y="676229"/>
                      <a:pt x="76985" y="664684"/>
                    </a:cubicBezTo>
                    <a:cubicBezTo>
                      <a:pt x="80833" y="650059"/>
                      <a:pt x="89300" y="636974"/>
                      <a:pt x="93918" y="622351"/>
                    </a:cubicBezTo>
                    <a:cubicBezTo>
                      <a:pt x="115470" y="580017"/>
                      <a:pt x="139330" y="539223"/>
                      <a:pt x="157033" y="495350"/>
                    </a:cubicBezTo>
                    <a:cubicBezTo>
                      <a:pt x="168579" y="466102"/>
                      <a:pt x="164730" y="459175"/>
                      <a:pt x="133942" y="451478"/>
                    </a:cubicBezTo>
                    <a:cubicBezTo>
                      <a:pt x="103924" y="442241"/>
                      <a:pt x="76985" y="429926"/>
                      <a:pt x="69288" y="396059"/>
                    </a:cubicBezTo>
                    <a:cubicBezTo>
                      <a:pt x="68518" y="392981"/>
                      <a:pt x="67748" y="389132"/>
                      <a:pt x="67748" y="386053"/>
                    </a:cubicBezTo>
                    <a:cubicBezTo>
                      <a:pt x="67748" y="381435"/>
                      <a:pt x="69288" y="376817"/>
                      <a:pt x="72367" y="372968"/>
                    </a:cubicBezTo>
                    <a:cubicBezTo>
                      <a:pt x="72367" y="369120"/>
                      <a:pt x="73136" y="365272"/>
                      <a:pt x="73136" y="361423"/>
                    </a:cubicBezTo>
                    <a:cubicBezTo>
                      <a:pt x="70827" y="333714"/>
                      <a:pt x="84682" y="308314"/>
                      <a:pt x="83912" y="280605"/>
                    </a:cubicBezTo>
                    <a:cubicBezTo>
                      <a:pt x="89300" y="256744"/>
                      <a:pt x="83912" y="242890"/>
                      <a:pt x="63900" y="229805"/>
                    </a:cubicBezTo>
                    <a:cubicBezTo>
                      <a:pt x="58512" y="225957"/>
                      <a:pt x="52355" y="223648"/>
                      <a:pt x="46967" y="219799"/>
                    </a:cubicBezTo>
                    <a:cubicBezTo>
                      <a:pt x="31573" y="207484"/>
                      <a:pt x="28494" y="194399"/>
                      <a:pt x="40039" y="177466"/>
                    </a:cubicBezTo>
                    <a:cubicBezTo>
                      <a:pt x="48506" y="165150"/>
                      <a:pt x="60051" y="155914"/>
                      <a:pt x="71597" y="146678"/>
                    </a:cubicBezTo>
                    <a:cubicBezTo>
                      <a:pt x="103924" y="121277"/>
                      <a:pt x="128554" y="89720"/>
                      <a:pt x="137791" y="48156"/>
                    </a:cubicBezTo>
                    <a:cubicBezTo>
                      <a:pt x="138560" y="44308"/>
                      <a:pt x="140100" y="41229"/>
                      <a:pt x="141639" y="37381"/>
                    </a:cubicBezTo>
                    <a:cubicBezTo>
                      <a:pt x="154724" y="435"/>
                      <a:pt x="164730" y="-5723"/>
                      <a:pt x="201676" y="4284"/>
                    </a:cubicBezTo>
                    <a:cubicBezTo>
                      <a:pt x="221688" y="9671"/>
                      <a:pt x="242470" y="9671"/>
                      <a:pt x="262482" y="9671"/>
                    </a:cubicBezTo>
                    <a:cubicBezTo>
                      <a:pt x="292500" y="10441"/>
                      <a:pt x="304045" y="21987"/>
                      <a:pt x="303276" y="51235"/>
                    </a:cubicBezTo>
                    <a:cubicBezTo>
                      <a:pt x="302506" y="85872"/>
                      <a:pt x="290191" y="117429"/>
                      <a:pt x="278645" y="148987"/>
                    </a:cubicBezTo>
                    <a:cubicBezTo>
                      <a:pt x="267870" y="179005"/>
                      <a:pt x="255554" y="209023"/>
                      <a:pt x="244779" y="239811"/>
                    </a:cubicBezTo>
                    <a:cubicBezTo>
                      <a:pt x="240930" y="249817"/>
                      <a:pt x="238621" y="260593"/>
                      <a:pt x="237852" y="272138"/>
                    </a:cubicBezTo>
                    <a:cubicBezTo>
                      <a:pt x="237082" y="283684"/>
                      <a:pt x="240161" y="292150"/>
                      <a:pt x="252476" y="295999"/>
                    </a:cubicBezTo>
                    <a:cubicBezTo>
                      <a:pt x="273257" y="302156"/>
                      <a:pt x="282494" y="317550"/>
                      <a:pt x="287112" y="337563"/>
                    </a:cubicBezTo>
                    <a:cubicBezTo>
                      <a:pt x="293270" y="365272"/>
                      <a:pt x="289421" y="392981"/>
                      <a:pt x="287112" y="420690"/>
                    </a:cubicBezTo>
                    <a:cubicBezTo>
                      <a:pt x="279415" y="450708"/>
                      <a:pt x="270179" y="479957"/>
                      <a:pt x="260173" y="508435"/>
                    </a:cubicBezTo>
                    <a:cubicBezTo>
                      <a:pt x="257863" y="515362"/>
                      <a:pt x="255554" y="522290"/>
                      <a:pt x="248627" y="526908"/>
                    </a:cubicBezTo>
                    <a:lnTo>
                      <a:pt x="248627" y="526908"/>
                    </a:lnTo>
                    <a:cubicBezTo>
                      <a:pt x="242470" y="541532"/>
                      <a:pt x="243239" y="559235"/>
                      <a:pt x="230924" y="570781"/>
                    </a:cubicBezTo>
                    <a:lnTo>
                      <a:pt x="230924" y="570781"/>
                    </a:lnTo>
                    <a:cubicBezTo>
                      <a:pt x="228615" y="586944"/>
                      <a:pt x="225536" y="603108"/>
                      <a:pt x="213221" y="614654"/>
                    </a:cubicBezTo>
                    <a:lnTo>
                      <a:pt x="213221" y="614654"/>
                    </a:lnTo>
                    <a:cubicBezTo>
                      <a:pt x="208603" y="623120"/>
                      <a:pt x="211682" y="633126"/>
                      <a:pt x="204754" y="640823"/>
                    </a:cubicBezTo>
                    <a:cubicBezTo>
                      <a:pt x="204754" y="642362"/>
                      <a:pt x="203985" y="643902"/>
                      <a:pt x="203985" y="645441"/>
                    </a:cubicBezTo>
                    <a:cubicBezTo>
                      <a:pt x="200136" y="696241"/>
                      <a:pt x="192439" y="747042"/>
                      <a:pt x="183973" y="797072"/>
                    </a:cubicBezTo>
                    <a:cubicBezTo>
                      <a:pt x="180894" y="817084"/>
                      <a:pt x="186282" y="836326"/>
                      <a:pt x="184742" y="856338"/>
                    </a:cubicBezTo>
                    <a:cubicBezTo>
                      <a:pt x="183973" y="865575"/>
                      <a:pt x="185512" y="875581"/>
                      <a:pt x="177815" y="883278"/>
                    </a:cubicBezTo>
                    <a:lnTo>
                      <a:pt x="177815" y="883278"/>
                    </a:lnTo>
                    <a:cubicBezTo>
                      <a:pt x="173197" y="895593"/>
                      <a:pt x="173197" y="906368"/>
                      <a:pt x="176276" y="917144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BBA7C75-DF5C-4DA8-B566-ADB9259F07A1}"/>
                  </a:ext>
                </a:extLst>
              </p:cNvPr>
              <p:cNvSpPr/>
              <p:nvPr/>
            </p:nvSpPr>
            <p:spPr>
              <a:xfrm>
                <a:off x="6664163" y="1413281"/>
                <a:ext cx="627162" cy="377529"/>
              </a:xfrm>
              <a:custGeom>
                <a:avLst/>
                <a:gdLst>
                  <a:gd name="connsiteX0" fmla="*/ 332897 w 790050"/>
                  <a:gd name="connsiteY0" fmla="*/ 80354 h 475582"/>
                  <a:gd name="connsiteX1" fmla="*/ 356710 w 790050"/>
                  <a:gd name="connsiteY1" fmla="*/ 98430 h 475582"/>
                  <a:gd name="connsiteX2" fmla="*/ 371334 w 790050"/>
                  <a:gd name="connsiteY2" fmla="*/ 105357 h 475582"/>
                  <a:gd name="connsiteX3" fmla="*/ 463699 w 790050"/>
                  <a:gd name="connsiteY3" fmla="*/ 184636 h 475582"/>
                  <a:gd name="connsiteX4" fmla="*/ 500644 w 790050"/>
                  <a:gd name="connsiteY4" fmla="*/ 219272 h 475582"/>
                  <a:gd name="connsiteX5" fmla="*/ 620717 w 790050"/>
                  <a:gd name="connsiteY5" fmla="*/ 320103 h 475582"/>
                  <a:gd name="connsiteX6" fmla="*/ 629183 w 790050"/>
                  <a:gd name="connsiteY6" fmla="*/ 336266 h 475582"/>
                  <a:gd name="connsiteX7" fmla="*/ 636880 w 790050"/>
                  <a:gd name="connsiteY7" fmla="*/ 341654 h 475582"/>
                  <a:gd name="connsiteX8" fmla="*/ 646886 w 790050"/>
                  <a:gd name="connsiteY8" fmla="*/ 347042 h 475582"/>
                  <a:gd name="connsiteX9" fmla="*/ 699996 w 790050"/>
                  <a:gd name="connsiteY9" fmla="*/ 380909 h 475582"/>
                  <a:gd name="connsiteX10" fmla="*/ 710002 w 790050"/>
                  <a:gd name="connsiteY10" fmla="*/ 382448 h 475582"/>
                  <a:gd name="connsiteX11" fmla="*/ 778505 w 790050"/>
                  <a:gd name="connsiteY11" fmla="*/ 460188 h 475582"/>
                  <a:gd name="connsiteX12" fmla="*/ 790050 w 790050"/>
                  <a:gd name="connsiteY12" fmla="*/ 475582 h 475582"/>
                  <a:gd name="connsiteX13" fmla="*/ 689989 w 790050"/>
                  <a:gd name="connsiteY13" fmla="*/ 437866 h 475582"/>
                  <a:gd name="connsiteX14" fmla="*/ 633032 w 790050"/>
                  <a:gd name="connsiteY14" fmla="*/ 381679 h 475582"/>
                  <a:gd name="connsiteX15" fmla="*/ 499874 w 790050"/>
                  <a:gd name="connsiteY15" fmla="*/ 307788 h 475582"/>
                  <a:gd name="connsiteX16" fmla="*/ 423674 w 790050"/>
                  <a:gd name="connsiteY16" fmla="*/ 273151 h 475582"/>
                  <a:gd name="connsiteX17" fmla="*/ 355940 w 790050"/>
                  <a:gd name="connsiteY17" fmla="*/ 245442 h 475582"/>
                  <a:gd name="connsiteX18" fmla="*/ 268195 w 790050"/>
                  <a:gd name="connsiteY18" fmla="*/ 170012 h 475582"/>
                  <a:gd name="connsiteX19" fmla="*/ 285897 w 790050"/>
                  <a:gd name="connsiteY19" fmla="*/ 160775 h 475582"/>
                  <a:gd name="connsiteX20" fmla="*/ 338237 w 790050"/>
                  <a:gd name="connsiteY20" fmla="*/ 173860 h 475582"/>
                  <a:gd name="connsiteX21" fmla="*/ 362097 w 790050"/>
                  <a:gd name="connsiteY21" fmla="*/ 166163 h 475582"/>
                  <a:gd name="connsiteX22" fmla="*/ 356710 w 790050"/>
                  <a:gd name="connsiteY22" fmla="*/ 146151 h 475582"/>
                  <a:gd name="connsiteX23" fmla="*/ 338237 w 790050"/>
                  <a:gd name="connsiteY23" fmla="*/ 116903 h 475582"/>
                  <a:gd name="connsiteX24" fmla="*/ 327461 w 790050"/>
                  <a:gd name="connsiteY24" fmla="*/ 103818 h 475582"/>
                  <a:gd name="connsiteX25" fmla="*/ 321304 w 790050"/>
                  <a:gd name="connsiteY25" fmla="*/ 82266 h 475582"/>
                  <a:gd name="connsiteX26" fmla="*/ 332897 w 790050"/>
                  <a:gd name="connsiteY26" fmla="*/ 80354 h 475582"/>
                  <a:gd name="connsiteX27" fmla="*/ 9287 w 790050"/>
                  <a:gd name="connsiteY27" fmla="*/ 6 h 475582"/>
                  <a:gd name="connsiteX28" fmla="*/ 21121 w 790050"/>
                  <a:gd name="connsiteY28" fmla="*/ 1449 h 475582"/>
                  <a:gd name="connsiteX29" fmla="*/ 133497 w 790050"/>
                  <a:gd name="connsiteY29" fmla="*/ 41473 h 475582"/>
                  <a:gd name="connsiteX30" fmla="*/ 197382 w 790050"/>
                  <a:gd name="connsiteY30" fmla="*/ 88426 h 475582"/>
                  <a:gd name="connsiteX31" fmla="*/ 186606 w 790050"/>
                  <a:gd name="connsiteY31" fmla="*/ 99201 h 475582"/>
                  <a:gd name="connsiteX32" fmla="*/ 135806 w 790050"/>
                  <a:gd name="connsiteY32" fmla="*/ 79959 h 475582"/>
                  <a:gd name="connsiteX33" fmla="*/ 99631 w 790050"/>
                  <a:gd name="connsiteY33" fmla="*/ 63795 h 475582"/>
                  <a:gd name="connsiteX34" fmla="*/ 14194 w 790050"/>
                  <a:gd name="connsiteY34" fmla="*/ 20691 h 475582"/>
                  <a:gd name="connsiteX35" fmla="*/ 339 w 790050"/>
                  <a:gd name="connsiteY35" fmla="*/ 6067 h 475582"/>
                  <a:gd name="connsiteX36" fmla="*/ 9287 w 790050"/>
                  <a:gd name="connsiteY36" fmla="*/ 6 h 47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90050" h="475582">
                    <a:moveTo>
                      <a:pt x="332897" y="80354"/>
                    </a:moveTo>
                    <a:cubicBezTo>
                      <a:pt x="342999" y="81833"/>
                      <a:pt x="349205" y="92080"/>
                      <a:pt x="356710" y="98430"/>
                    </a:cubicBezTo>
                    <a:cubicBezTo>
                      <a:pt x="359019" y="105357"/>
                      <a:pt x="365946" y="103818"/>
                      <a:pt x="371334" y="105357"/>
                    </a:cubicBezTo>
                    <a:cubicBezTo>
                      <a:pt x="403662" y="129988"/>
                      <a:pt x="432911" y="158466"/>
                      <a:pt x="463699" y="184636"/>
                    </a:cubicBezTo>
                    <a:cubicBezTo>
                      <a:pt x="476014" y="196181"/>
                      <a:pt x="486789" y="210036"/>
                      <a:pt x="500644" y="219272"/>
                    </a:cubicBezTo>
                    <a:cubicBezTo>
                      <a:pt x="539898" y="253909"/>
                      <a:pt x="578383" y="289315"/>
                      <a:pt x="620717" y="320103"/>
                    </a:cubicBezTo>
                    <a:cubicBezTo>
                      <a:pt x="626105" y="323951"/>
                      <a:pt x="631492" y="328569"/>
                      <a:pt x="629183" y="336266"/>
                    </a:cubicBezTo>
                    <a:cubicBezTo>
                      <a:pt x="629953" y="340885"/>
                      <a:pt x="633802" y="340885"/>
                      <a:pt x="636880" y="341654"/>
                    </a:cubicBezTo>
                    <a:cubicBezTo>
                      <a:pt x="640729" y="342424"/>
                      <a:pt x="644577" y="343194"/>
                      <a:pt x="646886" y="347042"/>
                    </a:cubicBezTo>
                    <a:cubicBezTo>
                      <a:pt x="662280" y="362436"/>
                      <a:pt x="683062" y="368594"/>
                      <a:pt x="699996" y="380909"/>
                    </a:cubicBezTo>
                    <a:cubicBezTo>
                      <a:pt x="703844" y="379369"/>
                      <a:pt x="707693" y="380139"/>
                      <a:pt x="710002" y="382448"/>
                    </a:cubicBezTo>
                    <a:cubicBezTo>
                      <a:pt x="734632" y="405539"/>
                      <a:pt x="760032" y="430169"/>
                      <a:pt x="778505" y="460188"/>
                    </a:cubicBezTo>
                    <a:cubicBezTo>
                      <a:pt x="781583" y="464806"/>
                      <a:pt x="785432" y="469424"/>
                      <a:pt x="790050" y="475582"/>
                    </a:cubicBezTo>
                    <a:cubicBezTo>
                      <a:pt x="752335" y="471733"/>
                      <a:pt x="720777" y="456339"/>
                      <a:pt x="689989" y="437866"/>
                    </a:cubicBezTo>
                    <a:cubicBezTo>
                      <a:pt x="679983" y="410157"/>
                      <a:pt x="659971" y="390915"/>
                      <a:pt x="633032" y="381679"/>
                    </a:cubicBezTo>
                    <a:cubicBezTo>
                      <a:pt x="584541" y="364745"/>
                      <a:pt x="542208" y="335497"/>
                      <a:pt x="499874" y="307788"/>
                    </a:cubicBezTo>
                    <a:cubicBezTo>
                      <a:pt x="476014" y="291624"/>
                      <a:pt x="452923" y="277769"/>
                      <a:pt x="423674" y="273151"/>
                    </a:cubicBezTo>
                    <a:cubicBezTo>
                      <a:pt x="399813" y="269303"/>
                      <a:pt x="377491" y="257757"/>
                      <a:pt x="355940" y="245442"/>
                    </a:cubicBezTo>
                    <a:cubicBezTo>
                      <a:pt x="326692" y="220042"/>
                      <a:pt x="297443" y="194642"/>
                      <a:pt x="268195" y="170012"/>
                    </a:cubicBezTo>
                    <a:cubicBezTo>
                      <a:pt x="266655" y="152309"/>
                      <a:pt x="278200" y="160006"/>
                      <a:pt x="285897" y="160775"/>
                    </a:cubicBezTo>
                    <a:cubicBezTo>
                      <a:pt x="303601" y="165394"/>
                      <a:pt x="320534" y="170012"/>
                      <a:pt x="338237" y="173860"/>
                    </a:cubicBezTo>
                    <a:cubicBezTo>
                      <a:pt x="346703" y="175400"/>
                      <a:pt x="356710" y="174630"/>
                      <a:pt x="362097" y="166163"/>
                    </a:cubicBezTo>
                    <a:cubicBezTo>
                      <a:pt x="366716" y="159236"/>
                      <a:pt x="359788" y="152309"/>
                      <a:pt x="356710" y="146151"/>
                    </a:cubicBezTo>
                    <a:cubicBezTo>
                      <a:pt x="350552" y="136145"/>
                      <a:pt x="344394" y="126909"/>
                      <a:pt x="338237" y="116903"/>
                    </a:cubicBezTo>
                    <a:cubicBezTo>
                      <a:pt x="334388" y="113054"/>
                      <a:pt x="332079" y="106897"/>
                      <a:pt x="327461" y="103818"/>
                    </a:cubicBezTo>
                    <a:cubicBezTo>
                      <a:pt x="324382" y="96891"/>
                      <a:pt x="316685" y="90733"/>
                      <a:pt x="321304" y="82266"/>
                    </a:cubicBezTo>
                    <a:cubicBezTo>
                      <a:pt x="325730" y="80342"/>
                      <a:pt x="329530" y="79861"/>
                      <a:pt x="332897" y="80354"/>
                    </a:cubicBezTo>
                    <a:close/>
                    <a:moveTo>
                      <a:pt x="9287" y="6"/>
                    </a:moveTo>
                    <a:cubicBezTo>
                      <a:pt x="13232" y="-91"/>
                      <a:pt x="17658" y="1064"/>
                      <a:pt x="21121" y="1449"/>
                    </a:cubicBezTo>
                    <a:cubicBezTo>
                      <a:pt x="61915" y="5297"/>
                      <a:pt x="97321" y="23770"/>
                      <a:pt x="133497" y="41473"/>
                    </a:cubicBezTo>
                    <a:cubicBezTo>
                      <a:pt x="157358" y="53020"/>
                      <a:pt x="182758" y="63795"/>
                      <a:pt x="197382" y="88426"/>
                    </a:cubicBezTo>
                    <a:cubicBezTo>
                      <a:pt x="200461" y="98432"/>
                      <a:pt x="196612" y="102280"/>
                      <a:pt x="186606" y="99201"/>
                    </a:cubicBezTo>
                    <a:cubicBezTo>
                      <a:pt x="169673" y="93044"/>
                      <a:pt x="152740" y="86886"/>
                      <a:pt x="135806" y="79959"/>
                    </a:cubicBezTo>
                    <a:cubicBezTo>
                      <a:pt x="125030" y="73801"/>
                      <a:pt x="109636" y="74571"/>
                      <a:pt x="99631" y="63795"/>
                    </a:cubicBezTo>
                    <a:cubicBezTo>
                      <a:pt x="71152" y="49171"/>
                      <a:pt x="40364" y="39164"/>
                      <a:pt x="14194" y="20691"/>
                    </a:cubicBezTo>
                    <a:cubicBezTo>
                      <a:pt x="8036" y="16843"/>
                      <a:pt x="-1970" y="12994"/>
                      <a:pt x="339" y="6067"/>
                    </a:cubicBezTo>
                    <a:cubicBezTo>
                      <a:pt x="1879" y="1449"/>
                      <a:pt x="5342" y="102"/>
                      <a:pt x="9287" y="6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A675D3D-CF3F-498B-BA41-181D882D7DB9}"/>
                  </a:ext>
                </a:extLst>
              </p:cNvPr>
              <p:cNvSpPr/>
              <p:nvPr/>
            </p:nvSpPr>
            <p:spPr>
              <a:xfrm>
                <a:off x="10569835" y="2852422"/>
                <a:ext cx="293283" cy="317722"/>
              </a:xfrm>
              <a:custGeom>
                <a:avLst/>
                <a:gdLst>
                  <a:gd name="connsiteX0" fmla="*/ 370215 w 369454"/>
                  <a:gd name="connsiteY0" fmla="*/ 305601 h 400242"/>
                  <a:gd name="connsiteX1" fmla="*/ 265536 w 369454"/>
                  <a:gd name="connsiteY1" fmla="*/ 341007 h 400242"/>
                  <a:gd name="connsiteX2" fmla="*/ 221664 w 369454"/>
                  <a:gd name="connsiteY2" fmla="*/ 313298 h 400242"/>
                  <a:gd name="connsiteX3" fmla="*/ 220894 w 369454"/>
                  <a:gd name="connsiteY3" fmla="*/ 310219 h 400242"/>
                  <a:gd name="connsiteX4" fmla="*/ 190876 w 369454"/>
                  <a:gd name="connsiteY4" fmla="*/ 281741 h 400242"/>
                  <a:gd name="connsiteX5" fmla="*/ 185488 w 369454"/>
                  <a:gd name="connsiteY5" fmla="*/ 272504 h 400242"/>
                  <a:gd name="connsiteX6" fmla="*/ 195494 w 369454"/>
                  <a:gd name="connsiteY6" fmla="*/ 290207 h 400242"/>
                  <a:gd name="connsiteX7" fmla="*/ 203191 w 369454"/>
                  <a:gd name="connsiteY7" fmla="*/ 345626 h 400242"/>
                  <a:gd name="connsiteX8" fmla="*/ 203191 w 369454"/>
                  <a:gd name="connsiteY8" fmla="*/ 348704 h 400242"/>
                  <a:gd name="connsiteX9" fmla="*/ 200112 w 369454"/>
                  <a:gd name="connsiteY9" fmla="*/ 354092 h 400242"/>
                  <a:gd name="connsiteX10" fmla="*/ 153930 w 369454"/>
                  <a:gd name="connsiteY10" fmla="*/ 400274 h 400242"/>
                  <a:gd name="connsiteX11" fmla="*/ 89276 w 369454"/>
                  <a:gd name="connsiteY11" fmla="*/ 339468 h 400242"/>
                  <a:gd name="connsiteX12" fmla="*/ 116215 w 369454"/>
                  <a:gd name="connsiteY12" fmla="*/ 265577 h 400242"/>
                  <a:gd name="connsiteX13" fmla="*/ 123912 w 369454"/>
                  <a:gd name="connsiteY13" fmla="*/ 251723 h 400242"/>
                  <a:gd name="connsiteX14" fmla="*/ 111597 w 369454"/>
                  <a:gd name="connsiteY14" fmla="*/ 256341 h 400242"/>
                  <a:gd name="connsiteX15" fmla="*/ 23081 w 369454"/>
                  <a:gd name="connsiteY15" fmla="*/ 256341 h 400242"/>
                  <a:gd name="connsiteX16" fmla="*/ 2300 w 369454"/>
                  <a:gd name="connsiteY16" fmla="*/ 183989 h 400242"/>
                  <a:gd name="connsiteX17" fmla="*/ 53100 w 369454"/>
                  <a:gd name="connsiteY17" fmla="*/ 147044 h 400242"/>
                  <a:gd name="connsiteX18" fmla="*/ 75421 w 369454"/>
                  <a:gd name="connsiteY18" fmla="*/ 154741 h 400242"/>
                  <a:gd name="connsiteX19" fmla="*/ 80039 w 369454"/>
                  <a:gd name="connsiteY19" fmla="*/ 155510 h 400242"/>
                  <a:gd name="connsiteX20" fmla="*/ 120064 w 369454"/>
                  <a:gd name="connsiteY20" fmla="*/ 179371 h 400242"/>
                  <a:gd name="connsiteX21" fmla="*/ 124682 w 369454"/>
                  <a:gd name="connsiteY21" fmla="*/ 183219 h 400242"/>
                  <a:gd name="connsiteX22" fmla="*/ 121603 w 369454"/>
                  <a:gd name="connsiteY22" fmla="*/ 180141 h 400242"/>
                  <a:gd name="connsiteX23" fmla="*/ 98512 w 369454"/>
                  <a:gd name="connsiteY23" fmla="*/ 135498 h 400242"/>
                  <a:gd name="connsiteX24" fmla="*/ 93124 w 369454"/>
                  <a:gd name="connsiteY24" fmla="*/ 56219 h 400242"/>
                  <a:gd name="connsiteX25" fmla="*/ 124682 w 369454"/>
                  <a:gd name="connsiteY25" fmla="*/ 10038 h 400242"/>
                  <a:gd name="connsiteX26" fmla="*/ 197803 w 369454"/>
                  <a:gd name="connsiteY26" fmla="*/ 34668 h 400242"/>
                  <a:gd name="connsiteX27" fmla="*/ 200112 w 369454"/>
                  <a:gd name="connsiteY27" fmla="*/ 101632 h 400242"/>
                  <a:gd name="connsiteX28" fmla="*/ 193954 w 369454"/>
                  <a:gd name="connsiteY28" fmla="*/ 131650 h 400242"/>
                  <a:gd name="connsiteX29" fmla="*/ 191645 w 369454"/>
                  <a:gd name="connsiteY29" fmla="*/ 147044 h 400242"/>
                  <a:gd name="connsiteX30" fmla="*/ 203191 w 369454"/>
                  <a:gd name="connsiteY30" fmla="*/ 136268 h 400242"/>
                  <a:gd name="connsiteX31" fmla="*/ 211657 w 369454"/>
                  <a:gd name="connsiteY31" fmla="*/ 127032 h 400242"/>
                  <a:gd name="connsiteX32" fmla="*/ 220894 w 369454"/>
                  <a:gd name="connsiteY32" fmla="*/ 113947 h 400242"/>
                  <a:gd name="connsiteX33" fmla="*/ 220894 w 369454"/>
                  <a:gd name="connsiteY33" fmla="*/ 113947 h 400242"/>
                  <a:gd name="connsiteX34" fmla="*/ 237827 w 369454"/>
                  <a:gd name="connsiteY34" fmla="*/ 95474 h 400242"/>
                  <a:gd name="connsiteX35" fmla="*/ 344815 w 369454"/>
                  <a:gd name="connsiteY35" fmla="*/ 56989 h 400242"/>
                  <a:gd name="connsiteX36" fmla="*/ 376373 w 369454"/>
                  <a:gd name="connsiteY36" fmla="*/ 105480 h 400242"/>
                  <a:gd name="connsiteX37" fmla="*/ 341736 w 369454"/>
                  <a:gd name="connsiteY37" fmla="*/ 168595 h 400242"/>
                  <a:gd name="connsiteX38" fmla="*/ 250142 w 369454"/>
                  <a:gd name="connsiteY38" fmla="*/ 212468 h 400242"/>
                  <a:gd name="connsiteX39" fmla="*/ 237058 w 369454"/>
                  <a:gd name="connsiteY39" fmla="*/ 213238 h 400242"/>
                  <a:gd name="connsiteX40" fmla="*/ 297093 w 369454"/>
                  <a:gd name="connsiteY40" fmla="*/ 220165 h 400242"/>
                  <a:gd name="connsiteX41" fmla="*/ 371755 w 369454"/>
                  <a:gd name="connsiteY41" fmla="*/ 272504 h 400242"/>
                  <a:gd name="connsiteX42" fmla="*/ 371755 w 369454"/>
                  <a:gd name="connsiteY42" fmla="*/ 294825 h 400242"/>
                  <a:gd name="connsiteX43" fmla="*/ 370215 w 369454"/>
                  <a:gd name="connsiteY43" fmla="*/ 305601 h 40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69454" h="400242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280BC4A-93B6-4F55-AE3C-8BEF2B1552B6}"/>
                  </a:ext>
                </a:extLst>
              </p:cNvPr>
              <p:cNvSpPr/>
              <p:nvPr/>
            </p:nvSpPr>
            <p:spPr>
              <a:xfrm>
                <a:off x="9030958" y="5149862"/>
                <a:ext cx="148734" cy="161128"/>
              </a:xfrm>
              <a:custGeom>
                <a:avLst/>
                <a:gdLst>
                  <a:gd name="connsiteX0" fmla="*/ 370215 w 369454"/>
                  <a:gd name="connsiteY0" fmla="*/ 305601 h 400242"/>
                  <a:gd name="connsiteX1" fmla="*/ 265536 w 369454"/>
                  <a:gd name="connsiteY1" fmla="*/ 341007 h 400242"/>
                  <a:gd name="connsiteX2" fmla="*/ 221664 w 369454"/>
                  <a:gd name="connsiteY2" fmla="*/ 313298 h 400242"/>
                  <a:gd name="connsiteX3" fmla="*/ 220894 w 369454"/>
                  <a:gd name="connsiteY3" fmla="*/ 310219 h 400242"/>
                  <a:gd name="connsiteX4" fmla="*/ 190876 w 369454"/>
                  <a:gd name="connsiteY4" fmla="*/ 281741 h 400242"/>
                  <a:gd name="connsiteX5" fmla="*/ 185488 w 369454"/>
                  <a:gd name="connsiteY5" fmla="*/ 272504 h 400242"/>
                  <a:gd name="connsiteX6" fmla="*/ 195494 w 369454"/>
                  <a:gd name="connsiteY6" fmla="*/ 290207 h 400242"/>
                  <a:gd name="connsiteX7" fmla="*/ 203191 w 369454"/>
                  <a:gd name="connsiteY7" fmla="*/ 345626 h 400242"/>
                  <a:gd name="connsiteX8" fmla="*/ 203191 w 369454"/>
                  <a:gd name="connsiteY8" fmla="*/ 348704 h 400242"/>
                  <a:gd name="connsiteX9" fmla="*/ 200112 w 369454"/>
                  <a:gd name="connsiteY9" fmla="*/ 354092 h 400242"/>
                  <a:gd name="connsiteX10" fmla="*/ 153930 w 369454"/>
                  <a:gd name="connsiteY10" fmla="*/ 400274 h 400242"/>
                  <a:gd name="connsiteX11" fmla="*/ 89276 w 369454"/>
                  <a:gd name="connsiteY11" fmla="*/ 339468 h 400242"/>
                  <a:gd name="connsiteX12" fmla="*/ 116215 w 369454"/>
                  <a:gd name="connsiteY12" fmla="*/ 265577 h 400242"/>
                  <a:gd name="connsiteX13" fmla="*/ 123912 w 369454"/>
                  <a:gd name="connsiteY13" fmla="*/ 251723 h 400242"/>
                  <a:gd name="connsiteX14" fmla="*/ 111597 w 369454"/>
                  <a:gd name="connsiteY14" fmla="*/ 256341 h 400242"/>
                  <a:gd name="connsiteX15" fmla="*/ 23081 w 369454"/>
                  <a:gd name="connsiteY15" fmla="*/ 256341 h 400242"/>
                  <a:gd name="connsiteX16" fmla="*/ 2300 w 369454"/>
                  <a:gd name="connsiteY16" fmla="*/ 183989 h 400242"/>
                  <a:gd name="connsiteX17" fmla="*/ 53100 w 369454"/>
                  <a:gd name="connsiteY17" fmla="*/ 147044 h 400242"/>
                  <a:gd name="connsiteX18" fmla="*/ 75421 w 369454"/>
                  <a:gd name="connsiteY18" fmla="*/ 154741 h 400242"/>
                  <a:gd name="connsiteX19" fmla="*/ 80039 w 369454"/>
                  <a:gd name="connsiteY19" fmla="*/ 155510 h 400242"/>
                  <a:gd name="connsiteX20" fmla="*/ 120064 w 369454"/>
                  <a:gd name="connsiteY20" fmla="*/ 179371 h 400242"/>
                  <a:gd name="connsiteX21" fmla="*/ 124682 w 369454"/>
                  <a:gd name="connsiteY21" fmla="*/ 183219 h 400242"/>
                  <a:gd name="connsiteX22" fmla="*/ 121603 w 369454"/>
                  <a:gd name="connsiteY22" fmla="*/ 180141 h 400242"/>
                  <a:gd name="connsiteX23" fmla="*/ 98512 w 369454"/>
                  <a:gd name="connsiteY23" fmla="*/ 135498 h 400242"/>
                  <a:gd name="connsiteX24" fmla="*/ 93124 w 369454"/>
                  <a:gd name="connsiteY24" fmla="*/ 56219 h 400242"/>
                  <a:gd name="connsiteX25" fmla="*/ 124682 w 369454"/>
                  <a:gd name="connsiteY25" fmla="*/ 10038 h 400242"/>
                  <a:gd name="connsiteX26" fmla="*/ 197803 w 369454"/>
                  <a:gd name="connsiteY26" fmla="*/ 34668 h 400242"/>
                  <a:gd name="connsiteX27" fmla="*/ 200112 w 369454"/>
                  <a:gd name="connsiteY27" fmla="*/ 101632 h 400242"/>
                  <a:gd name="connsiteX28" fmla="*/ 193954 w 369454"/>
                  <a:gd name="connsiteY28" fmla="*/ 131650 h 400242"/>
                  <a:gd name="connsiteX29" fmla="*/ 191645 w 369454"/>
                  <a:gd name="connsiteY29" fmla="*/ 147044 h 400242"/>
                  <a:gd name="connsiteX30" fmla="*/ 203191 w 369454"/>
                  <a:gd name="connsiteY30" fmla="*/ 136268 h 400242"/>
                  <a:gd name="connsiteX31" fmla="*/ 211657 w 369454"/>
                  <a:gd name="connsiteY31" fmla="*/ 127032 h 400242"/>
                  <a:gd name="connsiteX32" fmla="*/ 220894 w 369454"/>
                  <a:gd name="connsiteY32" fmla="*/ 113947 h 400242"/>
                  <a:gd name="connsiteX33" fmla="*/ 220894 w 369454"/>
                  <a:gd name="connsiteY33" fmla="*/ 113947 h 400242"/>
                  <a:gd name="connsiteX34" fmla="*/ 237827 w 369454"/>
                  <a:gd name="connsiteY34" fmla="*/ 95474 h 400242"/>
                  <a:gd name="connsiteX35" fmla="*/ 344815 w 369454"/>
                  <a:gd name="connsiteY35" fmla="*/ 56989 h 400242"/>
                  <a:gd name="connsiteX36" fmla="*/ 376373 w 369454"/>
                  <a:gd name="connsiteY36" fmla="*/ 105480 h 400242"/>
                  <a:gd name="connsiteX37" fmla="*/ 341736 w 369454"/>
                  <a:gd name="connsiteY37" fmla="*/ 168595 h 400242"/>
                  <a:gd name="connsiteX38" fmla="*/ 250142 w 369454"/>
                  <a:gd name="connsiteY38" fmla="*/ 212468 h 400242"/>
                  <a:gd name="connsiteX39" fmla="*/ 237058 w 369454"/>
                  <a:gd name="connsiteY39" fmla="*/ 213238 h 400242"/>
                  <a:gd name="connsiteX40" fmla="*/ 297093 w 369454"/>
                  <a:gd name="connsiteY40" fmla="*/ 220165 h 400242"/>
                  <a:gd name="connsiteX41" fmla="*/ 371755 w 369454"/>
                  <a:gd name="connsiteY41" fmla="*/ 272504 h 400242"/>
                  <a:gd name="connsiteX42" fmla="*/ 371755 w 369454"/>
                  <a:gd name="connsiteY42" fmla="*/ 294825 h 400242"/>
                  <a:gd name="connsiteX43" fmla="*/ 370215 w 369454"/>
                  <a:gd name="connsiteY43" fmla="*/ 305601 h 40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69454" h="400242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C4DDD2C-6862-4F41-A106-2B607F9746E5}"/>
                  </a:ext>
                </a:extLst>
              </p:cNvPr>
              <p:cNvSpPr/>
              <p:nvPr/>
            </p:nvSpPr>
            <p:spPr>
              <a:xfrm>
                <a:off x="7413340" y="4542833"/>
                <a:ext cx="272654" cy="262167"/>
              </a:xfrm>
              <a:custGeom>
                <a:avLst/>
                <a:gdLst>
                  <a:gd name="connsiteX0" fmla="*/ 165990 w 400242"/>
                  <a:gd name="connsiteY0" fmla="*/ 373598 h 384848"/>
                  <a:gd name="connsiteX1" fmla="*/ 145978 w 400242"/>
                  <a:gd name="connsiteY1" fmla="*/ 305865 h 384848"/>
                  <a:gd name="connsiteX2" fmla="*/ 153675 w 400242"/>
                  <a:gd name="connsiteY2" fmla="*/ 276617 h 384848"/>
                  <a:gd name="connsiteX3" fmla="*/ 194469 w 400242"/>
                  <a:gd name="connsiteY3" fmla="*/ 218889 h 384848"/>
                  <a:gd name="connsiteX4" fmla="*/ 201396 w 400242"/>
                  <a:gd name="connsiteY4" fmla="*/ 209653 h 384848"/>
                  <a:gd name="connsiteX5" fmla="*/ 194469 w 400242"/>
                  <a:gd name="connsiteY5" fmla="*/ 211962 h 384848"/>
                  <a:gd name="connsiteX6" fmla="*/ 181384 w 400242"/>
                  <a:gd name="connsiteY6" fmla="*/ 219659 h 384848"/>
                  <a:gd name="connsiteX7" fmla="*/ 59002 w 400242"/>
                  <a:gd name="connsiteY7" fmla="*/ 265071 h 384848"/>
                  <a:gd name="connsiteX8" fmla="*/ 505 w 400242"/>
                  <a:gd name="connsiteY8" fmla="*/ 218889 h 384848"/>
                  <a:gd name="connsiteX9" fmla="*/ 44378 w 400242"/>
                  <a:gd name="connsiteY9" fmla="*/ 155774 h 384848"/>
                  <a:gd name="connsiteX10" fmla="*/ 149826 w 400242"/>
                  <a:gd name="connsiteY10" fmla="*/ 144998 h 384848"/>
                  <a:gd name="connsiteX11" fmla="*/ 181384 w 400242"/>
                  <a:gd name="connsiteY11" fmla="*/ 148847 h 384848"/>
                  <a:gd name="connsiteX12" fmla="*/ 103645 w 400242"/>
                  <a:gd name="connsiteY12" fmla="*/ 104974 h 384848"/>
                  <a:gd name="connsiteX13" fmla="*/ 92099 w 400242"/>
                  <a:gd name="connsiteY13" fmla="*/ 94968 h 384848"/>
                  <a:gd name="connsiteX14" fmla="*/ 83633 w 400242"/>
                  <a:gd name="connsiteY14" fmla="*/ 86501 h 384848"/>
                  <a:gd name="connsiteX15" fmla="*/ 74396 w 400242"/>
                  <a:gd name="connsiteY15" fmla="*/ 72647 h 384848"/>
                  <a:gd name="connsiteX16" fmla="*/ 79014 w 400242"/>
                  <a:gd name="connsiteY16" fmla="*/ 17998 h 384848"/>
                  <a:gd name="connsiteX17" fmla="*/ 141360 w 400242"/>
                  <a:gd name="connsiteY17" fmla="*/ 2604 h 384848"/>
                  <a:gd name="connsiteX18" fmla="*/ 201396 w 400242"/>
                  <a:gd name="connsiteY18" fmla="*/ 42628 h 384848"/>
                  <a:gd name="connsiteX19" fmla="*/ 236033 w 400242"/>
                  <a:gd name="connsiteY19" fmla="*/ 97277 h 384848"/>
                  <a:gd name="connsiteX20" fmla="*/ 265281 w 400242"/>
                  <a:gd name="connsiteY20" fmla="*/ 21847 h 384848"/>
                  <a:gd name="connsiteX21" fmla="*/ 316851 w 400242"/>
                  <a:gd name="connsiteY21" fmla="*/ 16459 h 384848"/>
                  <a:gd name="connsiteX22" fmla="*/ 363033 w 400242"/>
                  <a:gd name="connsiteY22" fmla="*/ 82653 h 384848"/>
                  <a:gd name="connsiteX23" fmla="*/ 316081 w 400242"/>
                  <a:gd name="connsiteY23" fmla="*/ 151156 h 384848"/>
                  <a:gd name="connsiteX24" fmla="*/ 296839 w 400242"/>
                  <a:gd name="connsiteY24" fmla="*/ 158083 h 384848"/>
                  <a:gd name="connsiteX25" fmla="*/ 399209 w 400242"/>
                  <a:gd name="connsiteY25" fmla="*/ 259683 h 384848"/>
                  <a:gd name="connsiteX26" fmla="*/ 315311 w 400242"/>
                  <a:gd name="connsiteY26" fmla="*/ 285852 h 384848"/>
                  <a:gd name="connsiteX27" fmla="*/ 269899 w 400242"/>
                  <a:gd name="connsiteY27" fmla="*/ 231204 h 384848"/>
                  <a:gd name="connsiteX28" fmla="*/ 267590 w 400242"/>
                  <a:gd name="connsiteY28" fmla="*/ 329725 h 384848"/>
                  <a:gd name="connsiteX29" fmla="*/ 192930 w 400242"/>
                  <a:gd name="connsiteY29" fmla="*/ 390532 h 384848"/>
                  <a:gd name="connsiteX30" fmla="*/ 165990 w 400242"/>
                  <a:gd name="connsiteY30" fmla="*/ 373598 h 384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0242" h="384848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05D50D3-753B-4539-B809-610F8E3FFA21}"/>
                  </a:ext>
                </a:extLst>
              </p:cNvPr>
              <p:cNvSpPr/>
              <p:nvPr/>
            </p:nvSpPr>
            <p:spPr>
              <a:xfrm>
                <a:off x="8792524" y="1621808"/>
                <a:ext cx="272654" cy="262167"/>
              </a:xfrm>
              <a:custGeom>
                <a:avLst/>
                <a:gdLst>
                  <a:gd name="connsiteX0" fmla="*/ 165990 w 400242"/>
                  <a:gd name="connsiteY0" fmla="*/ 373598 h 384848"/>
                  <a:gd name="connsiteX1" fmla="*/ 145978 w 400242"/>
                  <a:gd name="connsiteY1" fmla="*/ 305865 h 384848"/>
                  <a:gd name="connsiteX2" fmla="*/ 153675 w 400242"/>
                  <a:gd name="connsiteY2" fmla="*/ 276617 h 384848"/>
                  <a:gd name="connsiteX3" fmla="*/ 194469 w 400242"/>
                  <a:gd name="connsiteY3" fmla="*/ 218889 h 384848"/>
                  <a:gd name="connsiteX4" fmla="*/ 201396 w 400242"/>
                  <a:gd name="connsiteY4" fmla="*/ 209653 h 384848"/>
                  <a:gd name="connsiteX5" fmla="*/ 194469 w 400242"/>
                  <a:gd name="connsiteY5" fmla="*/ 211962 h 384848"/>
                  <a:gd name="connsiteX6" fmla="*/ 181384 w 400242"/>
                  <a:gd name="connsiteY6" fmla="*/ 219659 h 384848"/>
                  <a:gd name="connsiteX7" fmla="*/ 59002 w 400242"/>
                  <a:gd name="connsiteY7" fmla="*/ 265071 h 384848"/>
                  <a:gd name="connsiteX8" fmla="*/ 505 w 400242"/>
                  <a:gd name="connsiteY8" fmla="*/ 218889 h 384848"/>
                  <a:gd name="connsiteX9" fmla="*/ 44378 w 400242"/>
                  <a:gd name="connsiteY9" fmla="*/ 155774 h 384848"/>
                  <a:gd name="connsiteX10" fmla="*/ 149826 w 400242"/>
                  <a:gd name="connsiteY10" fmla="*/ 144998 h 384848"/>
                  <a:gd name="connsiteX11" fmla="*/ 181384 w 400242"/>
                  <a:gd name="connsiteY11" fmla="*/ 148847 h 384848"/>
                  <a:gd name="connsiteX12" fmla="*/ 103645 w 400242"/>
                  <a:gd name="connsiteY12" fmla="*/ 104974 h 384848"/>
                  <a:gd name="connsiteX13" fmla="*/ 92099 w 400242"/>
                  <a:gd name="connsiteY13" fmla="*/ 94968 h 384848"/>
                  <a:gd name="connsiteX14" fmla="*/ 83633 w 400242"/>
                  <a:gd name="connsiteY14" fmla="*/ 86501 h 384848"/>
                  <a:gd name="connsiteX15" fmla="*/ 74396 w 400242"/>
                  <a:gd name="connsiteY15" fmla="*/ 72647 h 384848"/>
                  <a:gd name="connsiteX16" fmla="*/ 79014 w 400242"/>
                  <a:gd name="connsiteY16" fmla="*/ 17998 h 384848"/>
                  <a:gd name="connsiteX17" fmla="*/ 141360 w 400242"/>
                  <a:gd name="connsiteY17" fmla="*/ 2604 h 384848"/>
                  <a:gd name="connsiteX18" fmla="*/ 201396 w 400242"/>
                  <a:gd name="connsiteY18" fmla="*/ 42628 h 384848"/>
                  <a:gd name="connsiteX19" fmla="*/ 236033 w 400242"/>
                  <a:gd name="connsiteY19" fmla="*/ 97277 h 384848"/>
                  <a:gd name="connsiteX20" fmla="*/ 265281 w 400242"/>
                  <a:gd name="connsiteY20" fmla="*/ 21847 h 384848"/>
                  <a:gd name="connsiteX21" fmla="*/ 316851 w 400242"/>
                  <a:gd name="connsiteY21" fmla="*/ 16459 h 384848"/>
                  <a:gd name="connsiteX22" fmla="*/ 363033 w 400242"/>
                  <a:gd name="connsiteY22" fmla="*/ 82653 h 384848"/>
                  <a:gd name="connsiteX23" fmla="*/ 316081 w 400242"/>
                  <a:gd name="connsiteY23" fmla="*/ 151156 h 384848"/>
                  <a:gd name="connsiteX24" fmla="*/ 296839 w 400242"/>
                  <a:gd name="connsiteY24" fmla="*/ 158083 h 384848"/>
                  <a:gd name="connsiteX25" fmla="*/ 399209 w 400242"/>
                  <a:gd name="connsiteY25" fmla="*/ 259683 h 384848"/>
                  <a:gd name="connsiteX26" fmla="*/ 315311 w 400242"/>
                  <a:gd name="connsiteY26" fmla="*/ 285852 h 384848"/>
                  <a:gd name="connsiteX27" fmla="*/ 269899 w 400242"/>
                  <a:gd name="connsiteY27" fmla="*/ 231204 h 384848"/>
                  <a:gd name="connsiteX28" fmla="*/ 267590 w 400242"/>
                  <a:gd name="connsiteY28" fmla="*/ 329725 h 384848"/>
                  <a:gd name="connsiteX29" fmla="*/ 192930 w 400242"/>
                  <a:gd name="connsiteY29" fmla="*/ 390532 h 384848"/>
                  <a:gd name="connsiteX30" fmla="*/ 165990 w 400242"/>
                  <a:gd name="connsiteY30" fmla="*/ 373598 h 384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0242" h="384848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E3A26AE-D8EB-41F6-97A5-F01416ADA31C}"/>
                  </a:ext>
                </a:extLst>
              </p:cNvPr>
              <p:cNvSpPr/>
              <p:nvPr/>
            </p:nvSpPr>
            <p:spPr>
              <a:xfrm>
                <a:off x="8146771" y="1363150"/>
                <a:ext cx="210497" cy="202401"/>
              </a:xfrm>
              <a:custGeom>
                <a:avLst/>
                <a:gdLst>
                  <a:gd name="connsiteX0" fmla="*/ 165990 w 400242"/>
                  <a:gd name="connsiteY0" fmla="*/ 373598 h 384848"/>
                  <a:gd name="connsiteX1" fmla="*/ 145978 w 400242"/>
                  <a:gd name="connsiteY1" fmla="*/ 305865 h 384848"/>
                  <a:gd name="connsiteX2" fmla="*/ 153675 w 400242"/>
                  <a:gd name="connsiteY2" fmla="*/ 276617 h 384848"/>
                  <a:gd name="connsiteX3" fmla="*/ 194469 w 400242"/>
                  <a:gd name="connsiteY3" fmla="*/ 218889 h 384848"/>
                  <a:gd name="connsiteX4" fmla="*/ 201396 w 400242"/>
                  <a:gd name="connsiteY4" fmla="*/ 209653 h 384848"/>
                  <a:gd name="connsiteX5" fmla="*/ 194469 w 400242"/>
                  <a:gd name="connsiteY5" fmla="*/ 211962 h 384848"/>
                  <a:gd name="connsiteX6" fmla="*/ 181384 w 400242"/>
                  <a:gd name="connsiteY6" fmla="*/ 219659 h 384848"/>
                  <a:gd name="connsiteX7" fmla="*/ 59002 w 400242"/>
                  <a:gd name="connsiteY7" fmla="*/ 265071 h 384848"/>
                  <a:gd name="connsiteX8" fmla="*/ 505 w 400242"/>
                  <a:gd name="connsiteY8" fmla="*/ 218889 h 384848"/>
                  <a:gd name="connsiteX9" fmla="*/ 44378 w 400242"/>
                  <a:gd name="connsiteY9" fmla="*/ 155774 h 384848"/>
                  <a:gd name="connsiteX10" fmla="*/ 149826 w 400242"/>
                  <a:gd name="connsiteY10" fmla="*/ 144998 h 384848"/>
                  <a:gd name="connsiteX11" fmla="*/ 181384 w 400242"/>
                  <a:gd name="connsiteY11" fmla="*/ 148847 h 384848"/>
                  <a:gd name="connsiteX12" fmla="*/ 103645 w 400242"/>
                  <a:gd name="connsiteY12" fmla="*/ 104974 h 384848"/>
                  <a:gd name="connsiteX13" fmla="*/ 92099 w 400242"/>
                  <a:gd name="connsiteY13" fmla="*/ 94968 h 384848"/>
                  <a:gd name="connsiteX14" fmla="*/ 83633 w 400242"/>
                  <a:gd name="connsiteY14" fmla="*/ 86501 h 384848"/>
                  <a:gd name="connsiteX15" fmla="*/ 74396 w 400242"/>
                  <a:gd name="connsiteY15" fmla="*/ 72647 h 384848"/>
                  <a:gd name="connsiteX16" fmla="*/ 79014 w 400242"/>
                  <a:gd name="connsiteY16" fmla="*/ 17998 h 384848"/>
                  <a:gd name="connsiteX17" fmla="*/ 141360 w 400242"/>
                  <a:gd name="connsiteY17" fmla="*/ 2604 h 384848"/>
                  <a:gd name="connsiteX18" fmla="*/ 201396 w 400242"/>
                  <a:gd name="connsiteY18" fmla="*/ 42628 h 384848"/>
                  <a:gd name="connsiteX19" fmla="*/ 236033 w 400242"/>
                  <a:gd name="connsiteY19" fmla="*/ 97277 h 384848"/>
                  <a:gd name="connsiteX20" fmla="*/ 265281 w 400242"/>
                  <a:gd name="connsiteY20" fmla="*/ 21847 h 384848"/>
                  <a:gd name="connsiteX21" fmla="*/ 316851 w 400242"/>
                  <a:gd name="connsiteY21" fmla="*/ 16459 h 384848"/>
                  <a:gd name="connsiteX22" fmla="*/ 363033 w 400242"/>
                  <a:gd name="connsiteY22" fmla="*/ 82653 h 384848"/>
                  <a:gd name="connsiteX23" fmla="*/ 316081 w 400242"/>
                  <a:gd name="connsiteY23" fmla="*/ 151156 h 384848"/>
                  <a:gd name="connsiteX24" fmla="*/ 296839 w 400242"/>
                  <a:gd name="connsiteY24" fmla="*/ 158083 h 384848"/>
                  <a:gd name="connsiteX25" fmla="*/ 399209 w 400242"/>
                  <a:gd name="connsiteY25" fmla="*/ 259683 h 384848"/>
                  <a:gd name="connsiteX26" fmla="*/ 315311 w 400242"/>
                  <a:gd name="connsiteY26" fmla="*/ 285852 h 384848"/>
                  <a:gd name="connsiteX27" fmla="*/ 269899 w 400242"/>
                  <a:gd name="connsiteY27" fmla="*/ 231204 h 384848"/>
                  <a:gd name="connsiteX28" fmla="*/ 267590 w 400242"/>
                  <a:gd name="connsiteY28" fmla="*/ 329725 h 384848"/>
                  <a:gd name="connsiteX29" fmla="*/ 192930 w 400242"/>
                  <a:gd name="connsiteY29" fmla="*/ 390532 h 384848"/>
                  <a:gd name="connsiteX30" fmla="*/ 165990 w 400242"/>
                  <a:gd name="connsiteY30" fmla="*/ 373598 h 384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0242" h="384848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97E803-E8C7-42AC-BF83-302D7D86B4FF}"/>
                  </a:ext>
                </a:extLst>
              </p:cNvPr>
              <p:cNvSpPr/>
              <p:nvPr/>
            </p:nvSpPr>
            <p:spPr>
              <a:xfrm>
                <a:off x="6668582" y="3136308"/>
                <a:ext cx="210497" cy="202401"/>
              </a:xfrm>
              <a:custGeom>
                <a:avLst/>
                <a:gdLst>
                  <a:gd name="connsiteX0" fmla="*/ 165990 w 400242"/>
                  <a:gd name="connsiteY0" fmla="*/ 373598 h 384848"/>
                  <a:gd name="connsiteX1" fmla="*/ 145978 w 400242"/>
                  <a:gd name="connsiteY1" fmla="*/ 305865 h 384848"/>
                  <a:gd name="connsiteX2" fmla="*/ 153675 w 400242"/>
                  <a:gd name="connsiteY2" fmla="*/ 276617 h 384848"/>
                  <a:gd name="connsiteX3" fmla="*/ 194469 w 400242"/>
                  <a:gd name="connsiteY3" fmla="*/ 218889 h 384848"/>
                  <a:gd name="connsiteX4" fmla="*/ 201396 w 400242"/>
                  <a:gd name="connsiteY4" fmla="*/ 209653 h 384848"/>
                  <a:gd name="connsiteX5" fmla="*/ 194469 w 400242"/>
                  <a:gd name="connsiteY5" fmla="*/ 211962 h 384848"/>
                  <a:gd name="connsiteX6" fmla="*/ 181384 w 400242"/>
                  <a:gd name="connsiteY6" fmla="*/ 219659 h 384848"/>
                  <a:gd name="connsiteX7" fmla="*/ 59002 w 400242"/>
                  <a:gd name="connsiteY7" fmla="*/ 265071 h 384848"/>
                  <a:gd name="connsiteX8" fmla="*/ 505 w 400242"/>
                  <a:gd name="connsiteY8" fmla="*/ 218889 h 384848"/>
                  <a:gd name="connsiteX9" fmla="*/ 44378 w 400242"/>
                  <a:gd name="connsiteY9" fmla="*/ 155774 h 384848"/>
                  <a:gd name="connsiteX10" fmla="*/ 149826 w 400242"/>
                  <a:gd name="connsiteY10" fmla="*/ 144998 h 384848"/>
                  <a:gd name="connsiteX11" fmla="*/ 181384 w 400242"/>
                  <a:gd name="connsiteY11" fmla="*/ 148847 h 384848"/>
                  <a:gd name="connsiteX12" fmla="*/ 103645 w 400242"/>
                  <a:gd name="connsiteY12" fmla="*/ 104974 h 384848"/>
                  <a:gd name="connsiteX13" fmla="*/ 92099 w 400242"/>
                  <a:gd name="connsiteY13" fmla="*/ 94968 h 384848"/>
                  <a:gd name="connsiteX14" fmla="*/ 83633 w 400242"/>
                  <a:gd name="connsiteY14" fmla="*/ 86501 h 384848"/>
                  <a:gd name="connsiteX15" fmla="*/ 74396 w 400242"/>
                  <a:gd name="connsiteY15" fmla="*/ 72647 h 384848"/>
                  <a:gd name="connsiteX16" fmla="*/ 79014 w 400242"/>
                  <a:gd name="connsiteY16" fmla="*/ 17998 h 384848"/>
                  <a:gd name="connsiteX17" fmla="*/ 141360 w 400242"/>
                  <a:gd name="connsiteY17" fmla="*/ 2604 h 384848"/>
                  <a:gd name="connsiteX18" fmla="*/ 201396 w 400242"/>
                  <a:gd name="connsiteY18" fmla="*/ 42628 h 384848"/>
                  <a:gd name="connsiteX19" fmla="*/ 236033 w 400242"/>
                  <a:gd name="connsiteY19" fmla="*/ 97277 h 384848"/>
                  <a:gd name="connsiteX20" fmla="*/ 265281 w 400242"/>
                  <a:gd name="connsiteY20" fmla="*/ 21847 h 384848"/>
                  <a:gd name="connsiteX21" fmla="*/ 316851 w 400242"/>
                  <a:gd name="connsiteY21" fmla="*/ 16459 h 384848"/>
                  <a:gd name="connsiteX22" fmla="*/ 363033 w 400242"/>
                  <a:gd name="connsiteY22" fmla="*/ 82653 h 384848"/>
                  <a:gd name="connsiteX23" fmla="*/ 316081 w 400242"/>
                  <a:gd name="connsiteY23" fmla="*/ 151156 h 384848"/>
                  <a:gd name="connsiteX24" fmla="*/ 296839 w 400242"/>
                  <a:gd name="connsiteY24" fmla="*/ 158083 h 384848"/>
                  <a:gd name="connsiteX25" fmla="*/ 399209 w 400242"/>
                  <a:gd name="connsiteY25" fmla="*/ 259683 h 384848"/>
                  <a:gd name="connsiteX26" fmla="*/ 315311 w 400242"/>
                  <a:gd name="connsiteY26" fmla="*/ 285852 h 384848"/>
                  <a:gd name="connsiteX27" fmla="*/ 269899 w 400242"/>
                  <a:gd name="connsiteY27" fmla="*/ 231204 h 384848"/>
                  <a:gd name="connsiteX28" fmla="*/ 267590 w 400242"/>
                  <a:gd name="connsiteY28" fmla="*/ 329725 h 384848"/>
                  <a:gd name="connsiteX29" fmla="*/ 192930 w 400242"/>
                  <a:gd name="connsiteY29" fmla="*/ 390532 h 384848"/>
                  <a:gd name="connsiteX30" fmla="*/ 165990 w 400242"/>
                  <a:gd name="connsiteY30" fmla="*/ 373598 h 384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0242" h="384848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747EA66-20C4-4B22-B541-F4147F80927D}"/>
                  </a:ext>
                </a:extLst>
              </p:cNvPr>
              <p:cNvSpPr/>
              <p:nvPr/>
            </p:nvSpPr>
            <p:spPr>
              <a:xfrm>
                <a:off x="10462753" y="3441811"/>
                <a:ext cx="210497" cy="202401"/>
              </a:xfrm>
              <a:custGeom>
                <a:avLst/>
                <a:gdLst>
                  <a:gd name="connsiteX0" fmla="*/ 165990 w 400242"/>
                  <a:gd name="connsiteY0" fmla="*/ 373598 h 384848"/>
                  <a:gd name="connsiteX1" fmla="*/ 145978 w 400242"/>
                  <a:gd name="connsiteY1" fmla="*/ 305865 h 384848"/>
                  <a:gd name="connsiteX2" fmla="*/ 153675 w 400242"/>
                  <a:gd name="connsiteY2" fmla="*/ 276617 h 384848"/>
                  <a:gd name="connsiteX3" fmla="*/ 194469 w 400242"/>
                  <a:gd name="connsiteY3" fmla="*/ 218889 h 384848"/>
                  <a:gd name="connsiteX4" fmla="*/ 201396 w 400242"/>
                  <a:gd name="connsiteY4" fmla="*/ 209653 h 384848"/>
                  <a:gd name="connsiteX5" fmla="*/ 194469 w 400242"/>
                  <a:gd name="connsiteY5" fmla="*/ 211962 h 384848"/>
                  <a:gd name="connsiteX6" fmla="*/ 181384 w 400242"/>
                  <a:gd name="connsiteY6" fmla="*/ 219659 h 384848"/>
                  <a:gd name="connsiteX7" fmla="*/ 59002 w 400242"/>
                  <a:gd name="connsiteY7" fmla="*/ 265071 h 384848"/>
                  <a:gd name="connsiteX8" fmla="*/ 505 w 400242"/>
                  <a:gd name="connsiteY8" fmla="*/ 218889 h 384848"/>
                  <a:gd name="connsiteX9" fmla="*/ 44378 w 400242"/>
                  <a:gd name="connsiteY9" fmla="*/ 155774 h 384848"/>
                  <a:gd name="connsiteX10" fmla="*/ 149826 w 400242"/>
                  <a:gd name="connsiteY10" fmla="*/ 144998 h 384848"/>
                  <a:gd name="connsiteX11" fmla="*/ 181384 w 400242"/>
                  <a:gd name="connsiteY11" fmla="*/ 148847 h 384848"/>
                  <a:gd name="connsiteX12" fmla="*/ 103645 w 400242"/>
                  <a:gd name="connsiteY12" fmla="*/ 104974 h 384848"/>
                  <a:gd name="connsiteX13" fmla="*/ 92099 w 400242"/>
                  <a:gd name="connsiteY13" fmla="*/ 94968 h 384848"/>
                  <a:gd name="connsiteX14" fmla="*/ 83633 w 400242"/>
                  <a:gd name="connsiteY14" fmla="*/ 86501 h 384848"/>
                  <a:gd name="connsiteX15" fmla="*/ 74396 w 400242"/>
                  <a:gd name="connsiteY15" fmla="*/ 72647 h 384848"/>
                  <a:gd name="connsiteX16" fmla="*/ 79014 w 400242"/>
                  <a:gd name="connsiteY16" fmla="*/ 17998 h 384848"/>
                  <a:gd name="connsiteX17" fmla="*/ 141360 w 400242"/>
                  <a:gd name="connsiteY17" fmla="*/ 2604 h 384848"/>
                  <a:gd name="connsiteX18" fmla="*/ 201396 w 400242"/>
                  <a:gd name="connsiteY18" fmla="*/ 42628 h 384848"/>
                  <a:gd name="connsiteX19" fmla="*/ 236033 w 400242"/>
                  <a:gd name="connsiteY19" fmla="*/ 97277 h 384848"/>
                  <a:gd name="connsiteX20" fmla="*/ 265281 w 400242"/>
                  <a:gd name="connsiteY20" fmla="*/ 21847 h 384848"/>
                  <a:gd name="connsiteX21" fmla="*/ 316851 w 400242"/>
                  <a:gd name="connsiteY21" fmla="*/ 16459 h 384848"/>
                  <a:gd name="connsiteX22" fmla="*/ 363033 w 400242"/>
                  <a:gd name="connsiteY22" fmla="*/ 82653 h 384848"/>
                  <a:gd name="connsiteX23" fmla="*/ 316081 w 400242"/>
                  <a:gd name="connsiteY23" fmla="*/ 151156 h 384848"/>
                  <a:gd name="connsiteX24" fmla="*/ 296839 w 400242"/>
                  <a:gd name="connsiteY24" fmla="*/ 158083 h 384848"/>
                  <a:gd name="connsiteX25" fmla="*/ 399209 w 400242"/>
                  <a:gd name="connsiteY25" fmla="*/ 259683 h 384848"/>
                  <a:gd name="connsiteX26" fmla="*/ 315311 w 400242"/>
                  <a:gd name="connsiteY26" fmla="*/ 285852 h 384848"/>
                  <a:gd name="connsiteX27" fmla="*/ 269899 w 400242"/>
                  <a:gd name="connsiteY27" fmla="*/ 231204 h 384848"/>
                  <a:gd name="connsiteX28" fmla="*/ 267590 w 400242"/>
                  <a:gd name="connsiteY28" fmla="*/ 329725 h 384848"/>
                  <a:gd name="connsiteX29" fmla="*/ 192930 w 400242"/>
                  <a:gd name="connsiteY29" fmla="*/ 390532 h 384848"/>
                  <a:gd name="connsiteX30" fmla="*/ 165990 w 400242"/>
                  <a:gd name="connsiteY30" fmla="*/ 373598 h 384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0242" h="384848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DBA37FE-8B14-48FE-97FF-C473D1A9AB03}"/>
                  </a:ext>
                </a:extLst>
              </p:cNvPr>
              <p:cNvSpPr/>
              <p:nvPr/>
            </p:nvSpPr>
            <p:spPr>
              <a:xfrm>
                <a:off x="7590642" y="4988734"/>
                <a:ext cx="148734" cy="161128"/>
              </a:xfrm>
              <a:custGeom>
                <a:avLst/>
                <a:gdLst>
                  <a:gd name="connsiteX0" fmla="*/ 370215 w 369454"/>
                  <a:gd name="connsiteY0" fmla="*/ 305601 h 400242"/>
                  <a:gd name="connsiteX1" fmla="*/ 265536 w 369454"/>
                  <a:gd name="connsiteY1" fmla="*/ 341007 h 400242"/>
                  <a:gd name="connsiteX2" fmla="*/ 221664 w 369454"/>
                  <a:gd name="connsiteY2" fmla="*/ 313298 h 400242"/>
                  <a:gd name="connsiteX3" fmla="*/ 220894 w 369454"/>
                  <a:gd name="connsiteY3" fmla="*/ 310219 h 400242"/>
                  <a:gd name="connsiteX4" fmla="*/ 190876 w 369454"/>
                  <a:gd name="connsiteY4" fmla="*/ 281741 h 400242"/>
                  <a:gd name="connsiteX5" fmla="*/ 185488 w 369454"/>
                  <a:gd name="connsiteY5" fmla="*/ 272504 h 400242"/>
                  <a:gd name="connsiteX6" fmla="*/ 195494 w 369454"/>
                  <a:gd name="connsiteY6" fmla="*/ 290207 h 400242"/>
                  <a:gd name="connsiteX7" fmla="*/ 203191 w 369454"/>
                  <a:gd name="connsiteY7" fmla="*/ 345626 h 400242"/>
                  <a:gd name="connsiteX8" fmla="*/ 203191 w 369454"/>
                  <a:gd name="connsiteY8" fmla="*/ 348704 h 400242"/>
                  <a:gd name="connsiteX9" fmla="*/ 200112 w 369454"/>
                  <a:gd name="connsiteY9" fmla="*/ 354092 h 400242"/>
                  <a:gd name="connsiteX10" fmla="*/ 153930 w 369454"/>
                  <a:gd name="connsiteY10" fmla="*/ 400274 h 400242"/>
                  <a:gd name="connsiteX11" fmla="*/ 89276 w 369454"/>
                  <a:gd name="connsiteY11" fmla="*/ 339468 h 400242"/>
                  <a:gd name="connsiteX12" fmla="*/ 116215 w 369454"/>
                  <a:gd name="connsiteY12" fmla="*/ 265577 h 400242"/>
                  <a:gd name="connsiteX13" fmla="*/ 123912 w 369454"/>
                  <a:gd name="connsiteY13" fmla="*/ 251723 h 400242"/>
                  <a:gd name="connsiteX14" fmla="*/ 111597 w 369454"/>
                  <a:gd name="connsiteY14" fmla="*/ 256341 h 400242"/>
                  <a:gd name="connsiteX15" fmla="*/ 23081 w 369454"/>
                  <a:gd name="connsiteY15" fmla="*/ 256341 h 400242"/>
                  <a:gd name="connsiteX16" fmla="*/ 2300 w 369454"/>
                  <a:gd name="connsiteY16" fmla="*/ 183989 h 400242"/>
                  <a:gd name="connsiteX17" fmla="*/ 53100 w 369454"/>
                  <a:gd name="connsiteY17" fmla="*/ 147044 h 400242"/>
                  <a:gd name="connsiteX18" fmla="*/ 75421 w 369454"/>
                  <a:gd name="connsiteY18" fmla="*/ 154741 h 400242"/>
                  <a:gd name="connsiteX19" fmla="*/ 80039 w 369454"/>
                  <a:gd name="connsiteY19" fmla="*/ 155510 h 400242"/>
                  <a:gd name="connsiteX20" fmla="*/ 120064 w 369454"/>
                  <a:gd name="connsiteY20" fmla="*/ 179371 h 400242"/>
                  <a:gd name="connsiteX21" fmla="*/ 124682 w 369454"/>
                  <a:gd name="connsiteY21" fmla="*/ 183219 h 400242"/>
                  <a:gd name="connsiteX22" fmla="*/ 121603 w 369454"/>
                  <a:gd name="connsiteY22" fmla="*/ 180141 h 400242"/>
                  <a:gd name="connsiteX23" fmla="*/ 98512 w 369454"/>
                  <a:gd name="connsiteY23" fmla="*/ 135498 h 400242"/>
                  <a:gd name="connsiteX24" fmla="*/ 93124 w 369454"/>
                  <a:gd name="connsiteY24" fmla="*/ 56219 h 400242"/>
                  <a:gd name="connsiteX25" fmla="*/ 124682 w 369454"/>
                  <a:gd name="connsiteY25" fmla="*/ 10038 h 400242"/>
                  <a:gd name="connsiteX26" fmla="*/ 197803 w 369454"/>
                  <a:gd name="connsiteY26" fmla="*/ 34668 h 400242"/>
                  <a:gd name="connsiteX27" fmla="*/ 200112 w 369454"/>
                  <a:gd name="connsiteY27" fmla="*/ 101632 h 400242"/>
                  <a:gd name="connsiteX28" fmla="*/ 193954 w 369454"/>
                  <a:gd name="connsiteY28" fmla="*/ 131650 h 400242"/>
                  <a:gd name="connsiteX29" fmla="*/ 191645 w 369454"/>
                  <a:gd name="connsiteY29" fmla="*/ 147044 h 400242"/>
                  <a:gd name="connsiteX30" fmla="*/ 203191 w 369454"/>
                  <a:gd name="connsiteY30" fmla="*/ 136268 h 400242"/>
                  <a:gd name="connsiteX31" fmla="*/ 211657 w 369454"/>
                  <a:gd name="connsiteY31" fmla="*/ 127032 h 400242"/>
                  <a:gd name="connsiteX32" fmla="*/ 220894 w 369454"/>
                  <a:gd name="connsiteY32" fmla="*/ 113947 h 400242"/>
                  <a:gd name="connsiteX33" fmla="*/ 220894 w 369454"/>
                  <a:gd name="connsiteY33" fmla="*/ 113947 h 400242"/>
                  <a:gd name="connsiteX34" fmla="*/ 237827 w 369454"/>
                  <a:gd name="connsiteY34" fmla="*/ 95474 h 400242"/>
                  <a:gd name="connsiteX35" fmla="*/ 344815 w 369454"/>
                  <a:gd name="connsiteY35" fmla="*/ 56989 h 400242"/>
                  <a:gd name="connsiteX36" fmla="*/ 376373 w 369454"/>
                  <a:gd name="connsiteY36" fmla="*/ 105480 h 400242"/>
                  <a:gd name="connsiteX37" fmla="*/ 341736 w 369454"/>
                  <a:gd name="connsiteY37" fmla="*/ 168595 h 400242"/>
                  <a:gd name="connsiteX38" fmla="*/ 250142 w 369454"/>
                  <a:gd name="connsiteY38" fmla="*/ 212468 h 400242"/>
                  <a:gd name="connsiteX39" fmla="*/ 237058 w 369454"/>
                  <a:gd name="connsiteY39" fmla="*/ 213238 h 400242"/>
                  <a:gd name="connsiteX40" fmla="*/ 297093 w 369454"/>
                  <a:gd name="connsiteY40" fmla="*/ 220165 h 400242"/>
                  <a:gd name="connsiteX41" fmla="*/ 371755 w 369454"/>
                  <a:gd name="connsiteY41" fmla="*/ 272504 h 400242"/>
                  <a:gd name="connsiteX42" fmla="*/ 371755 w 369454"/>
                  <a:gd name="connsiteY42" fmla="*/ 294825 h 400242"/>
                  <a:gd name="connsiteX43" fmla="*/ 370215 w 369454"/>
                  <a:gd name="connsiteY43" fmla="*/ 305601 h 40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69454" h="400242">
                    <a:moveTo>
                      <a:pt x="370215" y="305601"/>
                    </a:moveTo>
                    <a:cubicBezTo>
                      <a:pt x="345585" y="347935"/>
                      <a:pt x="308639" y="352553"/>
                      <a:pt x="265536" y="341007"/>
                    </a:cubicBezTo>
                    <a:cubicBezTo>
                      <a:pt x="247833" y="336389"/>
                      <a:pt x="233209" y="327153"/>
                      <a:pt x="221664" y="313298"/>
                    </a:cubicBezTo>
                    <a:cubicBezTo>
                      <a:pt x="221664" y="312529"/>
                      <a:pt x="220894" y="310989"/>
                      <a:pt x="220894" y="310219"/>
                    </a:cubicBezTo>
                    <a:cubicBezTo>
                      <a:pt x="207039" y="304062"/>
                      <a:pt x="198573" y="293286"/>
                      <a:pt x="190876" y="281741"/>
                    </a:cubicBezTo>
                    <a:cubicBezTo>
                      <a:pt x="189336" y="278662"/>
                      <a:pt x="188566" y="274814"/>
                      <a:pt x="185488" y="272504"/>
                    </a:cubicBezTo>
                    <a:cubicBezTo>
                      <a:pt x="190106" y="277892"/>
                      <a:pt x="190876" y="284819"/>
                      <a:pt x="195494" y="290207"/>
                    </a:cubicBezTo>
                    <a:cubicBezTo>
                      <a:pt x="203191" y="307910"/>
                      <a:pt x="198573" y="327923"/>
                      <a:pt x="203191" y="345626"/>
                    </a:cubicBezTo>
                    <a:cubicBezTo>
                      <a:pt x="202421" y="346395"/>
                      <a:pt x="202421" y="347935"/>
                      <a:pt x="203191" y="348704"/>
                    </a:cubicBezTo>
                    <a:cubicBezTo>
                      <a:pt x="202421" y="350244"/>
                      <a:pt x="200882" y="352553"/>
                      <a:pt x="200112" y="354092"/>
                    </a:cubicBezTo>
                    <a:cubicBezTo>
                      <a:pt x="191645" y="385650"/>
                      <a:pt x="175482" y="401814"/>
                      <a:pt x="153930" y="400274"/>
                    </a:cubicBezTo>
                    <a:cubicBezTo>
                      <a:pt x="120833" y="397965"/>
                      <a:pt x="91585" y="370256"/>
                      <a:pt x="89276" y="339468"/>
                    </a:cubicBezTo>
                    <a:cubicBezTo>
                      <a:pt x="86197" y="310219"/>
                      <a:pt x="99282" y="287128"/>
                      <a:pt x="116215" y="265577"/>
                    </a:cubicBezTo>
                    <a:cubicBezTo>
                      <a:pt x="119294" y="261729"/>
                      <a:pt x="120064" y="256341"/>
                      <a:pt x="123912" y="251723"/>
                    </a:cubicBezTo>
                    <a:cubicBezTo>
                      <a:pt x="120064" y="255571"/>
                      <a:pt x="115445" y="254032"/>
                      <a:pt x="111597" y="256341"/>
                    </a:cubicBezTo>
                    <a:cubicBezTo>
                      <a:pt x="82348" y="271735"/>
                      <a:pt x="53100" y="280201"/>
                      <a:pt x="23081" y="256341"/>
                    </a:cubicBezTo>
                    <a:cubicBezTo>
                      <a:pt x="4609" y="241716"/>
                      <a:pt x="-4627" y="207850"/>
                      <a:pt x="2300" y="183989"/>
                    </a:cubicBezTo>
                    <a:cubicBezTo>
                      <a:pt x="9227" y="160128"/>
                      <a:pt x="23851" y="149353"/>
                      <a:pt x="53100" y="147044"/>
                    </a:cubicBezTo>
                    <a:cubicBezTo>
                      <a:pt x="60797" y="149353"/>
                      <a:pt x="69263" y="149353"/>
                      <a:pt x="75421" y="154741"/>
                    </a:cubicBezTo>
                    <a:cubicBezTo>
                      <a:pt x="76960" y="154741"/>
                      <a:pt x="78500" y="155510"/>
                      <a:pt x="80039" y="155510"/>
                    </a:cubicBezTo>
                    <a:cubicBezTo>
                      <a:pt x="96203" y="158589"/>
                      <a:pt x="110058" y="167056"/>
                      <a:pt x="120064" y="179371"/>
                    </a:cubicBezTo>
                    <a:cubicBezTo>
                      <a:pt x="121603" y="180141"/>
                      <a:pt x="121603" y="183219"/>
                      <a:pt x="124682" y="183219"/>
                    </a:cubicBezTo>
                    <a:cubicBezTo>
                      <a:pt x="123912" y="182450"/>
                      <a:pt x="122373" y="181680"/>
                      <a:pt x="121603" y="180141"/>
                    </a:cubicBezTo>
                    <a:cubicBezTo>
                      <a:pt x="109288" y="167825"/>
                      <a:pt x="102361" y="152432"/>
                      <a:pt x="98512" y="135498"/>
                    </a:cubicBezTo>
                    <a:cubicBezTo>
                      <a:pt x="93124" y="109329"/>
                      <a:pt x="83888" y="83159"/>
                      <a:pt x="93124" y="56219"/>
                    </a:cubicBezTo>
                    <a:cubicBezTo>
                      <a:pt x="99282" y="37747"/>
                      <a:pt x="107748" y="21583"/>
                      <a:pt x="124682" y="10038"/>
                    </a:cubicBezTo>
                    <a:cubicBezTo>
                      <a:pt x="154700" y="-9974"/>
                      <a:pt x="187027" y="801"/>
                      <a:pt x="197803" y="34668"/>
                    </a:cubicBezTo>
                    <a:cubicBezTo>
                      <a:pt x="204730" y="56989"/>
                      <a:pt x="205500" y="79310"/>
                      <a:pt x="200112" y="101632"/>
                    </a:cubicBezTo>
                    <a:cubicBezTo>
                      <a:pt x="197803" y="111638"/>
                      <a:pt x="196263" y="121644"/>
                      <a:pt x="193954" y="131650"/>
                    </a:cubicBezTo>
                    <a:cubicBezTo>
                      <a:pt x="191645" y="136268"/>
                      <a:pt x="195494" y="141656"/>
                      <a:pt x="191645" y="147044"/>
                    </a:cubicBezTo>
                    <a:cubicBezTo>
                      <a:pt x="196263" y="143965"/>
                      <a:pt x="199342" y="139347"/>
                      <a:pt x="203191" y="136268"/>
                    </a:cubicBezTo>
                    <a:cubicBezTo>
                      <a:pt x="206270" y="133189"/>
                      <a:pt x="208579" y="130110"/>
                      <a:pt x="211657" y="127032"/>
                    </a:cubicBezTo>
                    <a:cubicBezTo>
                      <a:pt x="216276" y="123953"/>
                      <a:pt x="217045" y="117795"/>
                      <a:pt x="220894" y="113947"/>
                    </a:cubicBezTo>
                    <a:lnTo>
                      <a:pt x="220894" y="113947"/>
                    </a:lnTo>
                    <a:cubicBezTo>
                      <a:pt x="229361" y="110098"/>
                      <a:pt x="235518" y="103941"/>
                      <a:pt x="237827" y="95474"/>
                    </a:cubicBezTo>
                    <a:cubicBezTo>
                      <a:pt x="267076" y="64686"/>
                      <a:pt x="299403" y="43135"/>
                      <a:pt x="344815" y="56989"/>
                    </a:cubicBezTo>
                    <a:cubicBezTo>
                      <a:pt x="368676" y="66226"/>
                      <a:pt x="377912" y="80080"/>
                      <a:pt x="376373" y="105480"/>
                    </a:cubicBezTo>
                    <a:cubicBezTo>
                      <a:pt x="374834" y="131650"/>
                      <a:pt x="361748" y="152432"/>
                      <a:pt x="341736" y="168595"/>
                    </a:cubicBezTo>
                    <a:cubicBezTo>
                      <a:pt x="314797" y="190916"/>
                      <a:pt x="283239" y="203232"/>
                      <a:pt x="250142" y="212468"/>
                    </a:cubicBezTo>
                    <a:cubicBezTo>
                      <a:pt x="245524" y="212468"/>
                      <a:pt x="241676" y="210929"/>
                      <a:pt x="237058" y="213238"/>
                    </a:cubicBezTo>
                    <a:cubicBezTo>
                      <a:pt x="257839" y="210159"/>
                      <a:pt x="277082" y="220165"/>
                      <a:pt x="297093" y="220165"/>
                    </a:cubicBezTo>
                    <a:cubicBezTo>
                      <a:pt x="330191" y="225553"/>
                      <a:pt x="357130" y="240177"/>
                      <a:pt x="371755" y="272504"/>
                    </a:cubicBezTo>
                    <a:cubicBezTo>
                      <a:pt x="374834" y="280201"/>
                      <a:pt x="377142" y="287128"/>
                      <a:pt x="371755" y="294825"/>
                    </a:cubicBezTo>
                    <a:cubicBezTo>
                      <a:pt x="370985" y="299444"/>
                      <a:pt x="370985" y="302522"/>
                      <a:pt x="370215" y="305601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BE18392-B3D5-457C-8FBE-FA0519C20763}"/>
                  </a:ext>
                </a:extLst>
              </p:cNvPr>
              <p:cNvSpPr/>
              <p:nvPr/>
            </p:nvSpPr>
            <p:spPr>
              <a:xfrm>
                <a:off x="8718354" y="4900238"/>
                <a:ext cx="210497" cy="202401"/>
              </a:xfrm>
              <a:custGeom>
                <a:avLst/>
                <a:gdLst>
                  <a:gd name="connsiteX0" fmla="*/ 165990 w 400242"/>
                  <a:gd name="connsiteY0" fmla="*/ 373598 h 384848"/>
                  <a:gd name="connsiteX1" fmla="*/ 145978 w 400242"/>
                  <a:gd name="connsiteY1" fmla="*/ 305865 h 384848"/>
                  <a:gd name="connsiteX2" fmla="*/ 153675 w 400242"/>
                  <a:gd name="connsiteY2" fmla="*/ 276617 h 384848"/>
                  <a:gd name="connsiteX3" fmla="*/ 194469 w 400242"/>
                  <a:gd name="connsiteY3" fmla="*/ 218889 h 384848"/>
                  <a:gd name="connsiteX4" fmla="*/ 201396 w 400242"/>
                  <a:gd name="connsiteY4" fmla="*/ 209653 h 384848"/>
                  <a:gd name="connsiteX5" fmla="*/ 194469 w 400242"/>
                  <a:gd name="connsiteY5" fmla="*/ 211962 h 384848"/>
                  <a:gd name="connsiteX6" fmla="*/ 181384 w 400242"/>
                  <a:gd name="connsiteY6" fmla="*/ 219659 h 384848"/>
                  <a:gd name="connsiteX7" fmla="*/ 59002 w 400242"/>
                  <a:gd name="connsiteY7" fmla="*/ 265071 h 384848"/>
                  <a:gd name="connsiteX8" fmla="*/ 505 w 400242"/>
                  <a:gd name="connsiteY8" fmla="*/ 218889 h 384848"/>
                  <a:gd name="connsiteX9" fmla="*/ 44378 w 400242"/>
                  <a:gd name="connsiteY9" fmla="*/ 155774 h 384848"/>
                  <a:gd name="connsiteX10" fmla="*/ 149826 w 400242"/>
                  <a:gd name="connsiteY10" fmla="*/ 144998 h 384848"/>
                  <a:gd name="connsiteX11" fmla="*/ 181384 w 400242"/>
                  <a:gd name="connsiteY11" fmla="*/ 148847 h 384848"/>
                  <a:gd name="connsiteX12" fmla="*/ 103645 w 400242"/>
                  <a:gd name="connsiteY12" fmla="*/ 104974 h 384848"/>
                  <a:gd name="connsiteX13" fmla="*/ 92099 w 400242"/>
                  <a:gd name="connsiteY13" fmla="*/ 94968 h 384848"/>
                  <a:gd name="connsiteX14" fmla="*/ 83633 w 400242"/>
                  <a:gd name="connsiteY14" fmla="*/ 86501 h 384848"/>
                  <a:gd name="connsiteX15" fmla="*/ 74396 w 400242"/>
                  <a:gd name="connsiteY15" fmla="*/ 72647 h 384848"/>
                  <a:gd name="connsiteX16" fmla="*/ 79014 w 400242"/>
                  <a:gd name="connsiteY16" fmla="*/ 17998 h 384848"/>
                  <a:gd name="connsiteX17" fmla="*/ 141360 w 400242"/>
                  <a:gd name="connsiteY17" fmla="*/ 2604 h 384848"/>
                  <a:gd name="connsiteX18" fmla="*/ 201396 w 400242"/>
                  <a:gd name="connsiteY18" fmla="*/ 42628 h 384848"/>
                  <a:gd name="connsiteX19" fmla="*/ 236033 w 400242"/>
                  <a:gd name="connsiteY19" fmla="*/ 97277 h 384848"/>
                  <a:gd name="connsiteX20" fmla="*/ 265281 w 400242"/>
                  <a:gd name="connsiteY20" fmla="*/ 21847 h 384848"/>
                  <a:gd name="connsiteX21" fmla="*/ 316851 w 400242"/>
                  <a:gd name="connsiteY21" fmla="*/ 16459 h 384848"/>
                  <a:gd name="connsiteX22" fmla="*/ 363033 w 400242"/>
                  <a:gd name="connsiteY22" fmla="*/ 82653 h 384848"/>
                  <a:gd name="connsiteX23" fmla="*/ 316081 w 400242"/>
                  <a:gd name="connsiteY23" fmla="*/ 151156 h 384848"/>
                  <a:gd name="connsiteX24" fmla="*/ 296839 w 400242"/>
                  <a:gd name="connsiteY24" fmla="*/ 158083 h 384848"/>
                  <a:gd name="connsiteX25" fmla="*/ 399209 w 400242"/>
                  <a:gd name="connsiteY25" fmla="*/ 259683 h 384848"/>
                  <a:gd name="connsiteX26" fmla="*/ 315311 w 400242"/>
                  <a:gd name="connsiteY26" fmla="*/ 285852 h 384848"/>
                  <a:gd name="connsiteX27" fmla="*/ 269899 w 400242"/>
                  <a:gd name="connsiteY27" fmla="*/ 231204 h 384848"/>
                  <a:gd name="connsiteX28" fmla="*/ 267590 w 400242"/>
                  <a:gd name="connsiteY28" fmla="*/ 329725 h 384848"/>
                  <a:gd name="connsiteX29" fmla="*/ 192930 w 400242"/>
                  <a:gd name="connsiteY29" fmla="*/ 390532 h 384848"/>
                  <a:gd name="connsiteX30" fmla="*/ 165990 w 400242"/>
                  <a:gd name="connsiteY30" fmla="*/ 373598 h 384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0242" h="384848">
                    <a:moveTo>
                      <a:pt x="165990" y="373598"/>
                    </a:moveTo>
                    <a:cubicBezTo>
                      <a:pt x="138281" y="357435"/>
                      <a:pt x="143669" y="331265"/>
                      <a:pt x="145978" y="305865"/>
                    </a:cubicBezTo>
                    <a:cubicBezTo>
                      <a:pt x="146748" y="295859"/>
                      <a:pt x="150596" y="286622"/>
                      <a:pt x="153675" y="276617"/>
                    </a:cubicBezTo>
                    <a:cubicBezTo>
                      <a:pt x="167530" y="257374"/>
                      <a:pt x="180614" y="238132"/>
                      <a:pt x="194469" y="218889"/>
                    </a:cubicBezTo>
                    <a:cubicBezTo>
                      <a:pt x="196008" y="215041"/>
                      <a:pt x="197548" y="211962"/>
                      <a:pt x="201396" y="209653"/>
                    </a:cubicBezTo>
                    <a:cubicBezTo>
                      <a:pt x="198318" y="208883"/>
                      <a:pt x="196778" y="211962"/>
                      <a:pt x="194469" y="211962"/>
                    </a:cubicBezTo>
                    <a:cubicBezTo>
                      <a:pt x="189081" y="212731"/>
                      <a:pt x="183693" y="214271"/>
                      <a:pt x="181384" y="219659"/>
                    </a:cubicBezTo>
                    <a:cubicBezTo>
                      <a:pt x="145208" y="247368"/>
                      <a:pt x="105954" y="268150"/>
                      <a:pt x="59002" y="265071"/>
                    </a:cubicBezTo>
                    <a:cubicBezTo>
                      <a:pt x="25136" y="262762"/>
                      <a:pt x="4354" y="245059"/>
                      <a:pt x="505" y="218889"/>
                    </a:cubicBezTo>
                    <a:cubicBezTo>
                      <a:pt x="-3343" y="194259"/>
                      <a:pt x="15130" y="168089"/>
                      <a:pt x="44378" y="155774"/>
                    </a:cubicBezTo>
                    <a:cubicBezTo>
                      <a:pt x="78245" y="141150"/>
                      <a:pt x="114421" y="141150"/>
                      <a:pt x="149826" y="144998"/>
                    </a:cubicBezTo>
                    <a:cubicBezTo>
                      <a:pt x="158293" y="145768"/>
                      <a:pt x="166760" y="146538"/>
                      <a:pt x="181384" y="148847"/>
                    </a:cubicBezTo>
                    <a:cubicBezTo>
                      <a:pt x="152905" y="130374"/>
                      <a:pt x="125966" y="121907"/>
                      <a:pt x="103645" y="104974"/>
                    </a:cubicBezTo>
                    <a:cubicBezTo>
                      <a:pt x="101336" y="100356"/>
                      <a:pt x="93639" y="100356"/>
                      <a:pt x="92099" y="94968"/>
                    </a:cubicBezTo>
                    <a:cubicBezTo>
                      <a:pt x="89020" y="91889"/>
                      <a:pt x="86711" y="89580"/>
                      <a:pt x="83633" y="86501"/>
                    </a:cubicBezTo>
                    <a:cubicBezTo>
                      <a:pt x="77475" y="84192"/>
                      <a:pt x="76705" y="78034"/>
                      <a:pt x="74396" y="72647"/>
                    </a:cubicBezTo>
                    <a:cubicBezTo>
                      <a:pt x="68239" y="53404"/>
                      <a:pt x="62081" y="34162"/>
                      <a:pt x="79014" y="17998"/>
                    </a:cubicBezTo>
                    <a:cubicBezTo>
                      <a:pt x="96717" y="1065"/>
                      <a:pt x="117499" y="-3553"/>
                      <a:pt x="141360" y="2604"/>
                    </a:cubicBezTo>
                    <a:cubicBezTo>
                      <a:pt x="165990" y="8762"/>
                      <a:pt x="186002" y="21847"/>
                      <a:pt x="201396" y="42628"/>
                    </a:cubicBezTo>
                    <a:cubicBezTo>
                      <a:pt x="226796" y="53404"/>
                      <a:pt x="226027" y="80344"/>
                      <a:pt x="236033" y="97277"/>
                    </a:cubicBezTo>
                    <a:cubicBezTo>
                      <a:pt x="230645" y="68028"/>
                      <a:pt x="244499" y="42628"/>
                      <a:pt x="265281" y="21847"/>
                    </a:cubicBezTo>
                    <a:cubicBezTo>
                      <a:pt x="279905" y="7223"/>
                      <a:pt x="299148" y="8762"/>
                      <a:pt x="316851" y="16459"/>
                    </a:cubicBezTo>
                    <a:cubicBezTo>
                      <a:pt x="343790" y="27234"/>
                      <a:pt x="363033" y="54943"/>
                      <a:pt x="363033" y="82653"/>
                    </a:cubicBezTo>
                    <a:cubicBezTo>
                      <a:pt x="363033" y="111132"/>
                      <a:pt x="343790" y="138841"/>
                      <a:pt x="316081" y="151156"/>
                    </a:cubicBezTo>
                    <a:cubicBezTo>
                      <a:pt x="309924" y="153465"/>
                      <a:pt x="303766" y="154234"/>
                      <a:pt x="296839" y="158083"/>
                    </a:cubicBezTo>
                    <a:cubicBezTo>
                      <a:pt x="369190" y="147307"/>
                      <a:pt x="416142" y="200416"/>
                      <a:pt x="399209" y="259683"/>
                    </a:cubicBezTo>
                    <a:cubicBezTo>
                      <a:pt x="383045" y="299707"/>
                      <a:pt x="349948" y="310483"/>
                      <a:pt x="315311" y="285852"/>
                    </a:cubicBezTo>
                    <a:cubicBezTo>
                      <a:pt x="294530" y="271998"/>
                      <a:pt x="278366" y="255065"/>
                      <a:pt x="269899" y="231204"/>
                    </a:cubicBezTo>
                    <a:cubicBezTo>
                      <a:pt x="281445" y="264301"/>
                      <a:pt x="279136" y="297398"/>
                      <a:pt x="267590" y="329725"/>
                    </a:cubicBezTo>
                    <a:cubicBezTo>
                      <a:pt x="255275" y="364362"/>
                      <a:pt x="229105" y="383604"/>
                      <a:pt x="192930" y="390532"/>
                    </a:cubicBezTo>
                    <a:cubicBezTo>
                      <a:pt x="183693" y="385913"/>
                      <a:pt x="171378" y="385913"/>
                      <a:pt x="165990" y="37359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A381E96-39C4-47D2-9896-5A717949D177}"/>
                  </a:ext>
                </a:extLst>
              </p:cNvPr>
              <p:cNvSpPr/>
              <p:nvPr/>
            </p:nvSpPr>
            <p:spPr>
              <a:xfrm rot="13519709">
                <a:off x="9277445" y="3864913"/>
                <a:ext cx="440010" cy="458654"/>
              </a:xfrm>
              <a:custGeom>
                <a:avLst/>
                <a:gdLst>
                  <a:gd name="connsiteX0" fmla="*/ 126460 w 772427"/>
                  <a:gd name="connsiteY0" fmla="*/ 0 h 805156"/>
                  <a:gd name="connsiteX1" fmla="*/ 287327 w 772427"/>
                  <a:gd name="connsiteY1" fmla="*/ 33097 h 805156"/>
                  <a:gd name="connsiteX2" fmla="*/ 315805 w 772427"/>
                  <a:gd name="connsiteY2" fmla="*/ 36176 h 805156"/>
                  <a:gd name="connsiteX3" fmla="*/ 322733 w 772427"/>
                  <a:gd name="connsiteY3" fmla="*/ 37715 h 805156"/>
                  <a:gd name="connsiteX4" fmla="*/ 378151 w 772427"/>
                  <a:gd name="connsiteY4" fmla="*/ 51570 h 805156"/>
                  <a:gd name="connsiteX5" fmla="*/ 454351 w 772427"/>
                  <a:gd name="connsiteY5" fmla="*/ 110836 h 805156"/>
                  <a:gd name="connsiteX6" fmla="*/ 496684 w 772427"/>
                  <a:gd name="connsiteY6" fmla="*/ 118533 h 805156"/>
                  <a:gd name="connsiteX7" fmla="*/ 522854 w 772427"/>
                  <a:gd name="connsiteY7" fmla="*/ 102370 h 805156"/>
                  <a:gd name="connsiteX8" fmla="*/ 606751 w 772427"/>
                  <a:gd name="connsiteY8" fmla="*/ 111606 h 805156"/>
                  <a:gd name="connsiteX9" fmla="*/ 650624 w 772427"/>
                  <a:gd name="connsiteY9" fmla="*/ 150861 h 805156"/>
                  <a:gd name="connsiteX10" fmla="*/ 662939 w 772427"/>
                  <a:gd name="connsiteY10" fmla="*/ 160867 h 805156"/>
                  <a:gd name="connsiteX11" fmla="*/ 679872 w 772427"/>
                  <a:gd name="connsiteY11" fmla="*/ 171642 h 805156"/>
                  <a:gd name="connsiteX12" fmla="*/ 713739 w 772427"/>
                  <a:gd name="connsiteY12" fmla="*/ 176261 h 805156"/>
                  <a:gd name="connsiteX13" fmla="*/ 746836 w 772427"/>
                  <a:gd name="connsiteY13" fmla="*/ 175491 h 805156"/>
                  <a:gd name="connsiteX14" fmla="*/ 772236 w 772427"/>
                  <a:gd name="connsiteY14" fmla="*/ 199351 h 805156"/>
                  <a:gd name="connsiteX15" fmla="*/ 733751 w 772427"/>
                  <a:gd name="connsiteY15" fmla="*/ 331740 h 805156"/>
                  <a:gd name="connsiteX16" fmla="*/ 646775 w 772427"/>
                  <a:gd name="connsiteY16" fmla="*/ 402552 h 805156"/>
                  <a:gd name="connsiteX17" fmla="*/ 551333 w 772427"/>
                  <a:gd name="connsiteY17" fmla="*/ 434880 h 805156"/>
                  <a:gd name="connsiteX18" fmla="*/ 577502 w 772427"/>
                  <a:gd name="connsiteY18" fmla="*/ 446425 h 805156"/>
                  <a:gd name="connsiteX19" fmla="*/ 576731 w 772427"/>
                  <a:gd name="connsiteY19" fmla="*/ 447370 h 805156"/>
                  <a:gd name="connsiteX20" fmla="*/ 595399 w 772427"/>
                  <a:gd name="connsiteY20" fmla="*/ 449503 h 805156"/>
                  <a:gd name="connsiteX21" fmla="*/ 614449 w 772427"/>
                  <a:gd name="connsiteY21" fmla="*/ 456431 h 805156"/>
                  <a:gd name="connsiteX22" fmla="*/ 609061 w 772427"/>
                  <a:gd name="connsiteY22" fmla="*/ 467207 h 805156"/>
                  <a:gd name="connsiteX23" fmla="*/ 577503 w 772427"/>
                  <a:gd name="connsiteY23" fmla="*/ 469420 h 805156"/>
                  <a:gd name="connsiteX24" fmla="*/ 559229 w 772427"/>
                  <a:gd name="connsiteY24" fmla="*/ 471705 h 805156"/>
                  <a:gd name="connsiteX25" fmla="*/ 569324 w 772427"/>
                  <a:gd name="connsiteY25" fmla="*/ 476154 h 805156"/>
                  <a:gd name="connsiteX26" fmla="*/ 586739 w 772427"/>
                  <a:gd name="connsiteY26" fmla="*/ 490298 h 805156"/>
                  <a:gd name="connsiteX27" fmla="*/ 635230 w 772427"/>
                  <a:gd name="connsiteY27" fmla="*/ 525704 h 805156"/>
                  <a:gd name="connsiteX28" fmla="*/ 663708 w 772427"/>
                  <a:gd name="connsiteY28" fmla="*/ 558031 h 805156"/>
                  <a:gd name="connsiteX29" fmla="*/ 665248 w 772427"/>
                  <a:gd name="connsiteY29" fmla="*/ 561880 h 805156"/>
                  <a:gd name="connsiteX30" fmla="*/ 676793 w 772427"/>
                  <a:gd name="connsiteY30" fmla="*/ 574195 h 805156"/>
                  <a:gd name="connsiteX31" fmla="*/ 683720 w 772427"/>
                  <a:gd name="connsiteY31" fmla="*/ 585740 h 805156"/>
                  <a:gd name="connsiteX32" fmla="*/ 690648 w 772427"/>
                  <a:gd name="connsiteY32" fmla="*/ 598055 h 805156"/>
                  <a:gd name="connsiteX33" fmla="*/ 709120 w 772427"/>
                  <a:gd name="connsiteY33" fmla="*/ 700425 h 805156"/>
                  <a:gd name="connsiteX34" fmla="*/ 700654 w 772427"/>
                  <a:gd name="connsiteY34" fmla="*/ 754304 h 805156"/>
                  <a:gd name="connsiteX35" fmla="*/ 684490 w 772427"/>
                  <a:gd name="connsiteY35" fmla="*/ 764310 h 805156"/>
                  <a:gd name="connsiteX36" fmla="*/ 552102 w 772427"/>
                  <a:gd name="connsiteY36" fmla="*/ 778165 h 805156"/>
                  <a:gd name="connsiteX37" fmla="*/ 506690 w 772427"/>
                  <a:gd name="connsiteY37" fmla="*/ 798947 h 805156"/>
                  <a:gd name="connsiteX38" fmla="*/ 428181 w 772427"/>
                  <a:gd name="connsiteY38" fmla="*/ 765080 h 805156"/>
                  <a:gd name="connsiteX39" fmla="*/ 413557 w 772427"/>
                  <a:gd name="connsiteY39" fmla="*/ 745837 h 805156"/>
                  <a:gd name="connsiteX40" fmla="*/ 392005 w 772427"/>
                  <a:gd name="connsiteY40" fmla="*/ 745837 h 805156"/>
                  <a:gd name="connsiteX41" fmla="*/ 218824 w 772427"/>
                  <a:gd name="connsiteY41" fmla="*/ 800486 h 805156"/>
                  <a:gd name="connsiteX42" fmla="*/ 158017 w 772427"/>
                  <a:gd name="connsiteY42" fmla="*/ 794328 h 805156"/>
                  <a:gd name="connsiteX43" fmla="*/ 28708 w 772427"/>
                  <a:gd name="connsiteY43" fmla="*/ 794328 h 805156"/>
                  <a:gd name="connsiteX44" fmla="*/ 21781 w 772427"/>
                  <a:gd name="connsiteY44" fmla="*/ 793559 h 805156"/>
                  <a:gd name="connsiteX45" fmla="*/ 4848 w 772427"/>
                  <a:gd name="connsiteY45" fmla="*/ 745068 h 805156"/>
                  <a:gd name="connsiteX46" fmla="*/ 43333 w 772427"/>
                  <a:gd name="connsiteY46" fmla="*/ 679644 h 805156"/>
                  <a:gd name="connsiteX47" fmla="*/ 54878 w 772427"/>
                  <a:gd name="connsiteY47" fmla="*/ 665019 h 805156"/>
                  <a:gd name="connsiteX48" fmla="*/ 116454 w 772427"/>
                  <a:gd name="connsiteY48" fmla="*/ 603443 h 805156"/>
                  <a:gd name="connsiteX49" fmla="*/ 126460 w 772427"/>
                  <a:gd name="connsiteY49" fmla="*/ 594207 h 805156"/>
                  <a:gd name="connsiteX50" fmla="*/ 196502 w 772427"/>
                  <a:gd name="connsiteY50" fmla="*/ 535710 h 805156"/>
                  <a:gd name="connsiteX51" fmla="*/ 265775 w 772427"/>
                  <a:gd name="connsiteY51" fmla="*/ 488759 h 805156"/>
                  <a:gd name="connsiteX52" fmla="*/ 295793 w 772427"/>
                  <a:gd name="connsiteY52" fmla="*/ 471825 h 805156"/>
                  <a:gd name="connsiteX53" fmla="*/ 300411 w 772427"/>
                  <a:gd name="connsiteY53" fmla="*/ 468746 h 805156"/>
                  <a:gd name="connsiteX54" fmla="*/ 309648 w 772427"/>
                  <a:gd name="connsiteY54" fmla="*/ 462589 h 805156"/>
                  <a:gd name="connsiteX55" fmla="*/ 314266 w 772427"/>
                  <a:gd name="connsiteY55" fmla="*/ 459510 h 805156"/>
                  <a:gd name="connsiteX56" fmla="*/ 318114 w 772427"/>
                  <a:gd name="connsiteY56" fmla="*/ 451813 h 805156"/>
                  <a:gd name="connsiteX57" fmla="*/ 310417 w 772427"/>
                  <a:gd name="connsiteY57" fmla="*/ 452583 h 805156"/>
                  <a:gd name="connsiteX58" fmla="*/ 274242 w 772427"/>
                  <a:gd name="connsiteY58" fmla="*/ 451043 h 805156"/>
                  <a:gd name="connsiteX59" fmla="*/ 261157 w 772427"/>
                  <a:gd name="connsiteY59" fmla="*/ 441807 h 805156"/>
                  <a:gd name="connsiteX60" fmla="*/ 260739 w 772427"/>
                  <a:gd name="connsiteY60" fmla="*/ 441305 h 805156"/>
                  <a:gd name="connsiteX61" fmla="*/ 199485 w 772427"/>
                  <a:gd name="connsiteY61" fmla="*/ 481927 h 805156"/>
                  <a:gd name="connsiteX62" fmla="*/ 130308 w 772427"/>
                  <a:gd name="connsiteY62" fmla="*/ 515698 h 805156"/>
                  <a:gd name="connsiteX63" fmla="*/ 139545 w 772427"/>
                  <a:gd name="connsiteY63" fmla="*/ 500304 h 805156"/>
                  <a:gd name="connsiteX64" fmla="*/ 236527 w 772427"/>
                  <a:gd name="connsiteY64" fmla="*/ 448733 h 805156"/>
                  <a:gd name="connsiteX65" fmla="*/ 258078 w 772427"/>
                  <a:gd name="connsiteY65" fmla="*/ 438727 h 805156"/>
                  <a:gd name="connsiteX66" fmla="*/ 258660 w 772427"/>
                  <a:gd name="connsiteY66" fmla="*/ 438810 h 805156"/>
                  <a:gd name="connsiteX67" fmla="*/ 257308 w 772427"/>
                  <a:gd name="connsiteY67" fmla="*/ 437189 h 805156"/>
                  <a:gd name="connsiteX68" fmla="*/ 257308 w 772427"/>
                  <a:gd name="connsiteY68" fmla="*/ 411019 h 805156"/>
                  <a:gd name="connsiteX69" fmla="*/ 257308 w 772427"/>
                  <a:gd name="connsiteY69" fmla="*/ 411018 h 805156"/>
                  <a:gd name="connsiteX70" fmla="*/ 214207 w 772427"/>
                  <a:gd name="connsiteY70" fmla="*/ 367916 h 805156"/>
                  <a:gd name="connsiteX71" fmla="*/ 149551 w 772427"/>
                  <a:gd name="connsiteY71" fmla="*/ 309418 h 805156"/>
                  <a:gd name="connsiteX72" fmla="*/ 157248 w 772427"/>
                  <a:gd name="connsiteY72" fmla="*/ 305570 h 805156"/>
                  <a:gd name="connsiteX73" fmla="*/ 164945 w 772427"/>
                  <a:gd name="connsiteY73" fmla="*/ 306340 h 805156"/>
                  <a:gd name="connsiteX74" fmla="*/ 178030 w 772427"/>
                  <a:gd name="connsiteY74" fmla="*/ 315576 h 805156"/>
                  <a:gd name="connsiteX75" fmla="*/ 248843 w 772427"/>
                  <a:gd name="connsiteY75" fmla="*/ 389468 h 805156"/>
                  <a:gd name="connsiteX76" fmla="*/ 264997 w 772427"/>
                  <a:gd name="connsiteY76" fmla="*/ 401408 h 805156"/>
                  <a:gd name="connsiteX77" fmla="*/ 266545 w 772427"/>
                  <a:gd name="connsiteY77" fmla="*/ 399474 h 805156"/>
                  <a:gd name="connsiteX78" fmla="*/ 326581 w 772427"/>
                  <a:gd name="connsiteY78" fmla="*/ 401013 h 805156"/>
                  <a:gd name="connsiteX79" fmla="*/ 241914 w 772427"/>
                  <a:gd name="connsiteY79" fmla="*/ 307880 h 805156"/>
                  <a:gd name="connsiteX80" fmla="*/ 230369 w 772427"/>
                  <a:gd name="connsiteY80" fmla="*/ 294024 h 805156"/>
                  <a:gd name="connsiteX81" fmla="*/ 161096 w 772427"/>
                  <a:gd name="connsiteY81" fmla="*/ 210127 h 805156"/>
                  <a:gd name="connsiteX82" fmla="*/ 125690 w 772427"/>
                  <a:gd name="connsiteY82" fmla="*/ 150091 h 805156"/>
                  <a:gd name="connsiteX83" fmla="*/ 122611 w 772427"/>
                  <a:gd name="connsiteY83" fmla="*/ 144703 h 805156"/>
                  <a:gd name="connsiteX84" fmla="*/ 87205 w 772427"/>
                  <a:gd name="connsiteY84" fmla="*/ 54649 h 805156"/>
                  <a:gd name="connsiteX85" fmla="*/ 86436 w 772427"/>
                  <a:gd name="connsiteY85" fmla="*/ 39255 h 805156"/>
                  <a:gd name="connsiteX86" fmla="*/ 126460 w 772427"/>
                  <a:gd name="connsiteY86" fmla="*/ 0 h 805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772427" h="805156">
                    <a:moveTo>
                      <a:pt x="126460" y="0"/>
                    </a:moveTo>
                    <a:cubicBezTo>
                      <a:pt x="179569" y="14624"/>
                      <a:pt x="232678" y="26170"/>
                      <a:pt x="287327" y="33097"/>
                    </a:cubicBezTo>
                    <a:cubicBezTo>
                      <a:pt x="296563" y="33867"/>
                      <a:pt x="306569" y="34636"/>
                      <a:pt x="315805" y="36176"/>
                    </a:cubicBezTo>
                    <a:cubicBezTo>
                      <a:pt x="318114" y="36176"/>
                      <a:pt x="320424" y="36945"/>
                      <a:pt x="322733" y="37715"/>
                    </a:cubicBezTo>
                    <a:cubicBezTo>
                      <a:pt x="340436" y="44642"/>
                      <a:pt x="359678" y="44642"/>
                      <a:pt x="378151" y="51570"/>
                    </a:cubicBezTo>
                    <a:cubicBezTo>
                      <a:pt x="410478" y="63115"/>
                      <a:pt x="435108" y="83127"/>
                      <a:pt x="454351" y="110836"/>
                    </a:cubicBezTo>
                    <a:cubicBezTo>
                      <a:pt x="468205" y="130848"/>
                      <a:pt x="469745" y="143164"/>
                      <a:pt x="496684" y="118533"/>
                    </a:cubicBezTo>
                    <a:cubicBezTo>
                      <a:pt x="504381" y="111606"/>
                      <a:pt x="513617" y="106988"/>
                      <a:pt x="522854" y="102370"/>
                    </a:cubicBezTo>
                    <a:cubicBezTo>
                      <a:pt x="552872" y="87745"/>
                      <a:pt x="581351" y="90054"/>
                      <a:pt x="606751" y="111606"/>
                    </a:cubicBezTo>
                    <a:cubicBezTo>
                      <a:pt x="622145" y="123921"/>
                      <a:pt x="639078" y="134697"/>
                      <a:pt x="650624" y="150861"/>
                    </a:cubicBezTo>
                    <a:cubicBezTo>
                      <a:pt x="652933" y="156248"/>
                      <a:pt x="657551" y="160097"/>
                      <a:pt x="662939" y="160867"/>
                    </a:cubicBezTo>
                    <a:cubicBezTo>
                      <a:pt x="669096" y="163176"/>
                      <a:pt x="675254" y="166255"/>
                      <a:pt x="679872" y="171642"/>
                    </a:cubicBezTo>
                    <a:cubicBezTo>
                      <a:pt x="689878" y="181649"/>
                      <a:pt x="702193" y="175491"/>
                      <a:pt x="713739" y="176261"/>
                    </a:cubicBezTo>
                    <a:cubicBezTo>
                      <a:pt x="724514" y="176261"/>
                      <a:pt x="736060" y="175491"/>
                      <a:pt x="746836" y="175491"/>
                    </a:cubicBezTo>
                    <a:cubicBezTo>
                      <a:pt x="766078" y="174721"/>
                      <a:pt x="773775" y="180109"/>
                      <a:pt x="772236" y="199351"/>
                    </a:cubicBezTo>
                    <a:cubicBezTo>
                      <a:pt x="769157" y="246303"/>
                      <a:pt x="765308" y="293255"/>
                      <a:pt x="733751" y="331740"/>
                    </a:cubicBezTo>
                    <a:cubicBezTo>
                      <a:pt x="707581" y="358680"/>
                      <a:pt x="683720" y="388698"/>
                      <a:pt x="646775" y="402552"/>
                    </a:cubicBezTo>
                    <a:cubicBezTo>
                      <a:pt x="615987" y="414868"/>
                      <a:pt x="585199" y="426413"/>
                      <a:pt x="551333" y="434880"/>
                    </a:cubicBezTo>
                    <a:cubicBezTo>
                      <a:pt x="559799" y="444116"/>
                      <a:pt x="569805" y="443347"/>
                      <a:pt x="577502" y="446425"/>
                    </a:cubicBezTo>
                    <a:lnTo>
                      <a:pt x="576731" y="447370"/>
                    </a:lnTo>
                    <a:lnTo>
                      <a:pt x="595399" y="449503"/>
                    </a:lnTo>
                    <a:cubicBezTo>
                      <a:pt x="601749" y="451620"/>
                      <a:pt x="607907" y="454507"/>
                      <a:pt x="614449" y="456431"/>
                    </a:cubicBezTo>
                    <a:cubicBezTo>
                      <a:pt x="615988" y="461819"/>
                      <a:pt x="613679" y="464898"/>
                      <a:pt x="609061" y="467207"/>
                    </a:cubicBezTo>
                    <a:cubicBezTo>
                      <a:pt x="598670" y="468362"/>
                      <a:pt x="588086" y="468746"/>
                      <a:pt x="577503" y="469420"/>
                    </a:cubicBezTo>
                    <a:lnTo>
                      <a:pt x="559229" y="471705"/>
                    </a:lnTo>
                    <a:lnTo>
                      <a:pt x="569324" y="476154"/>
                    </a:lnTo>
                    <a:cubicBezTo>
                      <a:pt x="575193" y="480676"/>
                      <a:pt x="580581" y="486064"/>
                      <a:pt x="586739" y="490298"/>
                    </a:cubicBezTo>
                    <a:cubicBezTo>
                      <a:pt x="602902" y="501843"/>
                      <a:pt x="619066" y="514158"/>
                      <a:pt x="635230" y="525704"/>
                    </a:cubicBezTo>
                    <a:cubicBezTo>
                      <a:pt x="645236" y="534940"/>
                      <a:pt x="656011" y="544946"/>
                      <a:pt x="663708" y="558031"/>
                    </a:cubicBezTo>
                    <a:cubicBezTo>
                      <a:pt x="663708" y="559571"/>
                      <a:pt x="664478" y="560340"/>
                      <a:pt x="665248" y="561880"/>
                    </a:cubicBezTo>
                    <a:cubicBezTo>
                      <a:pt x="669096" y="565728"/>
                      <a:pt x="675254" y="568037"/>
                      <a:pt x="676793" y="574195"/>
                    </a:cubicBezTo>
                    <a:cubicBezTo>
                      <a:pt x="677563" y="578813"/>
                      <a:pt x="679102" y="582661"/>
                      <a:pt x="683720" y="585740"/>
                    </a:cubicBezTo>
                    <a:cubicBezTo>
                      <a:pt x="686799" y="588819"/>
                      <a:pt x="688339" y="593437"/>
                      <a:pt x="690648" y="598055"/>
                    </a:cubicBezTo>
                    <a:cubicBezTo>
                      <a:pt x="701423" y="631153"/>
                      <a:pt x="712199" y="664249"/>
                      <a:pt x="709120" y="700425"/>
                    </a:cubicBezTo>
                    <a:cubicBezTo>
                      <a:pt x="707581" y="718898"/>
                      <a:pt x="704502" y="736601"/>
                      <a:pt x="700654" y="754304"/>
                    </a:cubicBezTo>
                    <a:cubicBezTo>
                      <a:pt x="698345" y="765080"/>
                      <a:pt x="693726" y="768159"/>
                      <a:pt x="684490" y="764310"/>
                    </a:cubicBezTo>
                    <a:cubicBezTo>
                      <a:pt x="637539" y="745068"/>
                      <a:pt x="594436" y="754304"/>
                      <a:pt x="552102" y="778165"/>
                    </a:cubicBezTo>
                    <a:cubicBezTo>
                      <a:pt x="537478" y="786631"/>
                      <a:pt x="522854" y="795868"/>
                      <a:pt x="506690" y="798947"/>
                    </a:cubicBezTo>
                    <a:cubicBezTo>
                      <a:pt x="472824" y="805874"/>
                      <a:pt x="448963" y="788940"/>
                      <a:pt x="428181" y="765080"/>
                    </a:cubicBezTo>
                    <a:cubicBezTo>
                      <a:pt x="422793" y="758922"/>
                      <a:pt x="418175" y="752765"/>
                      <a:pt x="413557" y="745837"/>
                    </a:cubicBezTo>
                    <a:cubicBezTo>
                      <a:pt x="405860" y="735061"/>
                      <a:pt x="398933" y="735061"/>
                      <a:pt x="392005" y="745837"/>
                    </a:cubicBezTo>
                    <a:cubicBezTo>
                      <a:pt x="346593" y="802795"/>
                      <a:pt x="285787" y="812801"/>
                      <a:pt x="218824" y="800486"/>
                    </a:cubicBezTo>
                    <a:cubicBezTo>
                      <a:pt x="198811" y="796637"/>
                      <a:pt x="178799" y="795098"/>
                      <a:pt x="158017" y="794328"/>
                    </a:cubicBezTo>
                    <a:cubicBezTo>
                      <a:pt x="114914" y="792789"/>
                      <a:pt x="71811" y="792789"/>
                      <a:pt x="28708" y="794328"/>
                    </a:cubicBezTo>
                    <a:cubicBezTo>
                      <a:pt x="26399" y="794328"/>
                      <a:pt x="24090" y="793559"/>
                      <a:pt x="21781" y="793559"/>
                    </a:cubicBezTo>
                    <a:cubicBezTo>
                      <a:pt x="-1310" y="778934"/>
                      <a:pt x="-4389" y="769698"/>
                      <a:pt x="4848" y="745068"/>
                    </a:cubicBezTo>
                    <a:cubicBezTo>
                      <a:pt x="13314" y="720437"/>
                      <a:pt x="27169" y="699656"/>
                      <a:pt x="43333" y="679644"/>
                    </a:cubicBezTo>
                    <a:cubicBezTo>
                      <a:pt x="47951" y="675025"/>
                      <a:pt x="51799" y="670407"/>
                      <a:pt x="54878" y="665019"/>
                    </a:cubicBezTo>
                    <a:cubicBezTo>
                      <a:pt x="73351" y="642698"/>
                      <a:pt x="90284" y="618837"/>
                      <a:pt x="116454" y="603443"/>
                    </a:cubicBezTo>
                    <a:cubicBezTo>
                      <a:pt x="121842" y="602674"/>
                      <a:pt x="128769" y="604213"/>
                      <a:pt x="126460" y="594207"/>
                    </a:cubicBezTo>
                    <a:cubicBezTo>
                      <a:pt x="144163" y="568037"/>
                      <a:pt x="172642" y="554183"/>
                      <a:pt x="196502" y="535710"/>
                    </a:cubicBezTo>
                    <a:cubicBezTo>
                      <a:pt x="218054" y="518777"/>
                      <a:pt x="242684" y="504153"/>
                      <a:pt x="265775" y="488759"/>
                    </a:cubicBezTo>
                    <a:cubicBezTo>
                      <a:pt x="275781" y="483371"/>
                      <a:pt x="286557" y="478752"/>
                      <a:pt x="295793" y="471825"/>
                    </a:cubicBezTo>
                    <a:cubicBezTo>
                      <a:pt x="297333" y="471055"/>
                      <a:pt x="298872" y="469516"/>
                      <a:pt x="300411" y="468746"/>
                    </a:cubicBezTo>
                    <a:cubicBezTo>
                      <a:pt x="303490" y="467207"/>
                      <a:pt x="306569" y="464898"/>
                      <a:pt x="309648" y="462589"/>
                    </a:cubicBezTo>
                    <a:cubicBezTo>
                      <a:pt x="311187" y="461819"/>
                      <a:pt x="312727" y="460280"/>
                      <a:pt x="314266" y="459510"/>
                    </a:cubicBezTo>
                    <a:cubicBezTo>
                      <a:pt x="315036" y="456431"/>
                      <a:pt x="325811" y="458740"/>
                      <a:pt x="318114" y="451813"/>
                    </a:cubicBezTo>
                    <a:cubicBezTo>
                      <a:pt x="315036" y="451813"/>
                      <a:pt x="312727" y="451813"/>
                      <a:pt x="310417" y="452583"/>
                    </a:cubicBezTo>
                    <a:cubicBezTo>
                      <a:pt x="298102" y="456431"/>
                      <a:pt x="285787" y="454892"/>
                      <a:pt x="274242" y="451043"/>
                    </a:cubicBezTo>
                    <a:cubicBezTo>
                      <a:pt x="268854" y="449504"/>
                      <a:pt x="265005" y="445656"/>
                      <a:pt x="261157" y="441807"/>
                    </a:cubicBezTo>
                    <a:lnTo>
                      <a:pt x="260739" y="441305"/>
                    </a:lnTo>
                    <a:lnTo>
                      <a:pt x="199485" y="481927"/>
                    </a:lnTo>
                    <a:cubicBezTo>
                      <a:pt x="178029" y="495878"/>
                      <a:pt x="155708" y="508386"/>
                      <a:pt x="130308" y="515698"/>
                    </a:cubicBezTo>
                    <a:cubicBezTo>
                      <a:pt x="127999" y="504152"/>
                      <a:pt x="137236" y="504922"/>
                      <a:pt x="139545" y="500304"/>
                    </a:cubicBezTo>
                    <a:cubicBezTo>
                      <a:pt x="174951" y="487989"/>
                      <a:pt x="204969" y="466436"/>
                      <a:pt x="236527" y="448733"/>
                    </a:cubicBezTo>
                    <a:cubicBezTo>
                      <a:pt x="243454" y="444884"/>
                      <a:pt x="249612" y="439497"/>
                      <a:pt x="258078" y="438727"/>
                    </a:cubicBezTo>
                    <a:lnTo>
                      <a:pt x="258660" y="438810"/>
                    </a:lnTo>
                    <a:lnTo>
                      <a:pt x="257308" y="437189"/>
                    </a:lnTo>
                    <a:cubicBezTo>
                      <a:pt x="253460" y="428722"/>
                      <a:pt x="249611" y="419486"/>
                      <a:pt x="257308" y="411019"/>
                    </a:cubicBezTo>
                    <a:lnTo>
                      <a:pt x="257308" y="411018"/>
                    </a:lnTo>
                    <a:lnTo>
                      <a:pt x="214207" y="367916"/>
                    </a:lnTo>
                    <a:cubicBezTo>
                      <a:pt x="195734" y="345595"/>
                      <a:pt x="171102" y="329431"/>
                      <a:pt x="149551" y="309418"/>
                    </a:cubicBezTo>
                    <a:cubicBezTo>
                      <a:pt x="151860" y="306340"/>
                      <a:pt x="154554" y="305570"/>
                      <a:pt x="157248" y="305570"/>
                    </a:cubicBezTo>
                    <a:cubicBezTo>
                      <a:pt x="159942" y="305570"/>
                      <a:pt x="162636" y="306340"/>
                      <a:pt x="164945" y="306340"/>
                    </a:cubicBezTo>
                    <a:cubicBezTo>
                      <a:pt x="169563" y="309418"/>
                      <a:pt x="174951" y="310188"/>
                      <a:pt x="178030" y="315576"/>
                    </a:cubicBezTo>
                    <a:cubicBezTo>
                      <a:pt x="205740" y="336358"/>
                      <a:pt x="229600" y="360989"/>
                      <a:pt x="248843" y="389468"/>
                    </a:cubicBezTo>
                    <a:lnTo>
                      <a:pt x="264997" y="401408"/>
                    </a:lnTo>
                    <a:lnTo>
                      <a:pt x="266545" y="399474"/>
                    </a:lnTo>
                    <a:cubicBezTo>
                      <a:pt x="286557" y="380231"/>
                      <a:pt x="305799" y="391007"/>
                      <a:pt x="326581" y="401013"/>
                    </a:cubicBezTo>
                    <a:cubicBezTo>
                      <a:pt x="301181" y="366377"/>
                      <a:pt x="268854" y="339437"/>
                      <a:pt x="241914" y="307880"/>
                    </a:cubicBezTo>
                    <a:cubicBezTo>
                      <a:pt x="238066" y="303261"/>
                      <a:pt x="234987" y="297873"/>
                      <a:pt x="230369" y="294024"/>
                    </a:cubicBezTo>
                    <a:cubicBezTo>
                      <a:pt x="204969" y="267854"/>
                      <a:pt x="183417" y="238606"/>
                      <a:pt x="161096" y="210127"/>
                    </a:cubicBezTo>
                    <a:cubicBezTo>
                      <a:pt x="148011" y="190885"/>
                      <a:pt x="137236" y="170103"/>
                      <a:pt x="125690" y="150091"/>
                    </a:cubicBezTo>
                    <a:cubicBezTo>
                      <a:pt x="124920" y="148551"/>
                      <a:pt x="123381" y="146242"/>
                      <a:pt x="122611" y="144703"/>
                    </a:cubicBezTo>
                    <a:cubicBezTo>
                      <a:pt x="108757" y="115455"/>
                      <a:pt x="94902" y="86206"/>
                      <a:pt x="87205" y="54649"/>
                    </a:cubicBezTo>
                    <a:cubicBezTo>
                      <a:pt x="86436" y="49261"/>
                      <a:pt x="86436" y="44642"/>
                      <a:pt x="86436" y="39255"/>
                    </a:cubicBezTo>
                    <a:cubicBezTo>
                      <a:pt x="86436" y="7697"/>
                      <a:pt x="94132" y="770"/>
                      <a:pt x="126460" y="0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F47F523-F5B2-473E-B67F-51D25C10A31E}"/>
                  </a:ext>
                </a:extLst>
              </p:cNvPr>
              <p:cNvSpPr/>
              <p:nvPr/>
            </p:nvSpPr>
            <p:spPr>
              <a:xfrm>
                <a:off x="6368136" y="4062039"/>
                <a:ext cx="134421" cy="134421"/>
              </a:xfrm>
              <a:custGeom>
                <a:avLst/>
                <a:gdLst>
                  <a:gd name="connsiteX0" fmla="*/ 157018 w 169333"/>
                  <a:gd name="connsiteY0" fmla="*/ 136236 h 169333"/>
                  <a:gd name="connsiteX1" fmla="*/ 127770 w 169333"/>
                  <a:gd name="connsiteY1" fmla="*/ 152400 h 169333"/>
                  <a:gd name="connsiteX2" fmla="*/ 69273 w 169333"/>
                  <a:gd name="connsiteY2" fmla="*/ 170103 h 169333"/>
                  <a:gd name="connsiteX3" fmla="*/ 33867 w 169333"/>
                  <a:gd name="connsiteY3" fmla="*/ 160867 h 169333"/>
                  <a:gd name="connsiteX4" fmla="*/ 29248 w 169333"/>
                  <a:gd name="connsiteY4" fmla="*/ 153939 h 169333"/>
                  <a:gd name="connsiteX5" fmla="*/ 17703 w 169333"/>
                  <a:gd name="connsiteY5" fmla="*/ 146242 h 169333"/>
                  <a:gd name="connsiteX6" fmla="*/ 0 w 169333"/>
                  <a:gd name="connsiteY6" fmla="*/ 109297 h 169333"/>
                  <a:gd name="connsiteX7" fmla="*/ 4618 w 169333"/>
                  <a:gd name="connsiteY7" fmla="*/ 76200 h 169333"/>
                  <a:gd name="connsiteX8" fmla="*/ 10776 w 169333"/>
                  <a:gd name="connsiteY8" fmla="*/ 55418 h 169333"/>
                  <a:gd name="connsiteX9" fmla="*/ 43873 w 169333"/>
                  <a:gd name="connsiteY9" fmla="*/ 13085 h 169333"/>
                  <a:gd name="connsiteX10" fmla="*/ 83127 w 169333"/>
                  <a:gd name="connsiteY10" fmla="*/ 3079 h 169333"/>
                  <a:gd name="connsiteX11" fmla="*/ 132388 w 169333"/>
                  <a:gd name="connsiteY11" fmla="*/ 6157 h 169333"/>
                  <a:gd name="connsiteX12" fmla="*/ 151630 w 169333"/>
                  <a:gd name="connsiteY12" fmla="*/ 0 h 169333"/>
                  <a:gd name="connsiteX13" fmla="*/ 165485 w 169333"/>
                  <a:gd name="connsiteY13" fmla="*/ 23861 h 169333"/>
                  <a:gd name="connsiteX14" fmla="*/ 168564 w 169333"/>
                  <a:gd name="connsiteY14" fmla="*/ 28479 h 169333"/>
                  <a:gd name="connsiteX15" fmla="*/ 173952 w 169333"/>
                  <a:gd name="connsiteY15" fmla="*/ 61576 h 169333"/>
                  <a:gd name="connsiteX16" fmla="*/ 172412 w 169333"/>
                  <a:gd name="connsiteY16" fmla="*/ 82358 h 169333"/>
                  <a:gd name="connsiteX17" fmla="*/ 169333 w 169333"/>
                  <a:gd name="connsiteY17" fmla="*/ 104679 h 169333"/>
                  <a:gd name="connsiteX18" fmla="*/ 157018 w 169333"/>
                  <a:gd name="connsiteY18" fmla="*/ 136236 h 1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9333" h="169333">
                    <a:moveTo>
                      <a:pt x="157018" y="136236"/>
                    </a:moveTo>
                    <a:cubicBezTo>
                      <a:pt x="143933" y="135467"/>
                      <a:pt x="135467" y="145473"/>
                      <a:pt x="127770" y="152400"/>
                    </a:cubicBezTo>
                    <a:cubicBezTo>
                      <a:pt x="110836" y="167794"/>
                      <a:pt x="90055" y="170873"/>
                      <a:pt x="69273" y="170103"/>
                    </a:cubicBezTo>
                    <a:cubicBezTo>
                      <a:pt x="57727" y="170103"/>
                      <a:pt x="47721" y="157018"/>
                      <a:pt x="33867" y="160867"/>
                    </a:cubicBezTo>
                    <a:cubicBezTo>
                      <a:pt x="31558" y="159327"/>
                      <a:pt x="30018" y="157018"/>
                      <a:pt x="29248" y="153939"/>
                    </a:cubicBezTo>
                    <a:cubicBezTo>
                      <a:pt x="27709" y="148551"/>
                      <a:pt x="21551" y="148551"/>
                      <a:pt x="17703" y="146242"/>
                    </a:cubicBezTo>
                    <a:cubicBezTo>
                      <a:pt x="6927" y="136236"/>
                      <a:pt x="3848" y="122382"/>
                      <a:pt x="0" y="109297"/>
                    </a:cubicBezTo>
                    <a:cubicBezTo>
                      <a:pt x="7697" y="99291"/>
                      <a:pt x="10776" y="88515"/>
                      <a:pt x="4618" y="76200"/>
                    </a:cubicBezTo>
                    <a:cubicBezTo>
                      <a:pt x="0" y="67733"/>
                      <a:pt x="6927" y="60036"/>
                      <a:pt x="10776" y="55418"/>
                    </a:cubicBezTo>
                    <a:cubicBezTo>
                      <a:pt x="22321" y="41564"/>
                      <a:pt x="40024" y="33097"/>
                      <a:pt x="43873" y="13085"/>
                    </a:cubicBezTo>
                    <a:cubicBezTo>
                      <a:pt x="59267" y="18473"/>
                      <a:pt x="69273" y="3079"/>
                      <a:pt x="83127" y="3079"/>
                    </a:cubicBezTo>
                    <a:cubicBezTo>
                      <a:pt x="99291" y="3848"/>
                      <a:pt x="116224" y="3079"/>
                      <a:pt x="132388" y="6157"/>
                    </a:cubicBezTo>
                    <a:cubicBezTo>
                      <a:pt x="141624" y="7697"/>
                      <a:pt x="145473" y="2309"/>
                      <a:pt x="151630" y="0"/>
                    </a:cubicBezTo>
                    <a:cubicBezTo>
                      <a:pt x="159327" y="6157"/>
                      <a:pt x="146242" y="24630"/>
                      <a:pt x="165485" y="23861"/>
                    </a:cubicBezTo>
                    <a:cubicBezTo>
                      <a:pt x="167024" y="25400"/>
                      <a:pt x="167794" y="26939"/>
                      <a:pt x="168564" y="28479"/>
                    </a:cubicBezTo>
                    <a:cubicBezTo>
                      <a:pt x="168564" y="40024"/>
                      <a:pt x="167794" y="50800"/>
                      <a:pt x="173952" y="61576"/>
                    </a:cubicBezTo>
                    <a:cubicBezTo>
                      <a:pt x="167794" y="67733"/>
                      <a:pt x="167794" y="75430"/>
                      <a:pt x="172412" y="82358"/>
                    </a:cubicBezTo>
                    <a:cubicBezTo>
                      <a:pt x="169333" y="89285"/>
                      <a:pt x="167024" y="96982"/>
                      <a:pt x="169333" y="104679"/>
                    </a:cubicBezTo>
                    <a:cubicBezTo>
                      <a:pt x="167024" y="116225"/>
                      <a:pt x="159327" y="124691"/>
                      <a:pt x="157018" y="136236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59C7899-8393-4E39-9E3E-C6DEE6E9B439}"/>
                  </a:ext>
                </a:extLst>
              </p:cNvPr>
              <p:cNvSpPr/>
              <p:nvPr/>
            </p:nvSpPr>
            <p:spPr>
              <a:xfrm>
                <a:off x="8854039" y="5391678"/>
                <a:ext cx="109981" cy="91651"/>
              </a:xfrm>
              <a:custGeom>
                <a:avLst/>
                <a:gdLst>
                  <a:gd name="connsiteX0" fmla="*/ 34636 w 138545"/>
                  <a:gd name="connsiteY0" fmla="*/ 104546 h 115454"/>
                  <a:gd name="connsiteX1" fmla="*/ 12315 w 138545"/>
                  <a:gd name="connsiteY1" fmla="*/ 78376 h 115454"/>
                  <a:gd name="connsiteX2" fmla="*/ 0 w 138545"/>
                  <a:gd name="connsiteY2" fmla="*/ 68370 h 115454"/>
                  <a:gd name="connsiteX3" fmla="*/ 15394 w 138545"/>
                  <a:gd name="connsiteY3" fmla="*/ 56824 h 115454"/>
                  <a:gd name="connsiteX4" fmla="*/ 2309 w 138545"/>
                  <a:gd name="connsiteY4" fmla="*/ 46818 h 115454"/>
                  <a:gd name="connsiteX5" fmla="*/ 3848 w 138545"/>
                  <a:gd name="connsiteY5" fmla="*/ 43739 h 115454"/>
                  <a:gd name="connsiteX6" fmla="*/ 30018 w 138545"/>
                  <a:gd name="connsiteY6" fmla="*/ 19109 h 115454"/>
                  <a:gd name="connsiteX7" fmla="*/ 137006 w 138545"/>
                  <a:gd name="connsiteY7" fmla="*/ 37582 h 115454"/>
                  <a:gd name="connsiteX8" fmla="*/ 130848 w 138545"/>
                  <a:gd name="connsiteY8" fmla="*/ 96079 h 115454"/>
                  <a:gd name="connsiteX9" fmla="*/ 63885 w 138545"/>
                  <a:gd name="connsiteY9" fmla="*/ 120709 h 115454"/>
                  <a:gd name="connsiteX10" fmla="*/ 43873 w 138545"/>
                  <a:gd name="connsiteY10" fmla="*/ 111473 h 115454"/>
                  <a:gd name="connsiteX11" fmla="*/ 34636 w 138545"/>
                  <a:gd name="connsiteY11" fmla="*/ 104546 h 115454"/>
                  <a:gd name="connsiteX12" fmla="*/ 34636 w 138545"/>
                  <a:gd name="connsiteY12" fmla="*/ 104546 h 11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8545" h="115454">
                    <a:moveTo>
                      <a:pt x="34636" y="104546"/>
                    </a:moveTo>
                    <a:cubicBezTo>
                      <a:pt x="26939" y="96079"/>
                      <a:pt x="20012" y="86843"/>
                      <a:pt x="12315" y="78376"/>
                    </a:cubicBezTo>
                    <a:cubicBezTo>
                      <a:pt x="8467" y="74527"/>
                      <a:pt x="1539" y="74527"/>
                      <a:pt x="0" y="68370"/>
                    </a:cubicBezTo>
                    <a:cubicBezTo>
                      <a:pt x="3848" y="62982"/>
                      <a:pt x="13085" y="64521"/>
                      <a:pt x="15394" y="56824"/>
                    </a:cubicBezTo>
                    <a:cubicBezTo>
                      <a:pt x="13855" y="49897"/>
                      <a:pt x="4618" y="52976"/>
                      <a:pt x="2309" y="46818"/>
                    </a:cubicBezTo>
                    <a:cubicBezTo>
                      <a:pt x="3079" y="46049"/>
                      <a:pt x="3079" y="43739"/>
                      <a:pt x="3848" y="43739"/>
                    </a:cubicBezTo>
                    <a:cubicBezTo>
                      <a:pt x="22321" y="46049"/>
                      <a:pt x="21552" y="27576"/>
                      <a:pt x="30018" y="19109"/>
                    </a:cubicBezTo>
                    <a:cubicBezTo>
                      <a:pt x="62346" y="-12448"/>
                      <a:pt x="118534" y="-3982"/>
                      <a:pt x="137006" y="37582"/>
                    </a:cubicBezTo>
                    <a:cubicBezTo>
                      <a:pt x="147782" y="61443"/>
                      <a:pt x="145473" y="81455"/>
                      <a:pt x="130848" y="96079"/>
                    </a:cubicBezTo>
                    <a:cubicBezTo>
                      <a:pt x="116225" y="125327"/>
                      <a:pt x="86976" y="115321"/>
                      <a:pt x="63885" y="120709"/>
                    </a:cubicBezTo>
                    <a:cubicBezTo>
                      <a:pt x="53109" y="127636"/>
                      <a:pt x="53109" y="109164"/>
                      <a:pt x="43873" y="111473"/>
                    </a:cubicBezTo>
                    <a:cubicBezTo>
                      <a:pt x="42333" y="108394"/>
                      <a:pt x="39255" y="106085"/>
                      <a:pt x="34636" y="104546"/>
                    </a:cubicBezTo>
                    <a:lnTo>
                      <a:pt x="34636" y="104546"/>
                    </a:ln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C8208DE-4F48-4A8F-8D1C-694AB337A40C}"/>
                  </a:ext>
                </a:extLst>
              </p:cNvPr>
              <p:cNvSpPr/>
              <p:nvPr/>
            </p:nvSpPr>
            <p:spPr>
              <a:xfrm>
                <a:off x="10662143" y="4663077"/>
                <a:ext cx="122201" cy="146641"/>
              </a:xfrm>
              <a:custGeom>
                <a:avLst/>
                <a:gdLst>
                  <a:gd name="connsiteX0" fmla="*/ 18647 w 153939"/>
                  <a:gd name="connsiteY0" fmla="*/ 161877 h 184727"/>
                  <a:gd name="connsiteX1" fmla="*/ 9410 w 153939"/>
                  <a:gd name="connsiteY1" fmla="*/ 136478 h 184727"/>
                  <a:gd name="connsiteX2" fmla="*/ 7101 w 153939"/>
                  <a:gd name="connsiteY2" fmla="*/ 77980 h 184727"/>
                  <a:gd name="connsiteX3" fmla="*/ 4022 w 153939"/>
                  <a:gd name="connsiteY3" fmla="*/ 65665 h 184727"/>
                  <a:gd name="connsiteX4" fmla="*/ 17107 w 153939"/>
                  <a:gd name="connsiteY4" fmla="*/ 47962 h 184727"/>
                  <a:gd name="connsiteX5" fmla="*/ 17107 w 153939"/>
                  <a:gd name="connsiteY5" fmla="*/ 47962 h 184727"/>
                  <a:gd name="connsiteX6" fmla="*/ 25574 w 153939"/>
                  <a:gd name="connsiteY6" fmla="*/ 34877 h 184727"/>
                  <a:gd name="connsiteX7" fmla="*/ 50974 w 153939"/>
                  <a:gd name="connsiteY7" fmla="*/ 4090 h 184727"/>
                  <a:gd name="connsiteX8" fmla="*/ 58671 w 153939"/>
                  <a:gd name="connsiteY8" fmla="*/ 10247 h 184727"/>
                  <a:gd name="connsiteX9" fmla="*/ 68677 w 153939"/>
                  <a:gd name="connsiteY9" fmla="*/ 20253 h 184727"/>
                  <a:gd name="connsiteX10" fmla="*/ 77914 w 153939"/>
                  <a:gd name="connsiteY10" fmla="*/ 9478 h 184727"/>
                  <a:gd name="connsiteX11" fmla="*/ 86380 w 153939"/>
                  <a:gd name="connsiteY11" fmla="*/ 241 h 184727"/>
                  <a:gd name="connsiteX12" fmla="*/ 144107 w 153939"/>
                  <a:gd name="connsiteY12" fmla="*/ 49501 h 184727"/>
                  <a:gd name="connsiteX13" fmla="*/ 143338 w 153939"/>
                  <a:gd name="connsiteY13" fmla="*/ 49501 h 184727"/>
                  <a:gd name="connsiteX14" fmla="*/ 144877 w 153939"/>
                  <a:gd name="connsiteY14" fmla="*/ 62586 h 184727"/>
                  <a:gd name="connsiteX15" fmla="*/ 157192 w 153939"/>
                  <a:gd name="connsiteY15" fmla="*/ 130320 h 184727"/>
                  <a:gd name="connsiteX16" fmla="*/ 88689 w 153939"/>
                  <a:gd name="connsiteY16" fmla="*/ 190356 h 184727"/>
                  <a:gd name="connsiteX17" fmla="*/ 25574 w 153939"/>
                  <a:gd name="connsiteY17" fmla="*/ 165726 h 184727"/>
                  <a:gd name="connsiteX18" fmla="*/ 18647 w 153939"/>
                  <a:gd name="connsiteY18" fmla="*/ 161877 h 18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3939" h="184727">
                    <a:moveTo>
                      <a:pt x="18647" y="161877"/>
                    </a:moveTo>
                    <a:cubicBezTo>
                      <a:pt x="20956" y="151102"/>
                      <a:pt x="10950" y="145714"/>
                      <a:pt x="9410" y="136478"/>
                    </a:cubicBezTo>
                    <a:cubicBezTo>
                      <a:pt x="5562" y="117235"/>
                      <a:pt x="-8293" y="98762"/>
                      <a:pt x="7101" y="77980"/>
                    </a:cubicBezTo>
                    <a:cubicBezTo>
                      <a:pt x="8641" y="75671"/>
                      <a:pt x="5562" y="70283"/>
                      <a:pt x="4022" y="65665"/>
                    </a:cubicBezTo>
                    <a:cubicBezTo>
                      <a:pt x="9410" y="60277"/>
                      <a:pt x="10180" y="51811"/>
                      <a:pt x="17107" y="47962"/>
                    </a:cubicBezTo>
                    <a:lnTo>
                      <a:pt x="17107" y="47962"/>
                    </a:lnTo>
                    <a:cubicBezTo>
                      <a:pt x="21725" y="44883"/>
                      <a:pt x="22495" y="39495"/>
                      <a:pt x="25574" y="34877"/>
                    </a:cubicBezTo>
                    <a:cubicBezTo>
                      <a:pt x="39429" y="28720"/>
                      <a:pt x="57901" y="26411"/>
                      <a:pt x="50974" y="4090"/>
                    </a:cubicBezTo>
                    <a:cubicBezTo>
                      <a:pt x="57901" y="2550"/>
                      <a:pt x="57132" y="7938"/>
                      <a:pt x="58671" y="10247"/>
                    </a:cubicBezTo>
                    <a:cubicBezTo>
                      <a:pt x="61750" y="14096"/>
                      <a:pt x="61750" y="21023"/>
                      <a:pt x="68677" y="20253"/>
                    </a:cubicBezTo>
                    <a:cubicBezTo>
                      <a:pt x="74835" y="20253"/>
                      <a:pt x="75604" y="14096"/>
                      <a:pt x="77914" y="9478"/>
                    </a:cubicBezTo>
                    <a:cubicBezTo>
                      <a:pt x="79453" y="4859"/>
                      <a:pt x="78683" y="-1298"/>
                      <a:pt x="86380" y="241"/>
                    </a:cubicBezTo>
                    <a:cubicBezTo>
                      <a:pt x="105623" y="16405"/>
                      <a:pt x="131022" y="26411"/>
                      <a:pt x="144107" y="49501"/>
                    </a:cubicBezTo>
                    <a:cubicBezTo>
                      <a:pt x="144107" y="49501"/>
                      <a:pt x="143338" y="49501"/>
                      <a:pt x="143338" y="49501"/>
                    </a:cubicBezTo>
                    <a:cubicBezTo>
                      <a:pt x="144107" y="54120"/>
                      <a:pt x="142568" y="60277"/>
                      <a:pt x="144877" y="62586"/>
                    </a:cubicBezTo>
                    <a:cubicBezTo>
                      <a:pt x="171047" y="81059"/>
                      <a:pt x="155653" y="107999"/>
                      <a:pt x="157192" y="130320"/>
                    </a:cubicBezTo>
                    <a:cubicBezTo>
                      <a:pt x="160271" y="158799"/>
                      <a:pt x="118707" y="187277"/>
                      <a:pt x="88689" y="190356"/>
                    </a:cubicBezTo>
                    <a:cubicBezTo>
                      <a:pt x="62520" y="192665"/>
                      <a:pt x="40968" y="189586"/>
                      <a:pt x="25574" y="165726"/>
                    </a:cubicBezTo>
                    <a:cubicBezTo>
                      <a:pt x="24804" y="163417"/>
                      <a:pt x="20956" y="162647"/>
                      <a:pt x="18647" y="161877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2F98F6C-B9DA-401B-8592-7EACA2BC3291}"/>
                  </a:ext>
                </a:extLst>
              </p:cNvPr>
              <p:cNvSpPr/>
              <p:nvPr/>
            </p:nvSpPr>
            <p:spPr>
              <a:xfrm>
                <a:off x="10647498" y="2630334"/>
                <a:ext cx="103871" cy="134421"/>
              </a:xfrm>
              <a:custGeom>
                <a:avLst/>
                <a:gdLst>
                  <a:gd name="connsiteX0" fmla="*/ 102370 w 130848"/>
                  <a:gd name="connsiteY0" fmla="*/ 20619 h 169333"/>
                  <a:gd name="connsiteX1" fmla="*/ 132388 w 130848"/>
                  <a:gd name="connsiteY1" fmla="*/ 89892 h 169333"/>
                  <a:gd name="connsiteX2" fmla="*/ 100831 w 130848"/>
                  <a:gd name="connsiteY2" fmla="*/ 139922 h 169333"/>
                  <a:gd name="connsiteX3" fmla="*/ 80818 w 130848"/>
                  <a:gd name="connsiteY3" fmla="*/ 147619 h 169333"/>
                  <a:gd name="connsiteX4" fmla="*/ 70812 w 130848"/>
                  <a:gd name="connsiteY4" fmla="*/ 153007 h 169333"/>
                  <a:gd name="connsiteX5" fmla="*/ 26939 w 130848"/>
                  <a:gd name="connsiteY5" fmla="*/ 163013 h 169333"/>
                  <a:gd name="connsiteX6" fmla="*/ 11545 w 130848"/>
                  <a:gd name="connsiteY6" fmla="*/ 132225 h 169333"/>
                  <a:gd name="connsiteX7" fmla="*/ 0 w 130848"/>
                  <a:gd name="connsiteY7" fmla="*/ 109135 h 169333"/>
                  <a:gd name="connsiteX8" fmla="*/ 5388 w 130848"/>
                  <a:gd name="connsiteY8" fmla="*/ 73728 h 169333"/>
                  <a:gd name="connsiteX9" fmla="*/ 53109 w 130848"/>
                  <a:gd name="connsiteY9" fmla="*/ 12922 h 169333"/>
                  <a:gd name="connsiteX10" fmla="*/ 58497 w 130848"/>
                  <a:gd name="connsiteY10" fmla="*/ 9844 h 169333"/>
                  <a:gd name="connsiteX11" fmla="*/ 83897 w 130848"/>
                  <a:gd name="connsiteY11" fmla="*/ 12153 h 169333"/>
                  <a:gd name="connsiteX12" fmla="*/ 90055 w 130848"/>
                  <a:gd name="connsiteY12" fmla="*/ 12153 h 169333"/>
                  <a:gd name="connsiteX13" fmla="*/ 102370 w 130848"/>
                  <a:gd name="connsiteY13" fmla="*/ 20619 h 16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848" h="169333">
                    <a:moveTo>
                      <a:pt x="102370" y="20619"/>
                    </a:moveTo>
                    <a:cubicBezTo>
                      <a:pt x="124691" y="30625"/>
                      <a:pt x="142394" y="66801"/>
                      <a:pt x="132388" y="89892"/>
                    </a:cubicBezTo>
                    <a:cubicBezTo>
                      <a:pt x="124691" y="107595"/>
                      <a:pt x="119303" y="127607"/>
                      <a:pt x="100831" y="139922"/>
                    </a:cubicBezTo>
                    <a:cubicBezTo>
                      <a:pt x="93903" y="144541"/>
                      <a:pt x="89285" y="150698"/>
                      <a:pt x="80818" y="147619"/>
                    </a:cubicBezTo>
                    <a:cubicBezTo>
                      <a:pt x="75431" y="146080"/>
                      <a:pt x="72352" y="148389"/>
                      <a:pt x="70812" y="153007"/>
                    </a:cubicBezTo>
                    <a:cubicBezTo>
                      <a:pt x="61576" y="180716"/>
                      <a:pt x="43873" y="169171"/>
                      <a:pt x="26939" y="163013"/>
                    </a:cubicBezTo>
                    <a:cubicBezTo>
                      <a:pt x="15394" y="156086"/>
                      <a:pt x="17703" y="142231"/>
                      <a:pt x="11545" y="132225"/>
                    </a:cubicBezTo>
                    <a:cubicBezTo>
                      <a:pt x="7697" y="124529"/>
                      <a:pt x="5388" y="116062"/>
                      <a:pt x="0" y="109135"/>
                    </a:cubicBezTo>
                    <a:cubicBezTo>
                      <a:pt x="3079" y="97589"/>
                      <a:pt x="5388" y="84504"/>
                      <a:pt x="5388" y="73728"/>
                    </a:cubicBezTo>
                    <a:cubicBezTo>
                      <a:pt x="5388" y="39092"/>
                      <a:pt x="27709" y="25238"/>
                      <a:pt x="53109" y="12922"/>
                    </a:cubicBezTo>
                    <a:cubicBezTo>
                      <a:pt x="55418" y="12153"/>
                      <a:pt x="57727" y="11383"/>
                      <a:pt x="58497" y="9844"/>
                    </a:cubicBezTo>
                    <a:cubicBezTo>
                      <a:pt x="67734" y="-932"/>
                      <a:pt x="76970" y="-6320"/>
                      <a:pt x="83897" y="12153"/>
                    </a:cubicBezTo>
                    <a:cubicBezTo>
                      <a:pt x="83897" y="12922"/>
                      <a:pt x="87746" y="12153"/>
                      <a:pt x="90055" y="12153"/>
                    </a:cubicBezTo>
                    <a:cubicBezTo>
                      <a:pt x="100061" y="9074"/>
                      <a:pt x="96982" y="19850"/>
                      <a:pt x="102370" y="20619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4C123A4-DA4C-4C3E-9BA9-96372CEBA8B5}"/>
                  </a:ext>
                </a:extLst>
              </p:cNvPr>
              <p:cNvSpPr/>
              <p:nvPr/>
            </p:nvSpPr>
            <p:spPr>
              <a:xfrm>
                <a:off x="7879426" y="5167743"/>
                <a:ext cx="116091" cy="103871"/>
              </a:xfrm>
              <a:custGeom>
                <a:avLst/>
                <a:gdLst>
                  <a:gd name="connsiteX0" fmla="*/ 107413 w 146242"/>
                  <a:gd name="connsiteY0" fmla="*/ 134969 h 130848"/>
                  <a:gd name="connsiteX1" fmla="*/ 62001 w 146242"/>
                  <a:gd name="connsiteY1" fmla="*/ 129581 h 130848"/>
                  <a:gd name="connsiteX2" fmla="*/ 23516 w 146242"/>
                  <a:gd name="connsiteY2" fmla="*/ 96484 h 130848"/>
                  <a:gd name="connsiteX3" fmla="*/ 2734 w 146242"/>
                  <a:gd name="connsiteY3" fmla="*/ 57999 h 130848"/>
                  <a:gd name="connsiteX4" fmla="*/ 9661 w 146242"/>
                  <a:gd name="connsiteY4" fmla="*/ 32599 h 130848"/>
                  <a:gd name="connsiteX5" fmla="*/ 96637 w 146242"/>
                  <a:gd name="connsiteY5" fmla="*/ 1042 h 130848"/>
                  <a:gd name="connsiteX6" fmla="*/ 147437 w 146242"/>
                  <a:gd name="connsiteY6" fmla="*/ 57999 h 130848"/>
                  <a:gd name="connsiteX7" fmla="*/ 148977 w 146242"/>
                  <a:gd name="connsiteY7" fmla="*/ 96484 h 130848"/>
                  <a:gd name="connsiteX8" fmla="*/ 126655 w 146242"/>
                  <a:gd name="connsiteY8" fmla="*/ 127272 h 130848"/>
                  <a:gd name="connsiteX9" fmla="*/ 107413 w 146242"/>
                  <a:gd name="connsiteY9" fmla="*/ 134969 h 13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242" h="130848">
                    <a:moveTo>
                      <a:pt x="107413" y="134969"/>
                    </a:moveTo>
                    <a:cubicBezTo>
                      <a:pt x="93558" y="128042"/>
                      <a:pt x="78934" y="136508"/>
                      <a:pt x="62001" y="129581"/>
                    </a:cubicBezTo>
                    <a:cubicBezTo>
                      <a:pt x="43528" y="121884"/>
                      <a:pt x="34292" y="108029"/>
                      <a:pt x="23516" y="96484"/>
                    </a:cubicBezTo>
                    <a:cubicBezTo>
                      <a:pt x="14280" y="86478"/>
                      <a:pt x="12740" y="69545"/>
                      <a:pt x="2734" y="57999"/>
                    </a:cubicBezTo>
                    <a:cubicBezTo>
                      <a:pt x="-4193" y="49533"/>
                      <a:pt x="3504" y="39527"/>
                      <a:pt x="9661" y="32599"/>
                    </a:cubicBezTo>
                    <a:cubicBezTo>
                      <a:pt x="32752" y="7199"/>
                      <a:pt x="62771" y="-3577"/>
                      <a:pt x="96637" y="1042"/>
                    </a:cubicBezTo>
                    <a:cubicBezTo>
                      <a:pt x="112031" y="2581"/>
                      <a:pt x="145898" y="41836"/>
                      <a:pt x="147437" y="57999"/>
                    </a:cubicBezTo>
                    <a:cubicBezTo>
                      <a:pt x="148977" y="70315"/>
                      <a:pt x="152055" y="83399"/>
                      <a:pt x="148977" y="96484"/>
                    </a:cubicBezTo>
                    <a:cubicBezTo>
                      <a:pt x="148207" y="100332"/>
                      <a:pt x="130504" y="124963"/>
                      <a:pt x="126655" y="127272"/>
                    </a:cubicBezTo>
                    <a:cubicBezTo>
                      <a:pt x="117419" y="124193"/>
                      <a:pt x="114340" y="134199"/>
                      <a:pt x="107413" y="134969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2B9E9DE0-5F88-4908-850A-1BA92C19091F}"/>
                  </a:ext>
                </a:extLst>
              </p:cNvPr>
              <p:cNvSpPr/>
              <p:nvPr/>
            </p:nvSpPr>
            <p:spPr>
              <a:xfrm>
                <a:off x="8313123" y="1164959"/>
                <a:ext cx="134421" cy="128311"/>
              </a:xfrm>
              <a:custGeom>
                <a:avLst/>
                <a:gdLst>
                  <a:gd name="connsiteX0" fmla="*/ 0 w 169333"/>
                  <a:gd name="connsiteY0" fmla="*/ 60932 h 161636"/>
                  <a:gd name="connsiteX1" fmla="*/ 27709 w 169333"/>
                  <a:gd name="connsiteY1" fmla="*/ 21678 h 161636"/>
                  <a:gd name="connsiteX2" fmla="*/ 123921 w 169333"/>
                  <a:gd name="connsiteY2" fmla="*/ 11672 h 161636"/>
                  <a:gd name="connsiteX3" fmla="*/ 170873 w 169333"/>
                  <a:gd name="connsiteY3" fmla="*/ 60163 h 161636"/>
                  <a:gd name="connsiteX4" fmla="*/ 170873 w 169333"/>
                  <a:gd name="connsiteY4" fmla="*/ 108654 h 161636"/>
                  <a:gd name="connsiteX5" fmla="*/ 167024 w 169333"/>
                  <a:gd name="connsiteY5" fmla="*/ 127126 h 161636"/>
                  <a:gd name="connsiteX6" fmla="*/ 149321 w 169333"/>
                  <a:gd name="connsiteY6" fmla="*/ 138672 h 161636"/>
                  <a:gd name="connsiteX7" fmla="*/ 159327 w 169333"/>
                  <a:gd name="connsiteY7" fmla="*/ 161763 h 161636"/>
                  <a:gd name="connsiteX8" fmla="*/ 94673 w 169333"/>
                  <a:gd name="connsiteY8" fmla="*/ 162532 h 161636"/>
                  <a:gd name="connsiteX9" fmla="*/ 50030 w 169333"/>
                  <a:gd name="connsiteY9" fmla="*/ 156375 h 161636"/>
                  <a:gd name="connsiteX10" fmla="*/ 40794 w 169333"/>
                  <a:gd name="connsiteY10" fmla="*/ 140211 h 161636"/>
                  <a:gd name="connsiteX11" fmla="*/ 14624 w 169333"/>
                  <a:gd name="connsiteY11" fmla="*/ 117120 h 161636"/>
                  <a:gd name="connsiteX12" fmla="*/ 6927 w 169333"/>
                  <a:gd name="connsiteY12" fmla="*/ 82484 h 161636"/>
                  <a:gd name="connsiteX13" fmla="*/ 0 w 169333"/>
                  <a:gd name="connsiteY13" fmla="*/ 60932 h 16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9333" h="161636">
                    <a:moveTo>
                      <a:pt x="0" y="60932"/>
                    </a:moveTo>
                    <a:cubicBezTo>
                      <a:pt x="15394" y="52466"/>
                      <a:pt x="13855" y="33223"/>
                      <a:pt x="27709" y="21678"/>
                    </a:cubicBezTo>
                    <a:cubicBezTo>
                      <a:pt x="55418" y="-2183"/>
                      <a:pt x="90055" y="-7571"/>
                      <a:pt x="123921" y="11672"/>
                    </a:cubicBezTo>
                    <a:cubicBezTo>
                      <a:pt x="145473" y="23987"/>
                      <a:pt x="162406" y="40151"/>
                      <a:pt x="170873" y="60163"/>
                    </a:cubicBezTo>
                    <a:cubicBezTo>
                      <a:pt x="176261" y="72478"/>
                      <a:pt x="179340" y="93260"/>
                      <a:pt x="170873" y="108654"/>
                    </a:cubicBezTo>
                    <a:cubicBezTo>
                      <a:pt x="167794" y="114811"/>
                      <a:pt x="165485" y="120199"/>
                      <a:pt x="167024" y="127126"/>
                    </a:cubicBezTo>
                    <a:cubicBezTo>
                      <a:pt x="167794" y="140981"/>
                      <a:pt x="151630" y="128666"/>
                      <a:pt x="149321" y="138672"/>
                    </a:cubicBezTo>
                    <a:cubicBezTo>
                      <a:pt x="152400" y="145599"/>
                      <a:pt x="154709" y="151757"/>
                      <a:pt x="159327" y="161763"/>
                    </a:cubicBezTo>
                    <a:cubicBezTo>
                      <a:pt x="136236" y="150217"/>
                      <a:pt x="116224" y="163302"/>
                      <a:pt x="94673" y="162532"/>
                    </a:cubicBezTo>
                    <a:cubicBezTo>
                      <a:pt x="79279" y="162532"/>
                      <a:pt x="66964" y="146369"/>
                      <a:pt x="50030" y="156375"/>
                    </a:cubicBezTo>
                    <a:cubicBezTo>
                      <a:pt x="46182" y="158684"/>
                      <a:pt x="50030" y="144060"/>
                      <a:pt x="40794" y="140211"/>
                    </a:cubicBezTo>
                    <a:cubicBezTo>
                      <a:pt x="30788" y="135593"/>
                      <a:pt x="25400" y="124048"/>
                      <a:pt x="14624" y="117120"/>
                    </a:cubicBezTo>
                    <a:cubicBezTo>
                      <a:pt x="3079" y="109423"/>
                      <a:pt x="8467" y="94799"/>
                      <a:pt x="6927" y="82484"/>
                    </a:cubicBezTo>
                    <a:cubicBezTo>
                      <a:pt x="3848" y="77096"/>
                      <a:pt x="5388" y="67860"/>
                      <a:pt x="0" y="60932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3DB4AFA-F818-433A-887C-5F6BBD90D2E8}"/>
                  </a:ext>
                </a:extLst>
              </p:cNvPr>
              <p:cNvSpPr/>
              <p:nvPr/>
            </p:nvSpPr>
            <p:spPr>
              <a:xfrm>
                <a:off x="7195437" y="5073025"/>
                <a:ext cx="128311" cy="103871"/>
              </a:xfrm>
              <a:custGeom>
                <a:avLst/>
                <a:gdLst>
                  <a:gd name="connsiteX0" fmla="*/ 100830 w 161636"/>
                  <a:gd name="connsiteY0" fmla="*/ 1058 h 130848"/>
                  <a:gd name="connsiteX1" fmla="*/ 144703 w 161636"/>
                  <a:gd name="connsiteY1" fmla="*/ 8755 h 130848"/>
                  <a:gd name="connsiteX2" fmla="*/ 154709 w 161636"/>
                  <a:gd name="connsiteY2" fmla="*/ 17221 h 130848"/>
                  <a:gd name="connsiteX3" fmla="*/ 164715 w 161636"/>
                  <a:gd name="connsiteY3" fmla="*/ 45700 h 130848"/>
                  <a:gd name="connsiteX4" fmla="*/ 106218 w 161636"/>
                  <a:gd name="connsiteY4" fmla="*/ 126518 h 130848"/>
                  <a:gd name="connsiteX5" fmla="*/ 32327 w 161636"/>
                  <a:gd name="connsiteY5" fmla="*/ 118051 h 130848"/>
                  <a:gd name="connsiteX6" fmla="*/ 6927 w 161636"/>
                  <a:gd name="connsiteY6" fmla="*/ 114203 h 130848"/>
                  <a:gd name="connsiteX7" fmla="*/ 15394 w 161636"/>
                  <a:gd name="connsiteY7" fmla="*/ 94960 h 130848"/>
                  <a:gd name="connsiteX8" fmla="*/ 0 w 161636"/>
                  <a:gd name="connsiteY8" fmla="*/ 90342 h 130848"/>
                  <a:gd name="connsiteX9" fmla="*/ 20012 w 161636"/>
                  <a:gd name="connsiteY9" fmla="*/ 40312 h 130848"/>
                  <a:gd name="connsiteX10" fmla="*/ 40794 w 161636"/>
                  <a:gd name="connsiteY10" fmla="*/ 12603 h 130848"/>
                  <a:gd name="connsiteX11" fmla="*/ 48491 w 161636"/>
                  <a:gd name="connsiteY11" fmla="*/ 16452 h 130848"/>
                  <a:gd name="connsiteX12" fmla="*/ 71582 w 161636"/>
                  <a:gd name="connsiteY12" fmla="*/ 7985 h 130848"/>
                  <a:gd name="connsiteX13" fmla="*/ 100830 w 161636"/>
                  <a:gd name="connsiteY13" fmla="*/ 1058 h 13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636" h="130848">
                    <a:moveTo>
                      <a:pt x="100830" y="1058"/>
                    </a:moveTo>
                    <a:cubicBezTo>
                      <a:pt x="113146" y="16452"/>
                      <a:pt x="129309" y="11064"/>
                      <a:pt x="144703" y="8755"/>
                    </a:cubicBezTo>
                    <a:cubicBezTo>
                      <a:pt x="147782" y="11833"/>
                      <a:pt x="150861" y="14912"/>
                      <a:pt x="154709" y="17221"/>
                    </a:cubicBezTo>
                    <a:cubicBezTo>
                      <a:pt x="165485" y="24149"/>
                      <a:pt x="170103" y="38003"/>
                      <a:pt x="164715" y="45700"/>
                    </a:cubicBezTo>
                    <a:cubicBezTo>
                      <a:pt x="145473" y="72639"/>
                      <a:pt x="144703" y="111894"/>
                      <a:pt x="106218" y="126518"/>
                    </a:cubicBezTo>
                    <a:cubicBezTo>
                      <a:pt x="84667" y="134985"/>
                      <a:pt x="46952" y="136524"/>
                      <a:pt x="32327" y="118051"/>
                    </a:cubicBezTo>
                    <a:cubicBezTo>
                      <a:pt x="23861" y="108045"/>
                      <a:pt x="17703" y="108815"/>
                      <a:pt x="6927" y="114203"/>
                    </a:cubicBezTo>
                    <a:cubicBezTo>
                      <a:pt x="7697" y="104967"/>
                      <a:pt x="19242" y="102657"/>
                      <a:pt x="15394" y="94960"/>
                    </a:cubicBezTo>
                    <a:cubicBezTo>
                      <a:pt x="12315" y="88803"/>
                      <a:pt x="4618" y="92651"/>
                      <a:pt x="0" y="90342"/>
                    </a:cubicBezTo>
                    <a:cubicBezTo>
                      <a:pt x="6927" y="73409"/>
                      <a:pt x="13855" y="57245"/>
                      <a:pt x="20012" y="40312"/>
                    </a:cubicBezTo>
                    <a:cubicBezTo>
                      <a:pt x="23861" y="28767"/>
                      <a:pt x="39255" y="25688"/>
                      <a:pt x="40794" y="12603"/>
                    </a:cubicBezTo>
                    <a:cubicBezTo>
                      <a:pt x="43103" y="14142"/>
                      <a:pt x="46182" y="14912"/>
                      <a:pt x="48491" y="16452"/>
                    </a:cubicBezTo>
                    <a:cubicBezTo>
                      <a:pt x="55418" y="12603"/>
                      <a:pt x="63885" y="11833"/>
                      <a:pt x="71582" y="7985"/>
                    </a:cubicBezTo>
                    <a:cubicBezTo>
                      <a:pt x="77739" y="-7409"/>
                      <a:pt x="91594" y="4906"/>
                      <a:pt x="100830" y="1058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2D3A470-E4B2-4820-82EB-B099CA55D389}"/>
                  </a:ext>
                </a:extLst>
              </p:cNvPr>
              <p:cNvSpPr/>
              <p:nvPr/>
            </p:nvSpPr>
            <p:spPr>
              <a:xfrm>
                <a:off x="10858500" y="3965928"/>
                <a:ext cx="134421" cy="128311"/>
              </a:xfrm>
              <a:custGeom>
                <a:avLst/>
                <a:gdLst>
                  <a:gd name="connsiteX0" fmla="*/ 125952 w 169333"/>
                  <a:gd name="connsiteY0" fmla="*/ 1880 h 161636"/>
                  <a:gd name="connsiteX1" fmla="*/ 151352 w 169333"/>
                  <a:gd name="connsiteY1" fmla="*/ 20353 h 161636"/>
                  <a:gd name="connsiteX2" fmla="*/ 152121 w 169333"/>
                  <a:gd name="connsiteY2" fmla="*/ 23431 h 161636"/>
                  <a:gd name="connsiteX3" fmla="*/ 160589 w 169333"/>
                  <a:gd name="connsiteY3" fmla="*/ 36516 h 161636"/>
                  <a:gd name="connsiteX4" fmla="*/ 169055 w 169333"/>
                  <a:gd name="connsiteY4" fmla="*/ 92704 h 161636"/>
                  <a:gd name="connsiteX5" fmla="*/ 160589 w 169333"/>
                  <a:gd name="connsiteY5" fmla="*/ 124262 h 161636"/>
                  <a:gd name="connsiteX6" fmla="*/ 114407 w 169333"/>
                  <a:gd name="connsiteY6" fmla="*/ 160437 h 161636"/>
                  <a:gd name="connsiteX7" fmla="*/ 72843 w 169333"/>
                  <a:gd name="connsiteY7" fmla="*/ 165056 h 161636"/>
                  <a:gd name="connsiteX8" fmla="*/ 28970 w 169333"/>
                  <a:gd name="connsiteY8" fmla="*/ 155050 h 161636"/>
                  <a:gd name="connsiteX9" fmla="*/ 8958 w 169333"/>
                  <a:gd name="connsiteY9" fmla="*/ 155819 h 161636"/>
                  <a:gd name="connsiteX10" fmla="*/ 2031 w 169333"/>
                  <a:gd name="connsiteY10" fmla="*/ 128880 h 161636"/>
                  <a:gd name="connsiteX11" fmla="*/ 2031 w 169333"/>
                  <a:gd name="connsiteY11" fmla="*/ 119643 h 161636"/>
                  <a:gd name="connsiteX12" fmla="*/ 2800 w 169333"/>
                  <a:gd name="connsiteY12" fmla="*/ 63455 h 161636"/>
                  <a:gd name="connsiteX13" fmla="*/ 2031 w 169333"/>
                  <a:gd name="connsiteY13" fmla="*/ 49601 h 161636"/>
                  <a:gd name="connsiteX14" fmla="*/ 10497 w 169333"/>
                  <a:gd name="connsiteY14" fmla="*/ 48831 h 161636"/>
                  <a:gd name="connsiteX15" fmla="*/ 63606 w 169333"/>
                  <a:gd name="connsiteY15" fmla="*/ 5728 h 161636"/>
                  <a:gd name="connsiteX16" fmla="*/ 125952 w 169333"/>
                  <a:gd name="connsiteY16" fmla="*/ 1880 h 161636"/>
                  <a:gd name="connsiteX17" fmla="*/ 125952 w 169333"/>
                  <a:gd name="connsiteY17" fmla="*/ 1880 h 16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9333" h="161636">
                    <a:moveTo>
                      <a:pt x="125952" y="1880"/>
                    </a:moveTo>
                    <a:cubicBezTo>
                      <a:pt x="124412" y="21892"/>
                      <a:pt x="139806" y="18813"/>
                      <a:pt x="151352" y="20353"/>
                    </a:cubicBezTo>
                    <a:cubicBezTo>
                      <a:pt x="151352" y="21892"/>
                      <a:pt x="151352" y="22662"/>
                      <a:pt x="152121" y="23431"/>
                    </a:cubicBezTo>
                    <a:cubicBezTo>
                      <a:pt x="155200" y="28050"/>
                      <a:pt x="154431" y="34207"/>
                      <a:pt x="160589" y="36516"/>
                    </a:cubicBezTo>
                    <a:cubicBezTo>
                      <a:pt x="165976" y="54989"/>
                      <a:pt x="176752" y="72692"/>
                      <a:pt x="169055" y="92704"/>
                    </a:cubicBezTo>
                    <a:cubicBezTo>
                      <a:pt x="163667" y="102710"/>
                      <a:pt x="168286" y="115025"/>
                      <a:pt x="160589" y="124262"/>
                    </a:cubicBezTo>
                    <a:cubicBezTo>
                      <a:pt x="145195" y="136577"/>
                      <a:pt x="128261" y="145813"/>
                      <a:pt x="114407" y="160437"/>
                    </a:cubicBezTo>
                    <a:cubicBezTo>
                      <a:pt x="109788" y="165825"/>
                      <a:pt x="87467" y="166595"/>
                      <a:pt x="72843" y="165056"/>
                    </a:cubicBezTo>
                    <a:cubicBezTo>
                      <a:pt x="57449" y="163516"/>
                      <a:pt x="42825" y="160437"/>
                      <a:pt x="28970" y="155050"/>
                    </a:cubicBezTo>
                    <a:cubicBezTo>
                      <a:pt x="22043" y="151971"/>
                      <a:pt x="15116" y="152740"/>
                      <a:pt x="8958" y="155819"/>
                    </a:cubicBezTo>
                    <a:cubicBezTo>
                      <a:pt x="6649" y="145813"/>
                      <a:pt x="29740" y="130419"/>
                      <a:pt x="2031" y="128880"/>
                    </a:cubicBezTo>
                    <a:cubicBezTo>
                      <a:pt x="-1048" y="125801"/>
                      <a:pt x="-278" y="122722"/>
                      <a:pt x="2031" y="119643"/>
                    </a:cubicBezTo>
                    <a:cubicBezTo>
                      <a:pt x="2800" y="101171"/>
                      <a:pt x="-1048" y="81928"/>
                      <a:pt x="2800" y="63455"/>
                    </a:cubicBezTo>
                    <a:cubicBezTo>
                      <a:pt x="16655" y="58067"/>
                      <a:pt x="-1048" y="54219"/>
                      <a:pt x="2031" y="49601"/>
                    </a:cubicBezTo>
                    <a:cubicBezTo>
                      <a:pt x="4340" y="46522"/>
                      <a:pt x="7419" y="46522"/>
                      <a:pt x="10497" y="48831"/>
                    </a:cubicBezTo>
                    <a:cubicBezTo>
                      <a:pt x="21273" y="26510"/>
                      <a:pt x="45134" y="18813"/>
                      <a:pt x="63606" y="5728"/>
                    </a:cubicBezTo>
                    <a:cubicBezTo>
                      <a:pt x="85158" y="-1969"/>
                      <a:pt x="105170" y="-429"/>
                      <a:pt x="125952" y="1880"/>
                    </a:cubicBezTo>
                    <a:lnTo>
                      <a:pt x="125952" y="1880"/>
                    </a:ln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F04F84F-9084-4069-B043-B1376B38DD83}"/>
                  </a:ext>
                </a:extLst>
              </p:cNvPr>
              <p:cNvSpPr/>
              <p:nvPr/>
            </p:nvSpPr>
            <p:spPr>
              <a:xfrm>
                <a:off x="6595261" y="4371058"/>
                <a:ext cx="146641" cy="122201"/>
              </a:xfrm>
              <a:custGeom>
                <a:avLst/>
                <a:gdLst>
                  <a:gd name="connsiteX0" fmla="*/ 54176 w 184727"/>
                  <a:gd name="connsiteY0" fmla="*/ 11353 h 153939"/>
                  <a:gd name="connsiteX1" fmla="*/ 124988 w 184727"/>
                  <a:gd name="connsiteY1" fmla="*/ 10583 h 153939"/>
                  <a:gd name="connsiteX2" fmla="*/ 138842 w 184727"/>
                  <a:gd name="connsiteY2" fmla="*/ 19050 h 153939"/>
                  <a:gd name="connsiteX3" fmla="*/ 151927 w 184727"/>
                  <a:gd name="connsiteY3" fmla="*/ 19050 h 153939"/>
                  <a:gd name="connsiteX4" fmla="*/ 185024 w 184727"/>
                  <a:gd name="connsiteY4" fmla="*/ 25977 h 153939"/>
                  <a:gd name="connsiteX5" fmla="*/ 172709 w 184727"/>
                  <a:gd name="connsiteY5" fmla="*/ 64462 h 153939"/>
                  <a:gd name="connsiteX6" fmla="*/ 191182 w 184727"/>
                  <a:gd name="connsiteY6" fmla="*/ 73699 h 153939"/>
                  <a:gd name="connsiteX7" fmla="*/ 169630 w 184727"/>
                  <a:gd name="connsiteY7" fmla="*/ 102947 h 153939"/>
                  <a:gd name="connsiteX8" fmla="*/ 165012 w 184727"/>
                  <a:gd name="connsiteY8" fmla="*/ 112183 h 153939"/>
                  <a:gd name="connsiteX9" fmla="*/ 124218 w 184727"/>
                  <a:gd name="connsiteY9" fmla="*/ 155286 h 153939"/>
                  <a:gd name="connsiteX10" fmla="*/ 104976 w 184727"/>
                  <a:gd name="connsiteY10" fmla="*/ 153747 h 153939"/>
                  <a:gd name="connsiteX11" fmla="*/ 53406 w 184727"/>
                  <a:gd name="connsiteY11" fmla="*/ 157595 h 153939"/>
                  <a:gd name="connsiteX12" fmla="*/ 28006 w 184727"/>
                  <a:gd name="connsiteY12" fmla="*/ 142971 h 153939"/>
                  <a:gd name="connsiteX13" fmla="*/ 1067 w 184727"/>
                  <a:gd name="connsiteY13" fmla="*/ 95250 h 153939"/>
                  <a:gd name="connsiteX14" fmla="*/ 25697 w 184727"/>
                  <a:gd name="connsiteY14" fmla="*/ 23668 h 153939"/>
                  <a:gd name="connsiteX15" fmla="*/ 39552 w 184727"/>
                  <a:gd name="connsiteY15" fmla="*/ 19050 h 153939"/>
                  <a:gd name="connsiteX16" fmla="*/ 54176 w 184727"/>
                  <a:gd name="connsiteY16" fmla="*/ 11353 h 153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4727" h="153939">
                    <a:moveTo>
                      <a:pt x="54176" y="11353"/>
                    </a:moveTo>
                    <a:cubicBezTo>
                      <a:pt x="77267" y="-4041"/>
                      <a:pt x="101127" y="-3271"/>
                      <a:pt x="124988" y="10583"/>
                    </a:cubicBezTo>
                    <a:cubicBezTo>
                      <a:pt x="130376" y="12892"/>
                      <a:pt x="134224" y="16741"/>
                      <a:pt x="138842" y="19050"/>
                    </a:cubicBezTo>
                    <a:cubicBezTo>
                      <a:pt x="143461" y="19050"/>
                      <a:pt x="147309" y="19820"/>
                      <a:pt x="151927" y="19050"/>
                    </a:cubicBezTo>
                    <a:cubicBezTo>
                      <a:pt x="163473" y="17511"/>
                      <a:pt x="177327" y="11353"/>
                      <a:pt x="185024" y="25977"/>
                    </a:cubicBezTo>
                    <a:cubicBezTo>
                      <a:pt x="192721" y="41371"/>
                      <a:pt x="187333" y="55226"/>
                      <a:pt x="172709" y="64462"/>
                    </a:cubicBezTo>
                    <a:cubicBezTo>
                      <a:pt x="177327" y="70620"/>
                      <a:pt x="184254" y="69850"/>
                      <a:pt x="191182" y="73699"/>
                    </a:cubicBezTo>
                    <a:cubicBezTo>
                      <a:pt x="181176" y="81396"/>
                      <a:pt x="171939" y="89862"/>
                      <a:pt x="169630" y="102947"/>
                    </a:cubicBezTo>
                    <a:cubicBezTo>
                      <a:pt x="171939" y="107565"/>
                      <a:pt x="167321" y="109105"/>
                      <a:pt x="165012" y="112183"/>
                    </a:cubicBezTo>
                    <a:cubicBezTo>
                      <a:pt x="155006" y="129886"/>
                      <a:pt x="135764" y="138353"/>
                      <a:pt x="124218" y="155286"/>
                    </a:cubicBezTo>
                    <a:cubicBezTo>
                      <a:pt x="119600" y="162983"/>
                      <a:pt x="112673" y="152208"/>
                      <a:pt x="104976" y="153747"/>
                    </a:cubicBezTo>
                    <a:cubicBezTo>
                      <a:pt x="88812" y="156056"/>
                      <a:pt x="71879" y="166832"/>
                      <a:pt x="53406" y="157595"/>
                    </a:cubicBezTo>
                    <a:cubicBezTo>
                      <a:pt x="44939" y="152977"/>
                      <a:pt x="39552" y="141432"/>
                      <a:pt x="28006" y="142971"/>
                    </a:cubicBezTo>
                    <a:cubicBezTo>
                      <a:pt x="12612" y="130656"/>
                      <a:pt x="4915" y="116032"/>
                      <a:pt x="1067" y="95250"/>
                    </a:cubicBezTo>
                    <a:cubicBezTo>
                      <a:pt x="-3552" y="65232"/>
                      <a:pt x="7224" y="44450"/>
                      <a:pt x="25697" y="23668"/>
                    </a:cubicBezTo>
                    <a:cubicBezTo>
                      <a:pt x="29545" y="19050"/>
                      <a:pt x="34933" y="19820"/>
                      <a:pt x="39552" y="19050"/>
                    </a:cubicBezTo>
                    <a:cubicBezTo>
                      <a:pt x="44939" y="15971"/>
                      <a:pt x="49557" y="13662"/>
                      <a:pt x="54176" y="11353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8CBB5FA-51ED-4753-A32D-0927D30E46B1}"/>
                  </a:ext>
                </a:extLst>
              </p:cNvPr>
              <p:cNvSpPr/>
              <p:nvPr/>
            </p:nvSpPr>
            <p:spPr>
              <a:xfrm>
                <a:off x="7000161" y="2031424"/>
                <a:ext cx="763756" cy="769867"/>
              </a:xfrm>
              <a:custGeom>
                <a:avLst/>
                <a:gdLst>
                  <a:gd name="connsiteX0" fmla="*/ 944187 w 962121"/>
                  <a:gd name="connsiteY0" fmla="*/ 526880 h 969818"/>
                  <a:gd name="connsiteX1" fmla="*/ 909551 w 962121"/>
                  <a:gd name="connsiteY1" fmla="*/ 493783 h 969818"/>
                  <a:gd name="connsiteX2" fmla="*/ 887999 w 962121"/>
                  <a:gd name="connsiteY2" fmla="*/ 435286 h 969818"/>
                  <a:gd name="connsiteX3" fmla="*/ 874145 w 962121"/>
                  <a:gd name="connsiteY3" fmla="*/ 379868 h 969818"/>
                  <a:gd name="connsiteX4" fmla="*/ 867218 w 962121"/>
                  <a:gd name="connsiteY4" fmla="*/ 367552 h 969818"/>
                  <a:gd name="connsiteX5" fmla="*/ 786400 w 962121"/>
                  <a:gd name="connsiteY5" fmla="*/ 333686 h 969818"/>
                  <a:gd name="connsiteX6" fmla="*/ 760999 w 962121"/>
                  <a:gd name="connsiteY6" fmla="*/ 330607 h 969818"/>
                  <a:gd name="connsiteX7" fmla="*/ 757921 w 962121"/>
                  <a:gd name="connsiteY7" fmla="*/ 302898 h 969818"/>
                  <a:gd name="connsiteX8" fmla="*/ 752533 w 962121"/>
                  <a:gd name="connsiteY8" fmla="*/ 244401 h 969818"/>
                  <a:gd name="connsiteX9" fmla="*/ 738678 w 962121"/>
                  <a:gd name="connsiteY9" fmla="*/ 218231 h 969818"/>
                  <a:gd name="connsiteX10" fmla="*/ 727133 w 962121"/>
                  <a:gd name="connsiteY10" fmla="*/ 205146 h 969818"/>
                  <a:gd name="connsiteX11" fmla="*/ 720975 w 962121"/>
                  <a:gd name="connsiteY11" fmla="*/ 198989 h 969818"/>
                  <a:gd name="connsiteX12" fmla="*/ 710969 w 962121"/>
                  <a:gd name="connsiteY12" fmla="*/ 182825 h 969818"/>
                  <a:gd name="connsiteX13" fmla="*/ 687878 w 962121"/>
                  <a:gd name="connsiteY13" fmla="*/ 154346 h 969818"/>
                  <a:gd name="connsiteX14" fmla="*/ 587048 w 962121"/>
                  <a:gd name="connsiteY14" fmla="*/ 42740 h 969818"/>
                  <a:gd name="connsiteX15" fmla="*/ 566266 w 962121"/>
                  <a:gd name="connsiteY15" fmla="*/ 15031 h 969818"/>
                  <a:gd name="connsiteX16" fmla="*/ 509309 w 962121"/>
                  <a:gd name="connsiteY16" fmla="*/ 23498 h 969818"/>
                  <a:gd name="connsiteX17" fmla="*/ 490066 w 962121"/>
                  <a:gd name="connsiteY17" fmla="*/ 68910 h 969818"/>
                  <a:gd name="connsiteX18" fmla="*/ 467745 w 962121"/>
                  <a:gd name="connsiteY18" fmla="*/ 160504 h 969818"/>
                  <a:gd name="connsiteX19" fmla="*/ 464666 w 962121"/>
                  <a:gd name="connsiteY19" fmla="*/ 184365 h 969818"/>
                  <a:gd name="connsiteX20" fmla="*/ 463127 w 962121"/>
                  <a:gd name="connsiteY20" fmla="*/ 198219 h 969818"/>
                  <a:gd name="connsiteX21" fmla="*/ 480830 w 962121"/>
                  <a:gd name="connsiteY21" fmla="*/ 446061 h 969818"/>
                  <a:gd name="connsiteX22" fmla="*/ 446193 w 962121"/>
                  <a:gd name="connsiteY22" fmla="*/ 416813 h 969818"/>
                  <a:gd name="connsiteX23" fmla="*/ 437727 w 962121"/>
                  <a:gd name="connsiteY23" fmla="*/ 415274 h 969818"/>
                  <a:gd name="connsiteX24" fmla="*/ 433878 w 962121"/>
                  <a:gd name="connsiteY24" fmla="*/ 406807 h 969818"/>
                  <a:gd name="connsiteX25" fmla="*/ 425412 w 962121"/>
                  <a:gd name="connsiteY25" fmla="*/ 324449 h 969818"/>
                  <a:gd name="connsiteX26" fmla="*/ 405399 w 962121"/>
                  <a:gd name="connsiteY26" fmla="*/ 268261 h 969818"/>
                  <a:gd name="connsiteX27" fmla="*/ 428490 w 962121"/>
                  <a:gd name="connsiteY27" fmla="*/ 416043 h 969818"/>
                  <a:gd name="connsiteX28" fmla="*/ 428490 w 962121"/>
                  <a:gd name="connsiteY28" fmla="*/ 416043 h 969818"/>
                  <a:gd name="connsiteX29" fmla="*/ 410787 w 962121"/>
                  <a:gd name="connsiteY29" fmla="*/ 429128 h 969818"/>
                  <a:gd name="connsiteX30" fmla="*/ 360757 w 962121"/>
                  <a:gd name="connsiteY30" fmla="*/ 426819 h 969818"/>
                  <a:gd name="connsiteX31" fmla="*/ 257618 w 962121"/>
                  <a:gd name="connsiteY31" fmla="*/ 412195 h 969818"/>
                  <a:gd name="connsiteX32" fmla="*/ 269933 w 962121"/>
                  <a:gd name="connsiteY32" fmla="*/ 425280 h 969818"/>
                  <a:gd name="connsiteX33" fmla="*/ 405399 w 962121"/>
                  <a:gd name="connsiteY33" fmla="*/ 438365 h 969818"/>
                  <a:gd name="connsiteX34" fmla="*/ 406939 w 962121"/>
                  <a:gd name="connsiteY34" fmla="*/ 442983 h 969818"/>
                  <a:gd name="connsiteX35" fmla="*/ 413096 w 962121"/>
                  <a:gd name="connsiteY35" fmla="*/ 465304 h 969818"/>
                  <a:gd name="connsiteX36" fmla="*/ 429260 w 962121"/>
                  <a:gd name="connsiteY36" fmla="*/ 479158 h 969818"/>
                  <a:gd name="connsiteX37" fmla="*/ 446193 w 962121"/>
                  <a:gd name="connsiteY37" fmla="*/ 480698 h 969818"/>
                  <a:gd name="connsiteX38" fmla="*/ 453121 w 962121"/>
                  <a:gd name="connsiteY38" fmla="*/ 493783 h 969818"/>
                  <a:gd name="connsiteX39" fmla="*/ 443884 w 962121"/>
                  <a:gd name="connsiteY39" fmla="*/ 503019 h 969818"/>
                  <a:gd name="connsiteX40" fmla="*/ 373842 w 962121"/>
                  <a:gd name="connsiteY40" fmla="*/ 488395 h 969818"/>
                  <a:gd name="connsiteX41" fmla="*/ 342284 w 962121"/>
                  <a:gd name="connsiteY41" fmla="*/ 482237 h 969818"/>
                  <a:gd name="connsiteX42" fmla="*/ 229139 w 962121"/>
                  <a:gd name="connsiteY42" fmla="*/ 480698 h 969818"/>
                  <a:gd name="connsiteX43" fmla="*/ 160636 w 962121"/>
                  <a:gd name="connsiteY43" fmla="*/ 491474 h 969818"/>
                  <a:gd name="connsiteX44" fmla="*/ 67502 w 962121"/>
                  <a:gd name="connsiteY44" fmla="*/ 512255 h 969818"/>
                  <a:gd name="connsiteX45" fmla="*/ 28248 w 962121"/>
                  <a:gd name="connsiteY45" fmla="*/ 527649 h 969818"/>
                  <a:gd name="connsiteX46" fmla="*/ 19781 w 962121"/>
                  <a:gd name="connsiteY46" fmla="*/ 536116 h 969818"/>
                  <a:gd name="connsiteX47" fmla="*/ 2078 w 962121"/>
                  <a:gd name="connsiteY47" fmla="*/ 554589 h 969818"/>
                  <a:gd name="connsiteX48" fmla="*/ 26709 w 962121"/>
                  <a:gd name="connsiteY48" fmla="*/ 595383 h 969818"/>
                  <a:gd name="connsiteX49" fmla="*/ 99830 w 962121"/>
                  <a:gd name="connsiteY49" fmla="*/ 653880 h 969818"/>
                  <a:gd name="connsiteX50" fmla="*/ 116763 w 962121"/>
                  <a:gd name="connsiteY50" fmla="*/ 670043 h 969818"/>
                  <a:gd name="connsiteX51" fmla="*/ 126769 w 962121"/>
                  <a:gd name="connsiteY51" fmla="*/ 677740 h 969818"/>
                  <a:gd name="connsiteX52" fmla="*/ 196812 w 962121"/>
                  <a:gd name="connsiteY52" fmla="*/ 739316 h 969818"/>
                  <a:gd name="connsiteX53" fmla="*/ 225290 w 962121"/>
                  <a:gd name="connsiteY53" fmla="*/ 760098 h 969818"/>
                  <a:gd name="connsiteX54" fmla="*/ 269163 w 962121"/>
                  <a:gd name="connsiteY54" fmla="*/ 772413 h 969818"/>
                  <a:gd name="connsiteX55" fmla="*/ 310727 w 962121"/>
                  <a:gd name="connsiteY55" fmla="*/ 772413 h 969818"/>
                  <a:gd name="connsiteX56" fmla="*/ 335357 w 962121"/>
                  <a:gd name="connsiteY56" fmla="*/ 797043 h 969818"/>
                  <a:gd name="connsiteX57" fmla="*/ 339975 w 962121"/>
                  <a:gd name="connsiteY57" fmla="*/ 840146 h 969818"/>
                  <a:gd name="connsiteX58" fmla="*/ 351521 w 962121"/>
                  <a:gd name="connsiteY58" fmla="*/ 869395 h 969818"/>
                  <a:gd name="connsiteX59" fmla="*/ 368454 w 962121"/>
                  <a:gd name="connsiteY59" fmla="*/ 877862 h 969818"/>
                  <a:gd name="connsiteX60" fmla="*/ 387696 w 962121"/>
                  <a:gd name="connsiteY60" fmla="*/ 882480 h 969818"/>
                  <a:gd name="connsiteX61" fmla="*/ 393084 w 962121"/>
                  <a:gd name="connsiteY61" fmla="*/ 884789 h 969818"/>
                  <a:gd name="connsiteX62" fmla="*/ 421563 w 962121"/>
                  <a:gd name="connsiteY62" fmla="*/ 894025 h 969818"/>
                  <a:gd name="connsiteX63" fmla="*/ 426181 w 962121"/>
                  <a:gd name="connsiteY63" fmla="*/ 897874 h 969818"/>
                  <a:gd name="connsiteX64" fmla="*/ 470054 w 962121"/>
                  <a:gd name="connsiteY64" fmla="*/ 906340 h 969818"/>
                  <a:gd name="connsiteX65" fmla="*/ 510078 w 962121"/>
                  <a:gd name="connsiteY65" fmla="*/ 927892 h 969818"/>
                  <a:gd name="connsiteX66" fmla="*/ 536248 w 962121"/>
                  <a:gd name="connsiteY66" fmla="*/ 959449 h 969818"/>
                  <a:gd name="connsiteX67" fmla="*/ 565496 w 962121"/>
                  <a:gd name="connsiteY67" fmla="*/ 964067 h 969818"/>
                  <a:gd name="connsiteX68" fmla="*/ 574733 w 962121"/>
                  <a:gd name="connsiteY68" fmla="*/ 951753 h 969818"/>
                  <a:gd name="connsiteX69" fmla="*/ 590896 w 962121"/>
                  <a:gd name="connsiteY69" fmla="*/ 935589 h 969818"/>
                  <a:gd name="connsiteX70" fmla="*/ 610909 w 962121"/>
                  <a:gd name="connsiteY70" fmla="*/ 920965 h 969818"/>
                  <a:gd name="connsiteX71" fmla="*/ 614757 w 962121"/>
                  <a:gd name="connsiteY71" fmla="*/ 915577 h 969818"/>
                  <a:gd name="connsiteX72" fmla="*/ 652472 w 962121"/>
                  <a:gd name="connsiteY72" fmla="*/ 825522 h 969818"/>
                  <a:gd name="connsiteX73" fmla="*/ 654012 w 962121"/>
                  <a:gd name="connsiteY73" fmla="*/ 811668 h 969818"/>
                  <a:gd name="connsiteX74" fmla="*/ 645545 w 962121"/>
                  <a:gd name="connsiteY74" fmla="*/ 716225 h 969818"/>
                  <a:gd name="connsiteX75" fmla="*/ 615527 w 962121"/>
                  <a:gd name="connsiteY75" fmla="*/ 641564 h 969818"/>
                  <a:gd name="connsiteX76" fmla="*/ 616296 w 962121"/>
                  <a:gd name="connsiteY76" fmla="*/ 637716 h 969818"/>
                  <a:gd name="connsiteX77" fmla="*/ 618606 w 962121"/>
                  <a:gd name="connsiteY77" fmla="*/ 637716 h 969818"/>
                  <a:gd name="connsiteX78" fmla="*/ 646315 w 962121"/>
                  <a:gd name="connsiteY78" fmla="*/ 634637 h 969818"/>
                  <a:gd name="connsiteX79" fmla="*/ 637078 w 962121"/>
                  <a:gd name="connsiteY79" fmla="*/ 623092 h 969818"/>
                  <a:gd name="connsiteX80" fmla="*/ 633230 w 962121"/>
                  <a:gd name="connsiteY80" fmla="*/ 616165 h 969818"/>
                  <a:gd name="connsiteX81" fmla="*/ 640157 w 962121"/>
                  <a:gd name="connsiteY81" fmla="*/ 615395 h 969818"/>
                  <a:gd name="connsiteX82" fmla="*/ 657860 w 962121"/>
                  <a:gd name="connsiteY82" fmla="*/ 631559 h 969818"/>
                  <a:gd name="connsiteX83" fmla="*/ 740218 w 962121"/>
                  <a:gd name="connsiteY83" fmla="*/ 654649 h 969818"/>
                  <a:gd name="connsiteX84" fmla="*/ 779472 w 962121"/>
                  <a:gd name="connsiteY84" fmla="*/ 658498 h 969818"/>
                  <a:gd name="connsiteX85" fmla="*/ 817187 w 962121"/>
                  <a:gd name="connsiteY85" fmla="*/ 652340 h 969818"/>
                  <a:gd name="connsiteX86" fmla="*/ 950345 w 962121"/>
                  <a:gd name="connsiteY86" fmla="*/ 568443 h 969818"/>
                  <a:gd name="connsiteX87" fmla="*/ 962660 w 962121"/>
                  <a:gd name="connsiteY87" fmla="*/ 549971 h 969818"/>
                  <a:gd name="connsiteX88" fmla="*/ 944187 w 962121"/>
                  <a:gd name="connsiteY88" fmla="*/ 526880 h 96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62121" h="969818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C4075BD-BC71-41DA-A721-E2020562AF33}"/>
                  </a:ext>
                </a:extLst>
              </p:cNvPr>
              <p:cNvSpPr/>
              <p:nvPr/>
            </p:nvSpPr>
            <p:spPr>
              <a:xfrm flipH="1">
                <a:off x="8784570" y="1883600"/>
                <a:ext cx="763756" cy="769867"/>
              </a:xfrm>
              <a:custGeom>
                <a:avLst/>
                <a:gdLst>
                  <a:gd name="connsiteX0" fmla="*/ 944187 w 962121"/>
                  <a:gd name="connsiteY0" fmla="*/ 526880 h 969818"/>
                  <a:gd name="connsiteX1" fmla="*/ 909551 w 962121"/>
                  <a:gd name="connsiteY1" fmla="*/ 493783 h 969818"/>
                  <a:gd name="connsiteX2" fmla="*/ 887999 w 962121"/>
                  <a:gd name="connsiteY2" fmla="*/ 435286 h 969818"/>
                  <a:gd name="connsiteX3" fmla="*/ 874145 w 962121"/>
                  <a:gd name="connsiteY3" fmla="*/ 379868 h 969818"/>
                  <a:gd name="connsiteX4" fmla="*/ 867218 w 962121"/>
                  <a:gd name="connsiteY4" fmla="*/ 367552 h 969818"/>
                  <a:gd name="connsiteX5" fmla="*/ 786400 w 962121"/>
                  <a:gd name="connsiteY5" fmla="*/ 333686 h 969818"/>
                  <a:gd name="connsiteX6" fmla="*/ 760999 w 962121"/>
                  <a:gd name="connsiteY6" fmla="*/ 330607 h 969818"/>
                  <a:gd name="connsiteX7" fmla="*/ 757921 w 962121"/>
                  <a:gd name="connsiteY7" fmla="*/ 302898 h 969818"/>
                  <a:gd name="connsiteX8" fmla="*/ 752533 w 962121"/>
                  <a:gd name="connsiteY8" fmla="*/ 244401 h 969818"/>
                  <a:gd name="connsiteX9" fmla="*/ 738678 w 962121"/>
                  <a:gd name="connsiteY9" fmla="*/ 218231 h 969818"/>
                  <a:gd name="connsiteX10" fmla="*/ 727133 w 962121"/>
                  <a:gd name="connsiteY10" fmla="*/ 205146 h 969818"/>
                  <a:gd name="connsiteX11" fmla="*/ 720975 w 962121"/>
                  <a:gd name="connsiteY11" fmla="*/ 198989 h 969818"/>
                  <a:gd name="connsiteX12" fmla="*/ 710969 w 962121"/>
                  <a:gd name="connsiteY12" fmla="*/ 182825 h 969818"/>
                  <a:gd name="connsiteX13" fmla="*/ 687878 w 962121"/>
                  <a:gd name="connsiteY13" fmla="*/ 154346 h 969818"/>
                  <a:gd name="connsiteX14" fmla="*/ 587048 w 962121"/>
                  <a:gd name="connsiteY14" fmla="*/ 42740 h 969818"/>
                  <a:gd name="connsiteX15" fmla="*/ 566266 w 962121"/>
                  <a:gd name="connsiteY15" fmla="*/ 15031 h 969818"/>
                  <a:gd name="connsiteX16" fmla="*/ 509309 w 962121"/>
                  <a:gd name="connsiteY16" fmla="*/ 23498 h 969818"/>
                  <a:gd name="connsiteX17" fmla="*/ 490066 w 962121"/>
                  <a:gd name="connsiteY17" fmla="*/ 68910 h 969818"/>
                  <a:gd name="connsiteX18" fmla="*/ 467745 w 962121"/>
                  <a:gd name="connsiteY18" fmla="*/ 160504 h 969818"/>
                  <a:gd name="connsiteX19" fmla="*/ 464666 w 962121"/>
                  <a:gd name="connsiteY19" fmla="*/ 184365 h 969818"/>
                  <a:gd name="connsiteX20" fmla="*/ 463127 w 962121"/>
                  <a:gd name="connsiteY20" fmla="*/ 198219 h 969818"/>
                  <a:gd name="connsiteX21" fmla="*/ 480830 w 962121"/>
                  <a:gd name="connsiteY21" fmla="*/ 446061 h 969818"/>
                  <a:gd name="connsiteX22" fmla="*/ 446193 w 962121"/>
                  <a:gd name="connsiteY22" fmla="*/ 416813 h 969818"/>
                  <a:gd name="connsiteX23" fmla="*/ 437727 w 962121"/>
                  <a:gd name="connsiteY23" fmla="*/ 415274 h 969818"/>
                  <a:gd name="connsiteX24" fmla="*/ 433878 w 962121"/>
                  <a:gd name="connsiteY24" fmla="*/ 406807 h 969818"/>
                  <a:gd name="connsiteX25" fmla="*/ 425412 w 962121"/>
                  <a:gd name="connsiteY25" fmla="*/ 324449 h 969818"/>
                  <a:gd name="connsiteX26" fmla="*/ 405399 w 962121"/>
                  <a:gd name="connsiteY26" fmla="*/ 268261 h 969818"/>
                  <a:gd name="connsiteX27" fmla="*/ 428490 w 962121"/>
                  <a:gd name="connsiteY27" fmla="*/ 416043 h 969818"/>
                  <a:gd name="connsiteX28" fmla="*/ 428490 w 962121"/>
                  <a:gd name="connsiteY28" fmla="*/ 416043 h 969818"/>
                  <a:gd name="connsiteX29" fmla="*/ 410787 w 962121"/>
                  <a:gd name="connsiteY29" fmla="*/ 429128 h 969818"/>
                  <a:gd name="connsiteX30" fmla="*/ 360757 w 962121"/>
                  <a:gd name="connsiteY30" fmla="*/ 426819 h 969818"/>
                  <a:gd name="connsiteX31" fmla="*/ 257618 w 962121"/>
                  <a:gd name="connsiteY31" fmla="*/ 412195 h 969818"/>
                  <a:gd name="connsiteX32" fmla="*/ 269933 w 962121"/>
                  <a:gd name="connsiteY32" fmla="*/ 425280 h 969818"/>
                  <a:gd name="connsiteX33" fmla="*/ 405399 w 962121"/>
                  <a:gd name="connsiteY33" fmla="*/ 438365 h 969818"/>
                  <a:gd name="connsiteX34" fmla="*/ 406939 w 962121"/>
                  <a:gd name="connsiteY34" fmla="*/ 442983 h 969818"/>
                  <a:gd name="connsiteX35" fmla="*/ 413096 w 962121"/>
                  <a:gd name="connsiteY35" fmla="*/ 465304 h 969818"/>
                  <a:gd name="connsiteX36" fmla="*/ 429260 w 962121"/>
                  <a:gd name="connsiteY36" fmla="*/ 479158 h 969818"/>
                  <a:gd name="connsiteX37" fmla="*/ 446193 w 962121"/>
                  <a:gd name="connsiteY37" fmla="*/ 480698 h 969818"/>
                  <a:gd name="connsiteX38" fmla="*/ 453121 w 962121"/>
                  <a:gd name="connsiteY38" fmla="*/ 493783 h 969818"/>
                  <a:gd name="connsiteX39" fmla="*/ 443884 w 962121"/>
                  <a:gd name="connsiteY39" fmla="*/ 503019 h 969818"/>
                  <a:gd name="connsiteX40" fmla="*/ 373842 w 962121"/>
                  <a:gd name="connsiteY40" fmla="*/ 488395 h 969818"/>
                  <a:gd name="connsiteX41" fmla="*/ 342284 w 962121"/>
                  <a:gd name="connsiteY41" fmla="*/ 482237 h 969818"/>
                  <a:gd name="connsiteX42" fmla="*/ 229139 w 962121"/>
                  <a:gd name="connsiteY42" fmla="*/ 480698 h 969818"/>
                  <a:gd name="connsiteX43" fmla="*/ 160636 w 962121"/>
                  <a:gd name="connsiteY43" fmla="*/ 491474 h 969818"/>
                  <a:gd name="connsiteX44" fmla="*/ 67502 w 962121"/>
                  <a:gd name="connsiteY44" fmla="*/ 512255 h 969818"/>
                  <a:gd name="connsiteX45" fmla="*/ 28248 w 962121"/>
                  <a:gd name="connsiteY45" fmla="*/ 527649 h 969818"/>
                  <a:gd name="connsiteX46" fmla="*/ 19781 w 962121"/>
                  <a:gd name="connsiteY46" fmla="*/ 536116 h 969818"/>
                  <a:gd name="connsiteX47" fmla="*/ 2078 w 962121"/>
                  <a:gd name="connsiteY47" fmla="*/ 554589 h 969818"/>
                  <a:gd name="connsiteX48" fmla="*/ 26709 w 962121"/>
                  <a:gd name="connsiteY48" fmla="*/ 595383 h 969818"/>
                  <a:gd name="connsiteX49" fmla="*/ 99830 w 962121"/>
                  <a:gd name="connsiteY49" fmla="*/ 653880 h 969818"/>
                  <a:gd name="connsiteX50" fmla="*/ 116763 w 962121"/>
                  <a:gd name="connsiteY50" fmla="*/ 670043 h 969818"/>
                  <a:gd name="connsiteX51" fmla="*/ 126769 w 962121"/>
                  <a:gd name="connsiteY51" fmla="*/ 677740 h 969818"/>
                  <a:gd name="connsiteX52" fmla="*/ 196812 w 962121"/>
                  <a:gd name="connsiteY52" fmla="*/ 739316 h 969818"/>
                  <a:gd name="connsiteX53" fmla="*/ 225290 w 962121"/>
                  <a:gd name="connsiteY53" fmla="*/ 760098 h 969818"/>
                  <a:gd name="connsiteX54" fmla="*/ 269163 w 962121"/>
                  <a:gd name="connsiteY54" fmla="*/ 772413 h 969818"/>
                  <a:gd name="connsiteX55" fmla="*/ 310727 w 962121"/>
                  <a:gd name="connsiteY55" fmla="*/ 772413 h 969818"/>
                  <a:gd name="connsiteX56" fmla="*/ 335357 w 962121"/>
                  <a:gd name="connsiteY56" fmla="*/ 797043 h 969818"/>
                  <a:gd name="connsiteX57" fmla="*/ 339975 w 962121"/>
                  <a:gd name="connsiteY57" fmla="*/ 840146 h 969818"/>
                  <a:gd name="connsiteX58" fmla="*/ 351521 w 962121"/>
                  <a:gd name="connsiteY58" fmla="*/ 869395 h 969818"/>
                  <a:gd name="connsiteX59" fmla="*/ 368454 w 962121"/>
                  <a:gd name="connsiteY59" fmla="*/ 877862 h 969818"/>
                  <a:gd name="connsiteX60" fmla="*/ 387696 w 962121"/>
                  <a:gd name="connsiteY60" fmla="*/ 882480 h 969818"/>
                  <a:gd name="connsiteX61" fmla="*/ 393084 w 962121"/>
                  <a:gd name="connsiteY61" fmla="*/ 884789 h 969818"/>
                  <a:gd name="connsiteX62" fmla="*/ 421563 w 962121"/>
                  <a:gd name="connsiteY62" fmla="*/ 894025 h 969818"/>
                  <a:gd name="connsiteX63" fmla="*/ 426181 w 962121"/>
                  <a:gd name="connsiteY63" fmla="*/ 897874 h 969818"/>
                  <a:gd name="connsiteX64" fmla="*/ 470054 w 962121"/>
                  <a:gd name="connsiteY64" fmla="*/ 906340 h 969818"/>
                  <a:gd name="connsiteX65" fmla="*/ 510078 w 962121"/>
                  <a:gd name="connsiteY65" fmla="*/ 927892 h 969818"/>
                  <a:gd name="connsiteX66" fmla="*/ 536248 w 962121"/>
                  <a:gd name="connsiteY66" fmla="*/ 959449 h 969818"/>
                  <a:gd name="connsiteX67" fmla="*/ 565496 w 962121"/>
                  <a:gd name="connsiteY67" fmla="*/ 964067 h 969818"/>
                  <a:gd name="connsiteX68" fmla="*/ 574733 w 962121"/>
                  <a:gd name="connsiteY68" fmla="*/ 951753 h 969818"/>
                  <a:gd name="connsiteX69" fmla="*/ 590896 w 962121"/>
                  <a:gd name="connsiteY69" fmla="*/ 935589 h 969818"/>
                  <a:gd name="connsiteX70" fmla="*/ 610909 w 962121"/>
                  <a:gd name="connsiteY70" fmla="*/ 920965 h 969818"/>
                  <a:gd name="connsiteX71" fmla="*/ 614757 w 962121"/>
                  <a:gd name="connsiteY71" fmla="*/ 915577 h 969818"/>
                  <a:gd name="connsiteX72" fmla="*/ 652472 w 962121"/>
                  <a:gd name="connsiteY72" fmla="*/ 825522 h 969818"/>
                  <a:gd name="connsiteX73" fmla="*/ 654012 w 962121"/>
                  <a:gd name="connsiteY73" fmla="*/ 811668 h 969818"/>
                  <a:gd name="connsiteX74" fmla="*/ 645545 w 962121"/>
                  <a:gd name="connsiteY74" fmla="*/ 716225 h 969818"/>
                  <a:gd name="connsiteX75" fmla="*/ 615527 w 962121"/>
                  <a:gd name="connsiteY75" fmla="*/ 641564 h 969818"/>
                  <a:gd name="connsiteX76" fmla="*/ 616296 w 962121"/>
                  <a:gd name="connsiteY76" fmla="*/ 637716 h 969818"/>
                  <a:gd name="connsiteX77" fmla="*/ 618606 w 962121"/>
                  <a:gd name="connsiteY77" fmla="*/ 637716 h 969818"/>
                  <a:gd name="connsiteX78" fmla="*/ 646315 w 962121"/>
                  <a:gd name="connsiteY78" fmla="*/ 634637 h 969818"/>
                  <a:gd name="connsiteX79" fmla="*/ 637078 w 962121"/>
                  <a:gd name="connsiteY79" fmla="*/ 623092 h 969818"/>
                  <a:gd name="connsiteX80" fmla="*/ 633230 w 962121"/>
                  <a:gd name="connsiteY80" fmla="*/ 616165 h 969818"/>
                  <a:gd name="connsiteX81" fmla="*/ 640157 w 962121"/>
                  <a:gd name="connsiteY81" fmla="*/ 615395 h 969818"/>
                  <a:gd name="connsiteX82" fmla="*/ 657860 w 962121"/>
                  <a:gd name="connsiteY82" fmla="*/ 631559 h 969818"/>
                  <a:gd name="connsiteX83" fmla="*/ 740218 w 962121"/>
                  <a:gd name="connsiteY83" fmla="*/ 654649 h 969818"/>
                  <a:gd name="connsiteX84" fmla="*/ 779472 w 962121"/>
                  <a:gd name="connsiteY84" fmla="*/ 658498 h 969818"/>
                  <a:gd name="connsiteX85" fmla="*/ 817187 w 962121"/>
                  <a:gd name="connsiteY85" fmla="*/ 652340 h 969818"/>
                  <a:gd name="connsiteX86" fmla="*/ 950345 w 962121"/>
                  <a:gd name="connsiteY86" fmla="*/ 568443 h 969818"/>
                  <a:gd name="connsiteX87" fmla="*/ 962660 w 962121"/>
                  <a:gd name="connsiteY87" fmla="*/ 549971 h 969818"/>
                  <a:gd name="connsiteX88" fmla="*/ 944187 w 962121"/>
                  <a:gd name="connsiteY88" fmla="*/ 526880 h 96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62121" h="969818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CF075F2-9A11-40D7-8CBF-B70A5F7E3B16}"/>
                  </a:ext>
                </a:extLst>
              </p:cNvPr>
              <p:cNvSpPr/>
              <p:nvPr/>
            </p:nvSpPr>
            <p:spPr>
              <a:xfrm rot="9900000" flipH="1">
                <a:off x="8046141" y="3975013"/>
                <a:ext cx="660342" cy="665626"/>
              </a:xfrm>
              <a:custGeom>
                <a:avLst/>
                <a:gdLst>
                  <a:gd name="connsiteX0" fmla="*/ 944187 w 962121"/>
                  <a:gd name="connsiteY0" fmla="*/ 526880 h 969818"/>
                  <a:gd name="connsiteX1" fmla="*/ 909551 w 962121"/>
                  <a:gd name="connsiteY1" fmla="*/ 493783 h 969818"/>
                  <a:gd name="connsiteX2" fmla="*/ 887999 w 962121"/>
                  <a:gd name="connsiteY2" fmla="*/ 435286 h 969818"/>
                  <a:gd name="connsiteX3" fmla="*/ 874145 w 962121"/>
                  <a:gd name="connsiteY3" fmla="*/ 379868 h 969818"/>
                  <a:gd name="connsiteX4" fmla="*/ 867218 w 962121"/>
                  <a:gd name="connsiteY4" fmla="*/ 367552 h 969818"/>
                  <a:gd name="connsiteX5" fmla="*/ 786400 w 962121"/>
                  <a:gd name="connsiteY5" fmla="*/ 333686 h 969818"/>
                  <a:gd name="connsiteX6" fmla="*/ 760999 w 962121"/>
                  <a:gd name="connsiteY6" fmla="*/ 330607 h 969818"/>
                  <a:gd name="connsiteX7" fmla="*/ 757921 w 962121"/>
                  <a:gd name="connsiteY7" fmla="*/ 302898 h 969818"/>
                  <a:gd name="connsiteX8" fmla="*/ 752533 w 962121"/>
                  <a:gd name="connsiteY8" fmla="*/ 244401 h 969818"/>
                  <a:gd name="connsiteX9" fmla="*/ 738678 w 962121"/>
                  <a:gd name="connsiteY9" fmla="*/ 218231 h 969818"/>
                  <a:gd name="connsiteX10" fmla="*/ 727133 w 962121"/>
                  <a:gd name="connsiteY10" fmla="*/ 205146 h 969818"/>
                  <a:gd name="connsiteX11" fmla="*/ 720975 w 962121"/>
                  <a:gd name="connsiteY11" fmla="*/ 198989 h 969818"/>
                  <a:gd name="connsiteX12" fmla="*/ 710969 w 962121"/>
                  <a:gd name="connsiteY12" fmla="*/ 182825 h 969818"/>
                  <a:gd name="connsiteX13" fmla="*/ 687878 w 962121"/>
                  <a:gd name="connsiteY13" fmla="*/ 154346 h 969818"/>
                  <a:gd name="connsiteX14" fmla="*/ 587048 w 962121"/>
                  <a:gd name="connsiteY14" fmla="*/ 42740 h 969818"/>
                  <a:gd name="connsiteX15" fmla="*/ 566266 w 962121"/>
                  <a:gd name="connsiteY15" fmla="*/ 15031 h 969818"/>
                  <a:gd name="connsiteX16" fmla="*/ 509309 w 962121"/>
                  <a:gd name="connsiteY16" fmla="*/ 23498 h 969818"/>
                  <a:gd name="connsiteX17" fmla="*/ 490066 w 962121"/>
                  <a:gd name="connsiteY17" fmla="*/ 68910 h 969818"/>
                  <a:gd name="connsiteX18" fmla="*/ 467745 w 962121"/>
                  <a:gd name="connsiteY18" fmla="*/ 160504 h 969818"/>
                  <a:gd name="connsiteX19" fmla="*/ 464666 w 962121"/>
                  <a:gd name="connsiteY19" fmla="*/ 184365 h 969818"/>
                  <a:gd name="connsiteX20" fmla="*/ 463127 w 962121"/>
                  <a:gd name="connsiteY20" fmla="*/ 198219 h 969818"/>
                  <a:gd name="connsiteX21" fmla="*/ 480830 w 962121"/>
                  <a:gd name="connsiteY21" fmla="*/ 446061 h 969818"/>
                  <a:gd name="connsiteX22" fmla="*/ 446193 w 962121"/>
                  <a:gd name="connsiteY22" fmla="*/ 416813 h 969818"/>
                  <a:gd name="connsiteX23" fmla="*/ 437727 w 962121"/>
                  <a:gd name="connsiteY23" fmla="*/ 415274 h 969818"/>
                  <a:gd name="connsiteX24" fmla="*/ 433878 w 962121"/>
                  <a:gd name="connsiteY24" fmla="*/ 406807 h 969818"/>
                  <a:gd name="connsiteX25" fmla="*/ 425412 w 962121"/>
                  <a:gd name="connsiteY25" fmla="*/ 324449 h 969818"/>
                  <a:gd name="connsiteX26" fmla="*/ 405399 w 962121"/>
                  <a:gd name="connsiteY26" fmla="*/ 268261 h 969818"/>
                  <a:gd name="connsiteX27" fmla="*/ 428490 w 962121"/>
                  <a:gd name="connsiteY27" fmla="*/ 416043 h 969818"/>
                  <a:gd name="connsiteX28" fmla="*/ 428490 w 962121"/>
                  <a:gd name="connsiteY28" fmla="*/ 416043 h 969818"/>
                  <a:gd name="connsiteX29" fmla="*/ 410787 w 962121"/>
                  <a:gd name="connsiteY29" fmla="*/ 429128 h 969818"/>
                  <a:gd name="connsiteX30" fmla="*/ 360757 w 962121"/>
                  <a:gd name="connsiteY30" fmla="*/ 426819 h 969818"/>
                  <a:gd name="connsiteX31" fmla="*/ 257618 w 962121"/>
                  <a:gd name="connsiteY31" fmla="*/ 412195 h 969818"/>
                  <a:gd name="connsiteX32" fmla="*/ 269933 w 962121"/>
                  <a:gd name="connsiteY32" fmla="*/ 425280 h 969818"/>
                  <a:gd name="connsiteX33" fmla="*/ 405399 w 962121"/>
                  <a:gd name="connsiteY33" fmla="*/ 438365 h 969818"/>
                  <a:gd name="connsiteX34" fmla="*/ 406939 w 962121"/>
                  <a:gd name="connsiteY34" fmla="*/ 442983 h 969818"/>
                  <a:gd name="connsiteX35" fmla="*/ 413096 w 962121"/>
                  <a:gd name="connsiteY35" fmla="*/ 465304 h 969818"/>
                  <a:gd name="connsiteX36" fmla="*/ 429260 w 962121"/>
                  <a:gd name="connsiteY36" fmla="*/ 479158 h 969818"/>
                  <a:gd name="connsiteX37" fmla="*/ 446193 w 962121"/>
                  <a:gd name="connsiteY37" fmla="*/ 480698 h 969818"/>
                  <a:gd name="connsiteX38" fmla="*/ 453121 w 962121"/>
                  <a:gd name="connsiteY38" fmla="*/ 493783 h 969818"/>
                  <a:gd name="connsiteX39" fmla="*/ 443884 w 962121"/>
                  <a:gd name="connsiteY39" fmla="*/ 503019 h 969818"/>
                  <a:gd name="connsiteX40" fmla="*/ 373842 w 962121"/>
                  <a:gd name="connsiteY40" fmla="*/ 488395 h 969818"/>
                  <a:gd name="connsiteX41" fmla="*/ 342284 w 962121"/>
                  <a:gd name="connsiteY41" fmla="*/ 482237 h 969818"/>
                  <a:gd name="connsiteX42" fmla="*/ 229139 w 962121"/>
                  <a:gd name="connsiteY42" fmla="*/ 480698 h 969818"/>
                  <a:gd name="connsiteX43" fmla="*/ 160636 w 962121"/>
                  <a:gd name="connsiteY43" fmla="*/ 491474 h 969818"/>
                  <a:gd name="connsiteX44" fmla="*/ 67502 w 962121"/>
                  <a:gd name="connsiteY44" fmla="*/ 512255 h 969818"/>
                  <a:gd name="connsiteX45" fmla="*/ 28248 w 962121"/>
                  <a:gd name="connsiteY45" fmla="*/ 527649 h 969818"/>
                  <a:gd name="connsiteX46" fmla="*/ 19781 w 962121"/>
                  <a:gd name="connsiteY46" fmla="*/ 536116 h 969818"/>
                  <a:gd name="connsiteX47" fmla="*/ 2078 w 962121"/>
                  <a:gd name="connsiteY47" fmla="*/ 554589 h 969818"/>
                  <a:gd name="connsiteX48" fmla="*/ 26709 w 962121"/>
                  <a:gd name="connsiteY48" fmla="*/ 595383 h 969818"/>
                  <a:gd name="connsiteX49" fmla="*/ 99830 w 962121"/>
                  <a:gd name="connsiteY49" fmla="*/ 653880 h 969818"/>
                  <a:gd name="connsiteX50" fmla="*/ 116763 w 962121"/>
                  <a:gd name="connsiteY50" fmla="*/ 670043 h 969818"/>
                  <a:gd name="connsiteX51" fmla="*/ 126769 w 962121"/>
                  <a:gd name="connsiteY51" fmla="*/ 677740 h 969818"/>
                  <a:gd name="connsiteX52" fmla="*/ 196812 w 962121"/>
                  <a:gd name="connsiteY52" fmla="*/ 739316 h 969818"/>
                  <a:gd name="connsiteX53" fmla="*/ 225290 w 962121"/>
                  <a:gd name="connsiteY53" fmla="*/ 760098 h 969818"/>
                  <a:gd name="connsiteX54" fmla="*/ 269163 w 962121"/>
                  <a:gd name="connsiteY54" fmla="*/ 772413 h 969818"/>
                  <a:gd name="connsiteX55" fmla="*/ 310727 w 962121"/>
                  <a:gd name="connsiteY55" fmla="*/ 772413 h 969818"/>
                  <a:gd name="connsiteX56" fmla="*/ 335357 w 962121"/>
                  <a:gd name="connsiteY56" fmla="*/ 797043 h 969818"/>
                  <a:gd name="connsiteX57" fmla="*/ 339975 w 962121"/>
                  <a:gd name="connsiteY57" fmla="*/ 840146 h 969818"/>
                  <a:gd name="connsiteX58" fmla="*/ 351521 w 962121"/>
                  <a:gd name="connsiteY58" fmla="*/ 869395 h 969818"/>
                  <a:gd name="connsiteX59" fmla="*/ 368454 w 962121"/>
                  <a:gd name="connsiteY59" fmla="*/ 877862 h 969818"/>
                  <a:gd name="connsiteX60" fmla="*/ 387696 w 962121"/>
                  <a:gd name="connsiteY60" fmla="*/ 882480 h 969818"/>
                  <a:gd name="connsiteX61" fmla="*/ 393084 w 962121"/>
                  <a:gd name="connsiteY61" fmla="*/ 884789 h 969818"/>
                  <a:gd name="connsiteX62" fmla="*/ 421563 w 962121"/>
                  <a:gd name="connsiteY62" fmla="*/ 894025 h 969818"/>
                  <a:gd name="connsiteX63" fmla="*/ 426181 w 962121"/>
                  <a:gd name="connsiteY63" fmla="*/ 897874 h 969818"/>
                  <a:gd name="connsiteX64" fmla="*/ 470054 w 962121"/>
                  <a:gd name="connsiteY64" fmla="*/ 906340 h 969818"/>
                  <a:gd name="connsiteX65" fmla="*/ 510078 w 962121"/>
                  <a:gd name="connsiteY65" fmla="*/ 927892 h 969818"/>
                  <a:gd name="connsiteX66" fmla="*/ 536248 w 962121"/>
                  <a:gd name="connsiteY66" fmla="*/ 959449 h 969818"/>
                  <a:gd name="connsiteX67" fmla="*/ 565496 w 962121"/>
                  <a:gd name="connsiteY67" fmla="*/ 964067 h 969818"/>
                  <a:gd name="connsiteX68" fmla="*/ 574733 w 962121"/>
                  <a:gd name="connsiteY68" fmla="*/ 951753 h 969818"/>
                  <a:gd name="connsiteX69" fmla="*/ 590896 w 962121"/>
                  <a:gd name="connsiteY69" fmla="*/ 935589 h 969818"/>
                  <a:gd name="connsiteX70" fmla="*/ 610909 w 962121"/>
                  <a:gd name="connsiteY70" fmla="*/ 920965 h 969818"/>
                  <a:gd name="connsiteX71" fmla="*/ 614757 w 962121"/>
                  <a:gd name="connsiteY71" fmla="*/ 915577 h 969818"/>
                  <a:gd name="connsiteX72" fmla="*/ 652472 w 962121"/>
                  <a:gd name="connsiteY72" fmla="*/ 825522 h 969818"/>
                  <a:gd name="connsiteX73" fmla="*/ 654012 w 962121"/>
                  <a:gd name="connsiteY73" fmla="*/ 811668 h 969818"/>
                  <a:gd name="connsiteX74" fmla="*/ 645545 w 962121"/>
                  <a:gd name="connsiteY74" fmla="*/ 716225 h 969818"/>
                  <a:gd name="connsiteX75" fmla="*/ 615527 w 962121"/>
                  <a:gd name="connsiteY75" fmla="*/ 641564 h 969818"/>
                  <a:gd name="connsiteX76" fmla="*/ 616296 w 962121"/>
                  <a:gd name="connsiteY76" fmla="*/ 637716 h 969818"/>
                  <a:gd name="connsiteX77" fmla="*/ 618606 w 962121"/>
                  <a:gd name="connsiteY77" fmla="*/ 637716 h 969818"/>
                  <a:gd name="connsiteX78" fmla="*/ 646315 w 962121"/>
                  <a:gd name="connsiteY78" fmla="*/ 634637 h 969818"/>
                  <a:gd name="connsiteX79" fmla="*/ 637078 w 962121"/>
                  <a:gd name="connsiteY79" fmla="*/ 623092 h 969818"/>
                  <a:gd name="connsiteX80" fmla="*/ 633230 w 962121"/>
                  <a:gd name="connsiteY80" fmla="*/ 616165 h 969818"/>
                  <a:gd name="connsiteX81" fmla="*/ 640157 w 962121"/>
                  <a:gd name="connsiteY81" fmla="*/ 615395 h 969818"/>
                  <a:gd name="connsiteX82" fmla="*/ 657860 w 962121"/>
                  <a:gd name="connsiteY82" fmla="*/ 631559 h 969818"/>
                  <a:gd name="connsiteX83" fmla="*/ 740218 w 962121"/>
                  <a:gd name="connsiteY83" fmla="*/ 654649 h 969818"/>
                  <a:gd name="connsiteX84" fmla="*/ 779472 w 962121"/>
                  <a:gd name="connsiteY84" fmla="*/ 658498 h 969818"/>
                  <a:gd name="connsiteX85" fmla="*/ 817187 w 962121"/>
                  <a:gd name="connsiteY85" fmla="*/ 652340 h 969818"/>
                  <a:gd name="connsiteX86" fmla="*/ 950345 w 962121"/>
                  <a:gd name="connsiteY86" fmla="*/ 568443 h 969818"/>
                  <a:gd name="connsiteX87" fmla="*/ 962660 w 962121"/>
                  <a:gd name="connsiteY87" fmla="*/ 549971 h 969818"/>
                  <a:gd name="connsiteX88" fmla="*/ 944187 w 962121"/>
                  <a:gd name="connsiteY88" fmla="*/ 526880 h 96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62121" h="969818">
                    <a:moveTo>
                      <a:pt x="944187" y="526880"/>
                    </a:moveTo>
                    <a:cubicBezTo>
                      <a:pt x="930333" y="518413"/>
                      <a:pt x="918787" y="507637"/>
                      <a:pt x="909551" y="493783"/>
                    </a:cubicBezTo>
                    <a:cubicBezTo>
                      <a:pt x="898006" y="476080"/>
                      <a:pt x="891078" y="456067"/>
                      <a:pt x="887999" y="435286"/>
                    </a:cubicBezTo>
                    <a:cubicBezTo>
                      <a:pt x="884151" y="416813"/>
                      <a:pt x="880303" y="398340"/>
                      <a:pt x="874145" y="379868"/>
                    </a:cubicBezTo>
                    <a:cubicBezTo>
                      <a:pt x="872606" y="375249"/>
                      <a:pt x="870297" y="371401"/>
                      <a:pt x="867218" y="367552"/>
                    </a:cubicBezTo>
                    <a:cubicBezTo>
                      <a:pt x="847206" y="339843"/>
                      <a:pt x="817957" y="332916"/>
                      <a:pt x="786400" y="333686"/>
                    </a:cubicBezTo>
                    <a:cubicBezTo>
                      <a:pt x="777933" y="332916"/>
                      <a:pt x="768696" y="335995"/>
                      <a:pt x="760999" y="330607"/>
                    </a:cubicBezTo>
                    <a:cubicBezTo>
                      <a:pt x="754842" y="322140"/>
                      <a:pt x="757921" y="312134"/>
                      <a:pt x="757921" y="302898"/>
                    </a:cubicBezTo>
                    <a:cubicBezTo>
                      <a:pt x="757151" y="283655"/>
                      <a:pt x="760230" y="263643"/>
                      <a:pt x="752533" y="244401"/>
                    </a:cubicBezTo>
                    <a:cubicBezTo>
                      <a:pt x="748684" y="235165"/>
                      <a:pt x="746375" y="225928"/>
                      <a:pt x="738678" y="218231"/>
                    </a:cubicBezTo>
                    <a:cubicBezTo>
                      <a:pt x="734060" y="215152"/>
                      <a:pt x="729442" y="210534"/>
                      <a:pt x="727133" y="205146"/>
                    </a:cubicBezTo>
                    <a:cubicBezTo>
                      <a:pt x="725593" y="202837"/>
                      <a:pt x="723284" y="200528"/>
                      <a:pt x="720975" y="198989"/>
                    </a:cubicBezTo>
                    <a:cubicBezTo>
                      <a:pt x="714048" y="195910"/>
                      <a:pt x="712509" y="189752"/>
                      <a:pt x="710969" y="182825"/>
                    </a:cubicBezTo>
                    <a:cubicBezTo>
                      <a:pt x="706351" y="170510"/>
                      <a:pt x="695575" y="163583"/>
                      <a:pt x="687878" y="154346"/>
                    </a:cubicBezTo>
                    <a:cubicBezTo>
                      <a:pt x="653242" y="118171"/>
                      <a:pt x="617836" y="82764"/>
                      <a:pt x="587048" y="42740"/>
                    </a:cubicBezTo>
                    <a:cubicBezTo>
                      <a:pt x="580121" y="33504"/>
                      <a:pt x="574733" y="23498"/>
                      <a:pt x="566266" y="15031"/>
                    </a:cubicBezTo>
                    <a:cubicBezTo>
                      <a:pt x="544715" y="-7290"/>
                      <a:pt x="524703" y="-4981"/>
                      <a:pt x="509309" y="23498"/>
                    </a:cubicBezTo>
                    <a:cubicBezTo>
                      <a:pt x="508539" y="41201"/>
                      <a:pt x="506230" y="58134"/>
                      <a:pt x="490066" y="68910"/>
                    </a:cubicBezTo>
                    <a:cubicBezTo>
                      <a:pt x="476212" y="98158"/>
                      <a:pt x="473903" y="129716"/>
                      <a:pt x="467745" y="160504"/>
                    </a:cubicBezTo>
                    <a:cubicBezTo>
                      <a:pt x="467745" y="168971"/>
                      <a:pt x="467745" y="176668"/>
                      <a:pt x="464666" y="184365"/>
                    </a:cubicBezTo>
                    <a:cubicBezTo>
                      <a:pt x="463896" y="188983"/>
                      <a:pt x="463127" y="193601"/>
                      <a:pt x="463127" y="198219"/>
                    </a:cubicBezTo>
                    <a:cubicBezTo>
                      <a:pt x="463896" y="280577"/>
                      <a:pt x="473903" y="362934"/>
                      <a:pt x="480830" y="446061"/>
                    </a:cubicBezTo>
                    <a:cubicBezTo>
                      <a:pt x="467745" y="436825"/>
                      <a:pt x="464666" y="418352"/>
                      <a:pt x="446193" y="416813"/>
                    </a:cubicBezTo>
                    <a:cubicBezTo>
                      <a:pt x="443115" y="416813"/>
                      <a:pt x="440806" y="416043"/>
                      <a:pt x="437727" y="415274"/>
                    </a:cubicBezTo>
                    <a:cubicBezTo>
                      <a:pt x="435418" y="412965"/>
                      <a:pt x="433878" y="410655"/>
                      <a:pt x="433878" y="406807"/>
                    </a:cubicBezTo>
                    <a:cubicBezTo>
                      <a:pt x="433878" y="379098"/>
                      <a:pt x="423872" y="352158"/>
                      <a:pt x="425412" y="324449"/>
                    </a:cubicBezTo>
                    <a:cubicBezTo>
                      <a:pt x="420793" y="305207"/>
                      <a:pt x="421563" y="283655"/>
                      <a:pt x="405399" y="268261"/>
                    </a:cubicBezTo>
                    <a:cubicBezTo>
                      <a:pt x="413866" y="317522"/>
                      <a:pt x="422333" y="366783"/>
                      <a:pt x="428490" y="416043"/>
                    </a:cubicBezTo>
                    <a:lnTo>
                      <a:pt x="428490" y="416043"/>
                    </a:lnTo>
                    <a:cubicBezTo>
                      <a:pt x="424642" y="422971"/>
                      <a:pt x="410787" y="416813"/>
                      <a:pt x="410787" y="429128"/>
                    </a:cubicBezTo>
                    <a:cubicBezTo>
                      <a:pt x="393854" y="432207"/>
                      <a:pt x="377690" y="429898"/>
                      <a:pt x="360757" y="426819"/>
                    </a:cubicBezTo>
                    <a:cubicBezTo>
                      <a:pt x="326121" y="421431"/>
                      <a:pt x="291484" y="416813"/>
                      <a:pt x="257618" y="412195"/>
                    </a:cubicBezTo>
                    <a:cubicBezTo>
                      <a:pt x="256848" y="420662"/>
                      <a:pt x="266854" y="419892"/>
                      <a:pt x="269933" y="425280"/>
                    </a:cubicBezTo>
                    <a:cubicBezTo>
                      <a:pt x="315345" y="429898"/>
                      <a:pt x="359987" y="434516"/>
                      <a:pt x="405399" y="438365"/>
                    </a:cubicBezTo>
                    <a:cubicBezTo>
                      <a:pt x="405399" y="439904"/>
                      <a:pt x="406169" y="441443"/>
                      <a:pt x="406939" y="442983"/>
                    </a:cubicBezTo>
                    <a:cubicBezTo>
                      <a:pt x="410787" y="449910"/>
                      <a:pt x="410787" y="457607"/>
                      <a:pt x="413096" y="465304"/>
                    </a:cubicBezTo>
                    <a:cubicBezTo>
                      <a:pt x="416175" y="473001"/>
                      <a:pt x="420793" y="477619"/>
                      <a:pt x="429260" y="479158"/>
                    </a:cubicBezTo>
                    <a:cubicBezTo>
                      <a:pt x="434648" y="479928"/>
                      <a:pt x="440806" y="479158"/>
                      <a:pt x="446193" y="480698"/>
                    </a:cubicBezTo>
                    <a:cubicBezTo>
                      <a:pt x="454660" y="482237"/>
                      <a:pt x="453121" y="488395"/>
                      <a:pt x="453121" y="493783"/>
                    </a:cubicBezTo>
                    <a:cubicBezTo>
                      <a:pt x="453121" y="499940"/>
                      <a:pt x="450042" y="504559"/>
                      <a:pt x="443884" y="503019"/>
                    </a:cubicBezTo>
                    <a:cubicBezTo>
                      <a:pt x="420793" y="496862"/>
                      <a:pt x="395393" y="499940"/>
                      <a:pt x="373842" y="488395"/>
                    </a:cubicBezTo>
                    <a:cubicBezTo>
                      <a:pt x="363066" y="486086"/>
                      <a:pt x="352290" y="484546"/>
                      <a:pt x="342284" y="482237"/>
                    </a:cubicBezTo>
                    <a:cubicBezTo>
                      <a:pt x="304569" y="483777"/>
                      <a:pt x="266854" y="472231"/>
                      <a:pt x="229139" y="480698"/>
                    </a:cubicBezTo>
                    <a:cubicBezTo>
                      <a:pt x="206818" y="486086"/>
                      <a:pt x="183727" y="487625"/>
                      <a:pt x="160636" y="491474"/>
                    </a:cubicBezTo>
                    <a:cubicBezTo>
                      <a:pt x="129078" y="494552"/>
                      <a:pt x="98290" y="505328"/>
                      <a:pt x="67502" y="512255"/>
                    </a:cubicBezTo>
                    <a:cubicBezTo>
                      <a:pt x="52878" y="513795"/>
                      <a:pt x="38254" y="514564"/>
                      <a:pt x="28248" y="527649"/>
                    </a:cubicBezTo>
                    <a:cubicBezTo>
                      <a:pt x="25169" y="530728"/>
                      <a:pt x="22090" y="533037"/>
                      <a:pt x="19781" y="536116"/>
                    </a:cubicBezTo>
                    <a:cubicBezTo>
                      <a:pt x="13624" y="542274"/>
                      <a:pt x="7466" y="547662"/>
                      <a:pt x="2078" y="554589"/>
                    </a:cubicBezTo>
                    <a:cubicBezTo>
                      <a:pt x="-6388" y="577680"/>
                      <a:pt x="12854" y="586146"/>
                      <a:pt x="26709" y="595383"/>
                    </a:cubicBezTo>
                    <a:cubicBezTo>
                      <a:pt x="52878" y="613086"/>
                      <a:pt x="78278" y="631559"/>
                      <a:pt x="99830" y="653880"/>
                    </a:cubicBezTo>
                    <a:cubicBezTo>
                      <a:pt x="105218" y="659268"/>
                      <a:pt x="111375" y="664655"/>
                      <a:pt x="116763" y="670043"/>
                    </a:cubicBezTo>
                    <a:cubicBezTo>
                      <a:pt x="119072" y="673892"/>
                      <a:pt x="122921" y="676201"/>
                      <a:pt x="126769" y="677740"/>
                    </a:cubicBezTo>
                    <a:cubicBezTo>
                      <a:pt x="149860" y="698522"/>
                      <a:pt x="173721" y="718534"/>
                      <a:pt x="196812" y="739316"/>
                    </a:cubicBezTo>
                    <a:cubicBezTo>
                      <a:pt x="202199" y="751631"/>
                      <a:pt x="214515" y="755480"/>
                      <a:pt x="225290" y="760098"/>
                    </a:cubicBezTo>
                    <a:cubicBezTo>
                      <a:pt x="238375" y="769334"/>
                      <a:pt x="252999" y="771643"/>
                      <a:pt x="269163" y="772413"/>
                    </a:cubicBezTo>
                    <a:cubicBezTo>
                      <a:pt x="283018" y="772413"/>
                      <a:pt x="296872" y="772413"/>
                      <a:pt x="310727" y="772413"/>
                    </a:cubicBezTo>
                    <a:cubicBezTo>
                      <a:pt x="335357" y="772413"/>
                      <a:pt x="335357" y="773183"/>
                      <a:pt x="335357" y="797043"/>
                    </a:cubicBezTo>
                    <a:cubicBezTo>
                      <a:pt x="335357" y="811668"/>
                      <a:pt x="334587" y="826292"/>
                      <a:pt x="339975" y="840146"/>
                    </a:cubicBezTo>
                    <a:cubicBezTo>
                      <a:pt x="343054" y="850152"/>
                      <a:pt x="348442" y="859389"/>
                      <a:pt x="351521" y="869395"/>
                    </a:cubicBezTo>
                    <a:cubicBezTo>
                      <a:pt x="355369" y="876322"/>
                      <a:pt x="361527" y="877092"/>
                      <a:pt x="368454" y="877862"/>
                    </a:cubicBezTo>
                    <a:cubicBezTo>
                      <a:pt x="375381" y="877862"/>
                      <a:pt x="382309" y="877862"/>
                      <a:pt x="387696" y="882480"/>
                    </a:cubicBezTo>
                    <a:cubicBezTo>
                      <a:pt x="389236" y="883249"/>
                      <a:pt x="391545" y="884019"/>
                      <a:pt x="393084" y="884789"/>
                    </a:cubicBezTo>
                    <a:cubicBezTo>
                      <a:pt x="402321" y="887868"/>
                      <a:pt x="414636" y="882480"/>
                      <a:pt x="421563" y="894025"/>
                    </a:cubicBezTo>
                    <a:cubicBezTo>
                      <a:pt x="423103" y="895564"/>
                      <a:pt x="424642" y="897104"/>
                      <a:pt x="426181" y="897874"/>
                    </a:cubicBezTo>
                    <a:cubicBezTo>
                      <a:pt x="440806" y="901722"/>
                      <a:pt x="456199" y="900183"/>
                      <a:pt x="470054" y="906340"/>
                    </a:cubicBezTo>
                    <a:cubicBezTo>
                      <a:pt x="485448" y="910189"/>
                      <a:pt x="498533" y="917116"/>
                      <a:pt x="510078" y="927892"/>
                    </a:cubicBezTo>
                    <a:cubicBezTo>
                      <a:pt x="521624" y="936359"/>
                      <a:pt x="529321" y="947904"/>
                      <a:pt x="536248" y="959449"/>
                    </a:cubicBezTo>
                    <a:cubicBezTo>
                      <a:pt x="544715" y="972534"/>
                      <a:pt x="553951" y="976383"/>
                      <a:pt x="565496" y="964067"/>
                    </a:cubicBezTo>
                    <a:cubicBezTo>
                      <a:pt x="569345" y="960219"/>
                      <a:pt x="572424" y="956371"/>
                      <a:pt x="574733" y="951753"/>
                    </a:cubicBezTo>
                    <a:cubicBezTo>
                      <a:pt x="576272" y="941746"/>
                      <a:pt x="580890" y="936359"/>
                      <a:pt x="590896" y="935589"/>
                    </a:cubicBezTo>
                    <a:cubicBezTo>
                      <a:pt x="597824" y="931740"/>
                      <a:pt x="604751" y="927122"/>
                      <a:pt x="610909" y="920965"/>
                    </a:cubicBezTo>
                    <a:cubicBezTo>
                      <a:pt x="612448" y="919425"/>
                      <a:pt x="613218" y="917886"/>
                      <a:pt x="614757" y="915577"/>
                    </a:cubicBezTo>
                    <a:cubicBezTo>
                      <a:pt x="634769" y="888637"/>
                      <a:pt x="647854" y="858619"/>
                      <a:pt x="652472" y="825522"/>
                    </a:cubicBezTo>
                    <a:cubicBezTo>
                      <a:pt x="653242" y="820904"/>
                      <a:pt x="654012" y="816286"/>
                      <a:pt x="654012" y="811668"/>
                    </a:cubicBezTo>
                    <a:cubicBezTo>
                      <a:pt x="653242" y="779340"/>
                      <a:pt x="657860" y="747013"/>
                      <a:pt x="645545" y="716225"/>
                    </a:cubicBezTo>
                    <a:cubicBezTo>
                      <a:pt x="639387" y="690056"/>
                      <a:pt x="628612" y="665425"/>
                      <a:pt x="615527" y="641564"/>
                    </a:cubicBezTo>
                    <a:cubicBezTo>
                      <a:pt x="614757" y="640025"/>
                      <a:pt x="615527" y="637716"/>
                      <a:pt x="616296" y="637716"/>
                    </a:cubicBezTo>
                    <a:cubicBezTo>
                      <a:pt x="619375" y="638486"/>
                      <a:pt x="615527" y="636177"/>
                      <a:pt x="618606" y="637716"/>
                    </a:cubicBezTo>
                    <a:cubicBezTo>
                      <a:pt x="643236" y="652340"/>
                      <a:pt x="643236" y="652340"/>
                      <a:pt x="646315" y="634637"/>
                    </a:cubicBezTo>
                    <a:cubicBezTo>
                      <a:pt x="644006" y="630019"/>
                      <a:pt x="640927" y="626171"/>
                      <a:pt x="637078" y="623092"/>
                    </a:cubicBezTo>
                    <a:cubicBezTo>
                      <a:pt x="635539" y="620783"/>
                      <a:pt x="631690" y="619243"/>
                      <a:pt x="633230" y="616165"/>
                    </a:cubicBezTo>
                    <a:cubicBezTo>
                      <a:pt x="634769" y="613086"/>
                      <a:pt x="637848" y="613855"/>
                      <a:pt x="640157" y="615395"/>
                    </a:cubicBezTo>
                    <a:cubicBezTo>
                      <a:pt x="646315" y="620013"/>
                      <a:pt x="650933" y="626940"/>
                      <a:pt x="657860" y="631559"/>
                    </a:cubicBezTo>
                    <a:cubicBezTo>
                      <a:pt x="683260" y="645413"/>
                      <a:pt x="712509" y="650031"/>
                      <a:pt x="740218" y="654649"/>
                    </a:cubicBezTo>
                    <a:cubicBezTo>
                      <a:pt x="753303" y="657728"/>
                      <a:pt x="766387" y="659268"/>
                      <a:pt x="779472" y="658498"/>
                    </a:cubicBezTo>
                    <a:cubicBezTo>
                      <a:pt x="792557" y="659268"/>
                      <a:pt x="804872" y="655419"/>
                      <a:pt x="817187" y="652340"/>
                    </a:cubicBezTo>
                    <a:cubicBezTo>
                      <a:pt x="873375" y="643874"/>
                      <a:pt x="915709" y="611546"/>
                      <a:pt x="950345" y="568443"/>
                    </a:cubicBezTo>
                    <a:cubicBezTo>
                      <a:pt x="954193" y="562286"/>
                      <a:pt x="959581" y="556898"/>
                      <a:pt x="962660" y="549971"/>
                    </a:cubicBezTo>
                    <a:cubicBezTo>
                      <a:pt x="966509" y="536116"/>
                      <a:pt x="951115" y="535346"/>
                      <a:pt x="944187" y="526880"/>
                    </a:cubicBezTo>
                    <a:close/>
                  </a:path>
                </a:pathLst>
              </a:custGeom>
              <a:grpFill/>
              <a:ln w="7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4FFBAE7-B433-4A70-B535-1E9F57F6A05E}"/>
                </a:ext>
              </a:extLst>
            </p:cNvPr>
            <p:cNvGrpSpPr/>
            <p:nvPr/>
          </p:nvGrpSpPr>
          <p:grpSpPr>
            <a:xfrm>
              <a:off x="7948234" y="3050335"/>
              <a:ext cx="1827257" cy="867080"/>
              <a:chOff x="5349400" y="2584493"/>
              <a:chExt cx="1827257" cy="867080"/>
            </a:xfrm>
            <a:grpFill/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5E6FB1A-03D9-43E9-B1D6-46060F8AE553}"/>
                  </a:ext>
                </a:extLst>
              </p:cNvPr>
              <p:cNvGrpSpPr/>
              <p:nvPr/>
            </p:nvGrpSpPr>
            <p:grpSpPr>
              <a:xfrm rot="10579261" flipH="1">
                <a:off x="6559487" y="3020135"/>
                <a:ext cx="617170" cy="431438"/>
                <a:chOff x="3755403" y="3352246"/>
                <a:chExt cx="1133941" cy="792691"/>
              </a:xfrm>
              <a:grpFill/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91C0D289-F389-4B60-874D-B101C7895D36}"/>
                    </a:ext>
                  </a:extLst>
                </p:cNvPr>
                <p:cNvSpPr/>
                <p:nvPr/>
              </p:nvSpPr>
              <p:spPr>
                <a:xfrm rot="679691">
                  <a:off x="4208199" y="3352246"/>
                  <a:ext cx="681145" cy="792691"/>
                </a:xfrm>
                <a:custGeom>
                  <a:avLst/>
                  <a:gdLst>
                    <a:gd name="connsiteX0" fmla="*/ 316143 w 2733675"/>
                    <a:gd name="connsiteY0" fmla="*/ 3128010 h 3181350"/>
                    <a:gd name="connsiteX1" fmla="*/ 2161135 w 2733675"/>
                    <a:gd name="connsiteY1" fmla="*/ 926782 h 3181350"/>
                    <a:gd name="connsiteX2" fmla="*/ 2146848 w 2733675"/>
                    <a:gd name="connsiteY2" fmla="*/ 956310 h 3181350"/>
                    <a:gd name="connsiteX3" fmla="*/ 2131608 w 2733675"/>
                    <a:gd name="connsiteY3" fmla="*/ 986790 h 3181350"/>
                    <a:gd name="connsiteX4" fmla="*/ 977178 w 2733675"/>
                    <a:gd name="connsiteY4" fmla="*/ 2490788 h 3181350"/>
                    <a:gd name="connsiteX5" fmla="*/ 256135 w 2733675"/>
                    <a:gd name="connsiteY5" fmla="*/ 3052763 h 3181350"/>
                    <a:gd name="connsiteX6" fmla="*/ 222798 w 2733675"/>
                    <a:gd name="connsiteY6" fmla="*/ 3041333 h 3181350"/>
                    <a:gd name="connsiteX7" fmla="*/ 164695 w 2733675"/>
                    <a:gd name="connsiteY7" fmla="*/ 2854642 h 3181350"/>
                    <a:gd name="connsiteX8" fmla="*/ 22773 w 2733675"/>
                    <a:gd name="connsiteY8" fmla="*/ 2218373 h 3181350"/>
                    <a:gd name="connsiteX9" fmla="*/ 38965 w 2733675"/>
                    <a:gd name="connsiteY9" fmla="*/ 1536382 h 3181350"/>
                    <a:gd name="connsiteX10" fmla="*/ 212320 w 2733675"/>
                    <a:gd name="connsiteY10" fmla="*/ 1156335 h 3181350"/>
                    <a:gd name="connsiteX11" fmla="*/ 545695 w 2733675"/>
                    <a:gd name="connsiteY11" fmla="*/ 865822 h 3181350"/>
                    <a:gd name="connsiteX12" fmla="*/ 1077190 w 2733675"/>
                    <a:gd name="connsiteY12" fmla="*/ 658177 h 3181350"/>
                    <a:gd name="connsiteX13" fmla="*/ 1392468 w 2733675"/>
                    <a:gd name="connsiteY13" fmla="*/ 579120 h 3181350"/>
                    <a:gd name="connsiteX14" fmla="*/ 1986828 w 2733675"/>
                    <a:gd name="connsiteY14" fmla="*/ 418147 h 3181350"/>
                    <a:gd name="connsiteX15" fmla="*/ 2201140 w 2733675"/>
                    <a:gd name="connsiteY15" fmla="*/ 322897 h 3181350"/>
                    <a:gd name="connsiteX16" fmla="*/ 2529753 w 2733675"/>
                    <a:gd name="connsiteY16" fmla="*/ 0 h 3181350"/>
                    <a:gd name="connsiteX17" fmla="*/ 2555470 w 2733675"/>
                    <a:gd name="connsiteY17" fmla="*/ 99060 h 3181350"/>
                    <a:gd name="connsiteX18" fmla="*/ 2689773 w 2733675"/>
                    <a:gd name="connsiteY18" fmla="*/ 775335 h 3181350"/>
                    <a:gd name="connsiteX19" fmla="*/ 2726920 w 2733675"/>
                    <a:gd name="connsiteY19" fmla="*/ 1599248 h 3181350"/>
                    <a:gd name="connsiteX20" fmla="*/ 2524990 w 2733675"/>
                    <a:gd name="connsiteY20" fmla="*/ 2387917 h 3181350"/>
                    <a:gd name="connsiteX21" fmla="*/ 2271625 w 2733675"/>
                    <a:gd name="connsiteY21" fmla="*/ 2735580 h 3181350"/>
                    <a:gd name="connsiteX22" fmla="*/ 1782993 w 2733675"/>
                    <a:gd name="connsiteY22" fmla="*/ 3046095 h 3181350"/>
                    <a:gd name="connsiteX23" fmla="*/ 1406755 w 2733675"/>
                    <a:gd name="connsiteY23" fmla="*/ 3146108 h 3181350"/>
                    <a:gd name="connsiteX24" fmla="*/ 714288 w 2733675"/>
                    <a:gd name="connsiteY24" fmla="*/ 3172778 h 3181350"/>
                    <a:gd name="connsiteX25" fmla="*/ 334240 w 2733675"/>
                    <a:gd name="connsiteY25" fmla="*/ 3129915 h 3181350"/>
                    <a:gd name="connsiteX26" fmla="*/ 316143 w 2733675"/>
                    <a:gd name="connsiteY26" fmla="*/ 3128010 h 3181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733675" h="3181350">
                      <a:moveTo>
                        <a:pt x="316143" y="3128010"/>
                      </a:moveTo>
                      <a:cubicBezTo>
                        <a:pt x="1211493" y="2624138"/>
                        <a:pt x="1817283" y="1884045"/>
                        <a:pt x="2161135" y="926782"/>
                      </a:cubicBezTo>
                      <a:cubicBezTo>
                        <a:pt x="2156373" y="936307"/>
                        <a:pt x="2151610" y="946785"/>
                        <a:pt x="2146848" y="956310"/>
                      </a:cubicBezTo>
                      <a:cubicBezTo>
                        <a:pt x="2142085" y="966788"/>
                        <a:pt x="2136370" y="976313"/>
                        <a:pt x="2131608" y="986790"/>
                      </a:cubicBezTo>
                      <a:cubicBezTo>
                        <a:pt x="1843953" y="1563053"/>
                        <a:pt x="1455333" y="2061210"/>
                        <a:pt x="977178" y="2490788"/>
                      </a:cubicBezTo>
                      <a:cubicBezTo>
                        <a:pt x="750483" y="2695575"/>
                        <a:pt x="508548" y="2880360"/>
                        <a:pt x="256135" y="3052763"/>
                      </a:cubicBezTo>
                      <a:cubicBezTo>
                        <a:pt x="236133" y="3066098"/>
                        <a:pt x="229465" y="3065145"/>
                        <a:pt x="222798" y="3041333"/>
                      </a:cubicBezTo>
                      <a:cubicBezTo>
                        <a:pt x="204700" y="2978467"/>
                        <a:pt x="183745" y="2917508"/>
                        <a:pt x="164695" y="2854642"/>
                      </a:cubicBezTo>
                      <a:cubicBezTo>
                        <a:pt x="100878" y="2646045"/>
                        <a:pt x="51348" y="2434590"/>
                        <a:pt x="22773" y="2218373"/>
                      </a:cubicBezTo>
                      <a:cubicBezTo>
                        <a:pt x="-7707" y="1990725"/>
                        <a:pt x="-12470" y="1763078"/>
                        <a:pt x="38965" y="1536382"/>
                      </a:cubicBezTo>
                      <a:cubicBezTo>
                        <a:pt x="70398" y="1396365"/>
                        <a:pt x="129453" y="1270635"/>
                        <a:pt x="212320" y="1156335"/>
                      </a:cubicBezTo>
                      <a:cubicBezTo>
                        <a:pt x="300903" y="1033463"/>
                        <a:pt x="416155" y="941070"/>
                        <a:pt x="545695" y="865822"/>
                      </a:cubicBezTo>
                      <a:cubicBezTo>
                        <a:pt x="712383" y="769620"/>
                        <a:pt x="892405" y="707707"/>
                        <a:pt x="1077190" y="658177"/>
                      </a:cubicBezTo>
                      <a:cubicBezTo>
                        <a:pt x="1181965" y="629602"/>
                        <a:pt x="1287693" y="604838"/>
                        <a:pt x="1392468" y="579120"/>
                      </a:cubicBezTo>
                      <a:cubicBezTo>
                        <a:pt x="1591540" y="530543"/>
                        <a:pt x="1792518" y="487680"/>
                        <a:pt x="1986828" y="418147"/>
                      </a:cubicBezTo>
                      <a:cubicBezTo>
                        <a:pt x="2060170" y="391477"/>
                        <a:pt x="2132560" y="360997"/>
                        <a:pt x="2201140" y="322897"/>
                      </a:cubicBezTo>
                      <a:cubicBezTo>
                        <a:pt x="2338300" y="246697"/>
                        <a:pt x="2453553" y="148590"/>
                        <a:pt x="2529753" y="0"/>
                      </a:cubicBezTo>
                      <a:cubicBezTo>
                        <a:pt x="2539278" y="37147"/>
                        <a:pt x="2547850" y="67627"/>
                        <a:pt x="2555470" y="99060"/>
                      </a:cubicBezTo>
                      <a:cubicBezTo>
                        <a:pt x="2610715" y="321945"/>
                        <a:pt x="2658340" y="546735"/>
                        <a:pt x="2689773" y="775335"/>
                      </a:cubicBezTo>
                      <a:cubicBezTo>
                        <a:pt x="2727873" y="1048702"/>
                        <a:pt x="2746923" y="1323023"/>
                        <a:pt x="2726920" y="1599248"/>
                      </a:cubicBezTo>
                      <a:cubicBezTo>
                        <a:pt x="2706918" y="1874520"/>
                        <a:pt x="2650720" y="2140267"/>
                        <a:pt x="2524990" y="2387917"/>
                      </a:cubicBezTo>
                      <a:cubicBezTo>
                        <a:pt x="2459268" y="2517458"/>
                        <a:pt x="2374495" y="2632710"/>
                        <a:pt x="2271625" y="2735580"/>
                      </a:cubicBezTo>
                      <a:cubicBezTo>
                        <a:pt x="2131608" y="2875598"/>
                        <a:pt x="1965873" y="2973705"/>
                        <a:pt x="1782993" y="3046095"/>
                      </a:cubicBezTo>
                      <a:cubicBezTo>
                        <a:pt x="1661073" y="3094673"/>
                        <a:pt x="1535343" y="3124200"/>
                        <a:pt x="1406755" y="3146108"/>
                      </a:cubicBezTo>
                      <a:cubicBezTo>
                        <a:pt x="1177203" y="3186113"/>
                        <a:pt x="945745" y="3188017"/>
                        <a:pt x="714288" y="3172778"/>
                      </a:cubicBezTo>
                      <a:cubicBezTo>
                        <a:pt x="586653" y="3164205"/>
                        <a:pt x="459970" y="3149917"/>
                        <a:pt x="334240" y="3129915"/>
                      </a:cubicBezTo>
                      <a:cubicBezTo>
                        <a:pt x="331383" y="3131820"/>
                        <a:pt x="328525" y="3130867"/>
                        <a:pt x="316143" y="31280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BC1928D9-0F53-49E1-8BA6-CE932C01E223}"/>
                    </a:ext>
                  </a:extLst>
                </p:cNvPr>
                <p:cNvSpPr/>
                <p:nvPr/>
              </p:nvSpPr>
              <p:spPr>
                <a:xfrm rot="19811027">
                  <a:off x="3755403" y="3367093"/>
                  <a:ext cx="386957" cy="623725"/>
                </a:xfrm>
                <a:custGeom>
                  <a:avLst/>
                  <a:gdLst>
                    <a:gd name="connsiteX0" fmla="*/ 934992 w 2085975"/>
                    <a:gd name="connsiteY0" fmla="*/ 822960 h 3362325"/>
                    <a:gd name="connsiteX1" fmla="*/ 1095965 w 2085975"/>
                    <a:gd name="connsiteY1" fmla="*/ 3340418 h 3362325"/>
                    <a:gd name="connsiteX2" fmla="*/ 1072152 w 2085975"/>
                    <a:gd name="connsiteY2" fmla="*/ 3334703 h 3362325"/>
                    <a:gd name="connsiteX3" fmla="*/ 748302 w 2085975"/>
                    <a:gd name="connsiteY3" fmla="*/ 3155633 h 3362325"/>
                    <a:gd name="connsiteX4" fmla="*/ 506367 w 2085975"/>
                    <a:gd name="connsiteY4" fmla="*/ 2975610 h 3362325"/>
                    <a:gd name="connsiteX5" fmla="*/ 196805 w 2085975"/>
                    <a:gd name="connsiteY5" fmla="*/ 2623185 h 3362325"/>
                    <a:gd name="connsiteX6" fmla="*/ 1542 w 2085975"/>
                    <a:gd name="connsiteY6" fmla="*/ 1878330 h 3362325"/>
                    <a:gd name="connsiteX7" fmla="*/ 125367 w 2085975"/>
                    <a:gd name="connsiteY7" fmla="*/ 1338263 h 3362325"/>
                    <a:gd name="connsiteX8" fmla="*/ 290150 w 2085975"/>
                    <a:gd name="connsiteY8" fmla="*/ 1003935 h 3362325"/>
                    <a:gd name="connsiteX9" fmla="*/ 533990 w 2085975"/>
                    <a:gd name="connsiteY9" fmla="*/ 645795 h 3362325"/>
                    <a:gd name="connsiteX10" fmla="*/ 869270 w 2085975"/>
                    <a:gd name="connsiteY10" fmla="*/ 260985 h 3362325"/>
                    <a:gd name="connsiteX11" fmla="*/ 1139780 w 2085975"/>
                    <a:gd name="connsiteY11" fmla="*/ 0 h 3362325"/>
                    <a:gd name="connsiteX12" fmla="*/ 1145495 w 2085975"/>
                    <a:gd name="connsiteY12" fmla="*/ 16193 h 3362325"/>
                    <a:gd name="connsiteX13" fmla="*/ 1287417 w 2085975"/>
                    <a:gd name="connsiteY13" fmla="*/ 554355 h 3362325"/>
                    <a:gd name="connsiteX14" fmla="*/ 1752237 w 2085975"/>
                    <a:gd name="connsiteY14" fmla="*/ 1176338 h 3362325"/>
                    <a:gd name="connsiteX15" fmla="*/ 2081802 w 2085975"/>
                    <a:gd name="connsiteY15" fmla="*/ 1904048 h 3362325"/>
                    <a:gd name="connsiteX16" fmla="*/ 1946547 w 2085975"/>
                    <a:gd name="connsiteY16" fmla="*/ 2621280 h 3362325"/>
                    <a:gd name="connsiteX17" fmla="*/ 1444580 w 2085975"/>
                    <a:gd name="connsiteY17" fmla="*/ 3253740 h 3362325"/>
                    <a:gd name="connsiteX18" fmla="*/ 1323612 w 2085975"/>
                    <a:gd name="connsiteY18" fmla="*/ 3355658 h 3362325"/>
                    <a:gd name="connsiteX19" fmla="*/ 1275035 w 2085975"/>
                    <a:gd name="connsiteY19" fmla="*/ 3358515 h 3362325"/>
                    <a:gd name="connsiteX20" fmla="*/ 1215980 w 2085975"/>
                    <a:gd name="connsiteY20" fmla="*/ 3300413 h 3362325"/>
                    <a:gd name="connsiteX21" fmla="*/ 1103585 w 2085975"/>
                    <a:gd name="connsiteY21" fmla="*/ 3075623 h 3362325"/>
                    <a:gd name="connsiteX22" fmla="*/ 1004525 w 2085975"/>
                    <a:gd name="connsiteY22" fmla="*/ 2750820 h 3362325"/>
                    <a:gd name="connsiteX23" fmla="*/ 971187 w 2085975"/>
                    <a:gd name="connsiteY23" fmla="*/ 2626043 h 3362325"/>
                    <a:gd name="connsiteX24" fmla="*/ 921657 w 2085975"/>
                    <a:gd name="connsiteY24" fmla="*/ 2357438 h 3362325"/>
                    <a:gd name="connsiteX25" fmla="*/ 865460 w 2085975"/>
                    <a:gd name="connsiteY25" fmla="*/ 1453515 h 3362325"/>
                    <a:gd name="connsiteX26" fmla="*/ 934992 w 2085975"/>
                    <a:gd name="connsiteY26" fmla="*/ 838200 h 3362325"/>
                    <a:gd name="connsiteX27" fmla="*/ 934992 w 2085975"/>
                    <a:gd name="connsiteY27" fmla="*/ 822960 h 3362325"/>
                    <a:gd name="connsiteX28" fmla="*/ 938802 w 2085975"/>
                    <a:gd name="connsiteY28" fmla="*/ 803910 h 3362325"/>
                    <a:gd name="connsiteX29" fmla="*/ 938802 w 2085975"/>
                    <a:gd name="connsiteY29" fmla="*/ 805815 h 3362325"/>
                    <a:gd name="connsiteX30" fmla="*/ 937850 w 2085975"/>
                    <a:gd name="connsiteY30" fmla="*/ 805815 h 3362325"/>
                    <a:gd name="connsiteX31" fmla="*/ 938802 w 2085975"/>
                    <a:gd name="connsiteY31" fmla="*/ 803910 h 3362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085975" h="3362325">
                      <a:moveTo>
                        <a:pt x="934992" y="822960"/>
                      </a:moveTo>
                      <a:cubicBezTo>
                        <a:pt x="685437" y="1681163"/>
                        <a:pt x="733062" y="2520315"/>
                        <a:pt x="1095965" y="3340418"/>
                      </a:cubicBezTo>
                      <a:cubicBezTo>
                        <a:pt x="1084535" y="3343275"/>
                        <a:pt x="1077867" y="3337560"/>
                        <a:pt x="1072152" y="3334703"/>
                      </a:cubicBezTo>
                      <a:cubicBezTo>
                        <a:pt x="959757" y="3282315"/>
                        <a:pt x="852125" y="3222308"/>
                        <a:pt x="748302" y="3155633"/>
                      </a:cubicBezTo>
                      <a:cubicBezTo>
                        <a:pt x="663530" y="3101340"/>
                        <a:pt x="583520" y="3041333"/>
                        <a:pt x="506367" y="2975610"/>
                      </a:cubicBezTo>
                      <a:cubicBezTo>
                        <a:pt x="386352" y="2872740"/>
                        <a:pt x="281577" y="2756535"/>
                        <a:pt x="196805" y="2623185"/>
                      </a:cubicBezTo>
                      <a:cubicBezTo>
                        <a:pt x="51072" y="2395538"/>
                        <a:pt x="-10840" y="2146935"/>
                        <a:pt x="1542" y="1878330"/>
                      </a:cubicBezTo>
                      <a:cubicBezTo>
                        <a:pt x="10115" y="1690688"/>
                        <a:pt x="56787" y="1511618"/>
                        <a:pt x="125367" y="1338263"/>
                      </a:cubicBezTo>
                      <a:cubicBezTo>
                        <a:pt x="171087" y="1222058"/>
                        <a:pt x="228237" y="1111568"/>
                        <a:pt x="290150" y="1003935"/>
                      </a:cubicBezTo>
                      <a:cubicBezTo>
                        <a:pt x="362540" y="879158"/>
                        <a:pt x="445407" y="761048"/>
                        <a:pt x="533990" y="645795"/>
                      </a:cubicBezTo>
                      <a:cubicBezTo>
                        <a:pt x="636860" y="510540"/>
                        <a:pt x="751160" y="383858"/>
                        <a:pt x="869270" y="260985"/>
                      </a:cubicBezTo>
                      <a:cubicBezTo>
                        <a:pt x="955947" y="170498"/>
                        <a:pt x="1048340" y="84773"/>
                        <a:pt x="1139780" y="0"/>
                      </a:cubicBezTo>
                      <a:cubicBezTo>
                        <a:pt x="1149305" y="3810"/>
                        <a:pt x="1145495" y="10478"/>
                        <a:pt x="1145495" y="16193"/>
                      </a:cubicBezTo>
                      <a:cubicBezTo>
                        <a:pt x="1138827" y="209550"/>
                        <a:pt x="1197882" y="386715"/>
                        <a:pt x="1287417" y="554355"/>
                      </a:cubicBezTo>
                      <a:cubicBezTo>
                        <a:pt x="1410290" y="785813"/>
                        <a:pt x="1578882" y="982980"/>
                        <a:pt x="1752237" y="1176338"/>
                      </a:cubicBezTo>
                      <a:cubicBezTo>
                        <a:pt x="1937975" y="1383983"/>
                        <a:pt x="2052275" y="1625918"/>
                        <a:pt x="2081802" y="1904048"/>
                      </a:cubicBezTo>
                      <a:cubicBezTo>
                        <a:pt x="2108472" y="2156460"/>
                        <a:pt x="2057037" y="2394585"/>
                        <a:pt x="1946547" y="2621280"/>
                      </a:cubicBezTo>
                      <a:cubicBezTo>
                        <a:pt x="1825580" y="2868930"/>
                        <a:pt x="1649367" y="3072765"/>
                        <a:pt x="1444580" y="3253740"/>
                      </a:cubicBezTo>
                      <a:cubicBezTo>
                        <a:pt x="1404575" y="3288983"/>
                        <a:pt x="1362665" y="3320415"/>
                        <a:pt x="1323612" y="3355658"/>
                      </a:cubicBezTo>
                      <a:cubicBezTo>
                        <a:pt x="1306467" y="3370898"/>
                        <a:pt x="1292180" y="3368993"/>
                        <a:pt x="1275035" y="3358515"/>
                      </a:cubicBezTo>
                      <a:cubicBezTo>
                        <a:pt x="1251222" y="3343275"/>
                        <a:pt x="1232172" y="3323273"/>
                        <a:pt x="1215980" y="3300413"/>
                      </a:cubicBezTo>
                      <a:cubicBezTo>
                        <a:pt x="1166450" y="3231833"/>
                        <a:pt x="1133112" y="3154680"/>
                        <a:pt x="1103585" y="3075623"/>
                      </a:cubicBezTo>
                      <a:cubicBezTo>
                        <a:pt x="1063580" y="2969895"/>
                        <a:pt x="1036910" y="2859405"/>
                        <a:pt x="1004525" y="2750820"/>
                      </a:cubicBezTo>
                      <a:cubicBezTo>
                        <a:pt x="992142" y="2708910"/>
                        <a:pt x="976902" y="2667953"/>
                        <a:pt x="971187" y="2626043"/>
                      </a:cubicBezTo>
                      <a:cubicBezTo>
                        <a:pt x="957852" y="2535555"/>
                        <a:pt x="935945" y="2447925"/>
                        <a:pt x="921657" y="2357438"/>
                      </a:cubicBezTo>
                      <a:cubicBezTo>
                        <a:pt x="872127" y="2058353"/>
                        <a:pt x="852125" y="1757363"/>
                        <a:pt x="865460" y="1453515"/>
                      </a:cubicBezTo>
                      <a:cubicBezTo>
                        <a:pt x="874032" y="1246823"/>
                        <a:pt x="897845" y="1041083"/>
                        <a:pt x="934992" y="838200"/>
                      </a:cubicBezTo>
                      <a:cubicBezTo>
                        <a:pt x="934040" y="832485"/>
                        <a:pt x="934040" y="827723"/>
                        <a:pt x="934992" y="822960"/>
                      </a:cubicBezTo>
                      <a:close/>
                      <a:moveTo>
                        <a:pt x="938802" y="803910"/>
                      </a:moveTo>
                      <a:lnTo>
                        <a:pt x="938802" y="805815"/>
                      </a:lnTo>
                      <a:lnTo>
                        <a:pt x="937850" y="805815"/>
                      </a:lnTo>
                      <a:lnTo>
                        <a:pt x="938802" y="8039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43F1755-B952-4492-B071-B8B1B27D92CB}"/>
                  </a:ext>
                </a:extLst>
              </p:cNvPr>
              <p:cNvSpPr/>
              <p:nvPr/>
            </p:nvSpPr>
            <p:spPr>
              <a:xfrm rot="4488973" flipH="1">
                <a:off x="5392067" y="2541826"/>
                <a:ext cx="228104" cy="313437"/>
              </a:xfrm>
              <a:custGeom>
                <a:avLst/>
                <a:gdLst>
                  <a:gd name="connsiteX0" fmla="*/ 934992 w 2085975"/>
                  <a:gd name="connsiteY0" fmla="*/ 822960 h 3362325"/>
                  <a:gd name="connsiteX1" fmla="*/ 1095965 w 2085975"/>
                  <a:gd name="connsiteY1" fmla="*/ 3340418 h 3362325"/>
                  <a:gd name="connsiteX2" fmla="*/ 1072152 w 2085975"/>
                  <a:gd name="connsiteY2" fmla="*/ 3334703 h 3362325"/>
                  <a:gd name="connsiteX3" fmla="*/ 748302 w 2085975"/>
                  <a:gd name="connsiteY3" fmla="*/ 3155633 h 3362325"/>
                  <a:gd name="connsiteX4" fmla="*/ 506367 w 2085975"/>
                  <a:gd name="connsiteY4" fmla="*/ 2975610 h 3362325"/>
                  <a:gd name="connsiteX5" fmla="*/ 196805 w 2085975"/>
                  <a:gd name="connsiteY5" fmla="*/ 2623185 h 3362325"/>
                  <a:gd name="connsiteX6" fmla="*/ 1542 w 2085975"/>
                  <a:gd name="connsiteY6" fmla="*/ 1878330 h 3362325"/>
                  <a:gd name="connsiteX7" fmla="*/ 125367 w 2085975"/>
                  <a:gd name="connsiteY7" fmla="*/ 1338263 h 3362325"/>
                  <a:gd name="connsiteX8" fmla="*/ 290150 w 2085975"/>
                  <a:gd name="connsiteY8" fmla="*/ 1003935 h 3362325"/>
                  <a:gd name="connsiteX9" fmla="*/ 533990 w 2085975"/>
                  <a:gd name="connsiteY9" fmla="*/ 645795 h 3362325"/>
                  <a:gd name="connsiteX10" fmla="*/ 869270 w 2085975"/>
                  <a:gd name="connsiteY10" fmla="*/ 260985 h 3362325"/>
                  <a:gd name="connsiteX11" fmla="*/ 1139780 w 2085975"/>
                  <a:gd name="connsiteY11" fmla="*/ 0 h 3362325"/>
                  <a:gd name="connsiteX12" fmla="*/ 1145495 w 2085975"/>
                  <a:gd name="connsiteY12" fmla="*/ 16193 h 3362325"/>
                  <a:gd name="connsiteX13" fmla="*/ 1287417 w 2085975"/>
                  <a:gd name="connsiteY13" fmla="*/ 554355 h 3362325"/>
                  <a:gd name="connsiteX14" fmla="*/ 1752237 w 2085975"/>
                  <a:gd name="connsiteY14" fmla="*/ 1176338 h 3362325"/>
                  <a:gd name="connsiteX15" fmla="*/ 2081802 w 2085975"/>
                  <a:gd name="connsiteY15" fmla="*/ 1904048 h 3362325"/>
                  <a:gd name="connsiteX16" fmla="*/ 1946547 w 2085975"/>
                  <a:gd name="connsiteY16" fmla="*/ 2621280 h 3362325"/>
                  <a:gd name="connsiteX17" fmla="*/ 1444580 w 2085975"/>
                  <a:gd name="connsiteY17" fmla="*/ 3253740 h 3362325"/>
                  <a:gd name="connsiteX18" fmla="*/ 1323612 w 2085975"/>
                  <a:gd name="connsiteY18" fmla="*/ 3355658 h 3362325"/>
                  <a:gd name="connsiteX19" fmla="*/ 1275035 w 2085975"/>
                  <a:gd name="connsiteY19" fmla="*/ 3358515 h 3362325"/>
                  <a:gd name="connsiteX20" fmla="*/ 1215980 w 2085975"/>
                  <a:gd name="connsiteY20" fmla="*/ 3300413 h 3362325"/>
                  <a:gd name="connsiteX21" fmla="*/ 1103585 w 2085975"/>
                  <a:gd name="connsiteY21" fmla="*/ 3075623 h 3362325"/>
                  <a:gd name="connsiteX22" fmla="*/ 1004525 w 2085975"/>
                  <a:gd name="connsiteY22" fmla="*/ 2750820 h 3362325"/>
                  <a:gd name="connsiteX23" fmla="*/ 971187 w 2085975"/>
                  <a:gd name="connsiteY23" fmla="*/ 2626043 h 3362325"/>
                  <a:gd name="connsiteX24" fmla="*/ 921657 w 2085975"/>
                  <a:gd name="connsiteY24" fmla="*/ 2357438 h 3362325"/>
                  <a:gd name="connsiteX25" fmla="*/ 865460 w 2085975"/>
                  <a:gd name="connsiteY25" fmla="*/ 1453515 h 3362325"/>
                  <a:gd name="connsiteX26" fmla="*/ 934992 w 2085975"/>
                  <a:gd name="connsiteY26" fmla="*/ 838200 h 3362325"/>
                  <a:gd name="connsiteX27" fmla="*/ 934992 w 2085975"/>
                  <a:gd name="connsiteY27" fmla="*/ 822960 h 3362325"/>
                  <a:gd name="connsiteX28" fmla="*/ 938802 w 2085975"/>
                  <a:gd name="connsiteY28" fmla="*/ 803910 h 3362325"/>
                  <a:gd name="connsiteX29" fmla="*/ 938802 w 2085975"/>
                  <a:gd name="connsiteY29" fmla="*/ 805815 h 3362325"/>
                  <a:gd name="connsiteX30" fmla="*/ 937850 w 2085975"/>
                  <a:gd name="connsiteY30" fmla="*/ 805815 h 3362325"/>
                  <a:gd name="connsiteX31" fmla="*/ 938802 w 2085975"/>
                  <a:gd name="connsiteY31" fmla="*/ 803910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85975" h="3362325">
                    <a:moveTo>
                      <a:pt x="934992" y="822960"/>
                    </a:moveTo>
                    <a:cubicBezTo>
                      <a:pt x="685437" y="1681163"/>
                      <a:pt x="733062" y="2520315"/>
                      <a:pt x="1095965" y="3340418"/>
                    </a:cubicBezTo>
                    <a:cubicBezTo>
                      <a:pt x="1084535" y="3343275"/>
                      <a:pt x="1077867" y="3337560"/>
                      <a:pt x="1072152" y="3334703"/>
                    </a:cubicBezTo>
                    <a:cubicBezTo>
                      <a:pt x="959757" y="3282315"/>
                      <a:pt x="852125" y="3222308"/>
                      <a:pt x="748302" y="3155633"/>
                    </a:cubicBezTo>
                    <a:cubicBezTo>
                      <a:pt x="663530" y="3101340"/>
                      <a:pt x="583520" y="3041333"/>
                      <a:pt x="506367" y="2975610"/>
                    </a:cubicBezTo>
                    <a:cubicBezTo>
                      <a:pt x="386352" y="2872740"/>
                      <a:pt x="281577" y="2756535"/>
                      <a:pt x="196805" y="2623185"/>
                    </a:cubicBezTo>
                    <a:cubicBezTo>
                      <a:pt x="51072" y="2395538"/>
                      <a:pt x="-10840" y="2146935"/>
                      <a:pt x="1542" y="1878330"/>
                    </a:cubicBezTo>
                    <a:cubicBezTo>
                      <a:pt x="10115" y="1690688"/>
                      <a:pt x="56787" y="1511618"/>
                      <a:pt x="125367" y="1338263"/>
                    </a:cubicBezTo>
                    <a:cubicBezTo>
                      <a:pt x="171087" y="1222058"/>
                      <a:pt x="228237" y="1111568"/>
                      <a:pt x="290150" y="1003935"/>
                    </a:cubicBezTo>
                    <a:cubicBezTo>
                      <a:pt x="362540" y="879158"/>
                      <a:pt x="445407" y="761048"/>
                      <a:pt x="533990" y="645795"/>
                    </a:cubicBezTo>
                    <a:cubicBezTo>
                      <a:pt x="636860" y="510540"/>
                      <a:pt x="751160" y="383858"/>
                      <a:pt x="869270" y="260985"/>
                    </a:cubicBezTo>
                    <a:cubicBezTo>
                      <a:pt x="955947" y="170498"/>
                      <a:pt x="1048340" y="84773"/>
                      <a:pt x="1139780" y="0"/>
                    </a:cubicBezTo>
                    <a:cubicBezTo>
                      <a:pt x="1149305" y="3810"/>
                      <a:pt x="1145495" y="10478"/>
                      <a:pt x="1145495" y="16193"/>
                    </a:cubicBezTo>
                    <a:cubicBezTo>
                      <a:pt x="1138827" y="209550"/>
                      <a:pt x="1197882" y="386715"/>
                      <a:pt x="1287417" y="554355"/>
                    </a:cubicBezTo>
                    <a:cubicBezTo>
                      <a:pt x="1410290" y="785813"/>
                      <a:pt x="1578882" y="982980"/>
                      <a:pt x="1752237" y="1176338"/>
                    </a:cubicBezTo>
                    <a:cubicBezTo>
                      <a:pt x="1937975" y="1383983"/>
                      <a:pt x="2052275" y="1625918"/>
                      <a:pt x="2081802" y="1904048"/>
                    </a:cubicBezTo>
                    <a:cubicBezTo>
                      <a:pt x="2108472" y="2156460"/>
                      <a:pt x="2057037" y="2394585"/>
                      <a:pt x="1946547" y="2621280"/>
                    </a:cubicBezTo>
                    <a:cubicBezTo>
                      <a:pt x="1825580" y="2868930"/>
                      <a:pt x="1649367" y="3072765"/>
                      <a:pt x="1444580" y="3253740"/>
                    </a:cubicBezTo>
                    <a:cubicBezTo>
                      <a:pt x="1404575" y="3288983"/>
                      <a:pt x="1362665" y="3320415"/>
                      <a:pt x="1323612" y="3355658"/>
                    </a:cubicBezTo>
                    <a:cubicBezTo>
                      <a:pt x="1306467" y="3370898"/>
                      <a:pt x="1292180" y="3368993"/>
                      <a:pt x="1275035" y="3358515"/>
                    </a:cubicBezTo>
                    <a:cubicBezTo>
                      <a:pt x="1251222" y="3343275"/>
                      <a:pt x="1232172" y="3323273"/>
                      <a:pt x="1215980" y="3300413"/>
                    </a:cubicBezTo>
                    <a:cubicBezTo>
                      <a:pt x="1166450" y="3231833"/>
                      <a:pt x="1133112" y="3154680"/>
                      <a:pt x="1103585" y="3075623"/>
                    </a:cubicBezTo>
                    <a:cubicBezTo>
                      <a:pt x="1063580" y="2969895"/>
                      <a:pt x="1036910" y="2859405"/>
                      <a:pt x="1004525" y="2750820"/>
                    </a:cubicBezTo>
                    <a:cubicBezTo>
                      <a:pt x="992142" y="2708910"/>
                      <a:pt x="976902" y="2667953"/>
                      <a:pt x="971187" y="2626043"/>
                    </a:cubicBezTo>
                    <a:cubicBezTo>
                      <a:pt x="957852" y="2535555"/>
                      <a:pt x="935945" y="2447925"/>
                      <a:pt x="921657" y="2357438"/>
                    </a:cubicBezTo>
                    <a:cubicBezTo>
                      <a:pt x="872127" y="2058353"/>
                      <a:pt x="852125" y="1757363"/>
                      <a:pt x="865460" y="1453515"/>
                    </a:cubicBezTo>
                    <a:cubicBezTo>
                      <a:pt x="874032" y="1246823"/>
                      <a:pt x="897845" y="1041083"/>
                      <a:pt x="934992" y="838200"/>
                    </a:cubicBezTo>
                    <a:cubicBezTo>
                      <a:pt x="934040" y="832485"/>
                      <a:pt x="934040" y="827723"/>
                      <a:pt x="934992" y="822960"/>
                    </a:cubicBezTo>
                    <a:close/>
                    <a:moveTo>
                      <a:pt x="938802" y="803910"/>
                    </a:moveTo>
                    <a:lnTo>
                      <a:pt x="938802" y="805815"/>
                    </a:lnTo>
                    <a:lnTo>
                      <a:pt x="937850" y="805815"/>
                    </a:lnTo>
                    <a:lnTo>
                      <a:pt x="938802" y="8039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8" name="TextBox 68">
            <a:extLst>
              <a:ext uri="{FF2B5EF4-FFF2-40B4-BE49-F238E27FC236}">
                <a16:creationId xmlns:a16="http://schemas.microsoft.com/office/drawing/2014/main" id="{53CFB73F-02BA-4321-960D-DF46AF3A49B1}"/>
              </a:ext>
            </a:extLst>
          </p:cNvPr>
          <p:cNvSpPr txBox="1"/>
          <p:nvPr/>
        </p:nvSpPr>
        <p:spPr>
          <a:xfrm>
            <a:off x="154678" y="2405636"/>
            <a:ext cx="5896283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IOT system </a:t>
            </a:r>
          </a:p>
          <a:p>
            <a:pPr algn="ctr"/>
            <a:r>
              <a:rPr lang="en-US" altLang="ko-KR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for </a:t>
            </a:r>
          </a:p>
          <a:p>
            <a:pPr algn="ctr"/>
            <a:r>
              <a:rPr lang="en-US" altLang="ko-KR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hydroponic farming</a:t>
            </a:r>
            <a:endParaRPr lang="ko-KR" altLang="en-US" sz="4400">
              <a:solidFill>
                <a:schemeClr val="accent2"/>
              </a:solidFill>
              <a:latin typeface="Raleway" panose="020B0503030101060003" pitchFamily="34" charset="0"/>
              <a:cs typeface="Arial" pitchFamily="34" charset="0"/>
            </a:endParaRPr>
          </a:p>
        </p:txBody>
      </p:sp>
      <p:sp>
        <p:nvSpPr>
          <p:cNvPr id="69" name="Freeform: Shape 69">
            <a:extLst>
              <a:ext uri="{FF2B5EF4-FFF2-40B4-BE49-F238E27FC236}">
                <a16:creationId xmlns:a16="http://schemas.microsoft.com/office/drawing/2014/main" id="{1F71888F-7129-435C-A69A-C4D40307D8F5}"/>
              </a:ext>
            </a:extLst>
          </p:cNvPr>
          <p:cNvSpPr/>
          <p:nvPr/>
        </p:nvSpPr>
        <p:spPr>
          <a:xfrm rot="9899570" flipH="1">
            <a:off x="5547198" y="4401181"/>
            <a:ext cx="790094" cy="431438"/>
          </a:xfrm>
          <a:custGeom>
            <a:avLst/>
            <a:gdLst>
              <a:gd name="connsiteX0" fmla="*/ 316143 w 2733675"/>
              <a:gd name="connsiteY0" fmla="*/ 3128010 h 3181350"/>
              <a:gd name="connsiteX1" fmla="*/ 2161135 w 2733675"/>
              <a:gd name="connsiteY1" fmla="*/ 926782 h 3181350"/>
              <a:gd name="connsiteX2" fmla="*/ 2146848 w 2733675"/>
              <a:gd name="connsiteY2" fmla="*/ 956310 h 3181350"/>
              <a:gd name="connsiteX3" fmla="*/ 2131608 w 2733675"/>
              <a:gd name="connsiteY3" fmla="*/ 986790 h 3181350"/>
              <a:gd name="connsiteX4" fmla="*/ 977178 w 2733675"/>
              <a:gd name="connsiteY4" fmla="*/ 2490788 h 3181350"/>
              <a:gd name="connsiteX5" fmla="*/ 256135 w 2733675"/>
              <a:gd name="connsiteY5" fmla="*/ 3052763 h 3181350"/>
              <a:gd name="connsiteX6" fmla="*/ 222798 w 2733675"/>
              <a:gd name="connsiteY6" fmla="*/ 3041333 h 3181350"/>
              <a:gd name="connsiteX7" fmla="*/ 164695 w 2733675"/>
              <a:gd name="connsiteY7" fmla="*/ 2854642 h 3181350"/>
              <a:gd name="connsiteX8" fmla="*/ 22773 w 2733675"/>
              <a:gd name="connsiteY8" fmla="*/ 2218373 h 3181350"/>
              <a:gd name="connsiteX9" fmla="*/ 38965 w 2733675"/>
              <a:gd name="connsiteY9" fmla="*/ 1536382 h 3181350"/>
              <a:gd name="connsiteX10" fmla="*/ 212320 w 2733675"/>
              <a:gd name="connsiteY10" fmla="*/ 1156335 h 3181350"/>
              <a:gd name="connsiteX11" fmla="*/ 545695 w 2733675"/>
              <a:gd name="connsiteY11" fmla="*/ 865822 h 3181350"/>
              <a:gd name="connsiteX12" fmla="*/ 1077190 w 2733675"/>
              <a:gd name="connsiteY12" fmla="*/ 658177 h 3181350"/>
              <a:gd name="connsiteX13" fmla="*/ 1392468 w 2733675"/>
              <a:gd name="connsiteY13" fmla="*/ 579120 h 3181350"/>
              <a:gd name="connsiteX14" fmla="*/ 1986828 w 2733675"/>
              <a:gd name="connsiteY14" fmla="*/ 418147 h 3181350"/>
              <a:gd name="connsiteX15" fmla="*/ 2201140 w 2733675"/>
              <a:gd name="connsiteY15" fmla="*/ 322897 h 3181350"/>
              <a:gd name="connsiteX16" fmla="*/ 2529753 w 2733675"/>
              <a:gd name="connsiteY16" fmla="*/ 0 h 3181350"/>
              <a:gd name="connsiteX17" fmla="*/ 2555470 w 2733675"/>
              <a:gd name="connsiteY17" fmla="*/ 99060 h 3181350"/>
              <a:gd name="connsiteX18" fmla="*/ 2689773 w 2733675"/>
              <a:gd name="connsiteY18" fmla="*/ 775335 h 3181350"/>
              <a:gd name="connsiteX19" fmla="*/ 2726920 w 2733675"/>
              <a:gd name="connsiteY19" fmla="*/ 1599248 h 3181350"/>
              <a:gd name="connsiteX20" fmla="*/ 2524990 w 2733675"/>
              <a:gd name="connsiteY20" fmla="*/ 2387917 h 3181350"/>
              <a:gd name="connsiteX21" fmla="*/ 2271625 w 2733675"/>
              <a:gd name="connsiteY21" fmla="*/ 2735580 h 3181350"/>
              <a:gd name="connsiteX22" fmla="*/ 1782993 w 2733675"/>
              <a:gd name="connsiteY22" fmla="*/ 3046095 h 3181350"/>
              <a:gd name="connsiteX23" fmla="*/ 1406755 w 2733675"/>
              <a:gd name="connsiteY23" fmla="*/ 3146108 h 3181350"/>
              <a:gd name="connsiteX24" fmla="*/ 714288 w 2733675"/>
              <a:gd name="connsiteY24" fmla="*/ 3172778 h 3181350"/>
              <a:gd name="connsiteX25" fmla="*/ 334240 w 2733675"/>
              <a:gd name="connsiteY25" fmla="*/ 3129915 h 3181350"/>
              <a:gd name="connsiteX26" fmla="*/ 316143 w 2733675"/>
              <a:gd name="connsiteY26" fmla="*/ 312801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33675" h="3181350">
                <a:moveTo>
                  <a:pt x="316143" y="3128010"/>
                </a:moveTo>
                <a:cubicBezTo>
                  <a:pt x="1211493" y="2624138"/>
                  <a:pt x="1817283" y="1884045"/>
                  <a:pt x="2161135" y="926782"/>
                </a:cubicBezTo>
                <a:cubicBezTo>
                  <a:pt x="2156373" y="936307"/>
                  <a:pt x="2151610" y="946785"/>
                  <a:pt x="2146848" y="956310"/>
                </a:cubicBezTo>
                <a:cubicBezTo>
                  <a:pt x="2142085" y="966788"/>
                  <a:pt x="2136370" y="976313"/>
                  <a:pt x="2131608" y="986790"/>
                </a:cubicBezTo>
                <a:cubicBezTo>
                  <a:pt x="1843953" y="1563053"/>
                  <a:pt x="1455333" y="2061210"/>
                  <a:pt x="977178" y="2490788"/>
                </a:cubicBezTo>
                <a:cubicBezTo>
                  <a:pt x="750483" y="2695575"/>
                  <a:pt x="508548" y="2880360"/>
                  <a:pt x="256135" y="3052763"/>
                </a:cubicBezTo>
                <a:cubicBezTo>
                  <a:pt x="236133" y="3066098"/>
                  <a:pt x="229465" y="3065145"/>
                  <a:pt x="222798" y="3041333"/>
                </a:cubicBezTo>
                <a:cubicBezTo>
                  <a:pt x="204700" y="2978467"/>
                  <a:pt x="183745" y="2917508"/>
                  <a:pt x="164695" y="2854642"/>
                </a:cubicBezTo>
                <a:cubicBezTo>
                  <a:pt x="100878" y="2646045"/>
                  <a:pt x="51348" y="2434590"/>
                  <a:pt x="22773" y="2218373"/>
                </a:cubicBezTo>
                <a:cubicBezTo>
                  <a:pt x="-7707" y="1990725"/>
                  <a:pt x="-12470" y="1763078"/>
                  <a:pt x="38965" y="1536382"/>
                </a:cubicBezTo>
                <a:cubicBezTo>
                  <a:pt x="70398" y="1396365"/>
                  <a:pt x="129453" y="1270635"/>
                  <a:pt x="212320" y="1156335"/>
                </a:cubicBezTo>
                <a:cubicBezTo>
                  <a:pt x="300903" y="1033463"/>
                  <a:pt x="416155" y="941070"/>
                  <a:pt x="545695" y="865822"/>
                </a:cubicBezTo>
                <a:cubicBezTo>
                  <a:pt x="712383" y="769620"/>
                  <a:pt x="892405" y="707707"/>
                  <a:pt x="1077190" y="658177"/>
                </a:cubicBezTo>
                <a:cubicBezTo>
                  <a:pt x="1181965" y="629602"/>
                  <a:pt x="1287693" y="604838"/>
                  <a:pt x="1392468" y="579120"/>
                </a:cubicBezTo>
                <a:cubicBezTo>
                  <a:pt x="1591540" y="530543"/>
                  <a:pt x="1792518" y="487680"/>
                  <a:pt x="1986828" y="418147"/>
                </a:cubicBezTo>
                <a:cubicBezTo>
                  <a:pt x="2060170" y="391477"/>
                  <a:pt x="2132560" y="360997"/>
                  <a:pt x="2201140" y="322897"/>
                </a:cubicBezTo>
                <a:cubicBezTo>
                  <a:pt x="2338300" y="246697"/>
                  <a:pt x="2453553" y="148590"/>
                  <a:pt x="2529753" y="0"/>
                </a:cubicBezTo>
                <a:cubicBezTo>
                  <a:pt x="2539278" y="37147"/>
                  <a:pt x="2547850" y="67627"/>
                  <a:pt x="2555470" y="99060"/>
                </a:cubicBezTo>
                <a:cubicBezTo>
                  <a:pt x="2610715" y="321945"/>
                  <a:pt x="2658340" y="546735"/>
                  <a:pt x="2689773" y="775335"/>
                </a:cubicBezTo>
                <a:cubicBezTo>
                  <a:pt x="2727873" y="1048702"/>
                  <a:pt x="2746923" y="1323023"/>
                  <a:pt x="2726920" y="1599248"/>
                </a:cubicBezTo>
                <a:cubicBezTo>
                  <a:pt x="2706918" y="1874520"/>
                  <a:pt x="2650720" y="2140267"/>
                  <a:pt x="2524990" y="2387917"/>
                </a:cubicBezTo>
                <a:cubicBezTo>
                  <a:pt x="2459268" y="2517458"/>
                  <a:pt x="2374495" y="2632710"/>
                  <a:pt x="2271625" y="2735580"/>
                </a:cubicBezTo>
                <a:cubicBezTo>
                  <a:pt x="2131608" y="2875598"/>
                  <a:pt x="1965873" y="2973705"/>
                  <a:pt x="1782993" y="3046095"/>
                </a:cubicBezTo>
                <a:cubicBezTo>
                  <a:pt x="1661073" y="3094673"/>
                  <a:pt x="1535343" y="3124200"/>
                  <a:pt x="1406755" y="3146108"/>
                </a:cubicBezTo>
                <a:cubicBezTo>
                  <a:pt x="1177203" y="3186113"/>
                  <a:pt x="945745" y="3188017"/>
                  <a:pt x="714288" y="3172778"/>
                </a:cubicBezTo>
                <a:cubicBezTo>
                  <a:pt x="586653" y="3164205"/>
                  <a:pt x="459970" y="3149917"/>
                  <a:pt x="334240" y="3129915"/>
                </a:cubicBezTo>
                <a:cubicBezTo>
                  <a:pt x="331383" y="3131820"/>
                  <a:pt x="328525" y="3130867"/>
                  <a:pt x="316143" y="31280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70">
            <a:extLst>
              <a:ext uri="{FF2B5EF4-FFF2-40B4-BE49-F238E27FC236}">
                <a16:creationId xmlns:a16="http://schemas.microsoft.com/office/drawing/2014/main" id="{4678F703-392D-4219-9916-1973C0AB7514}"/>
              </a:ext>
            </a:extLst>
          </p:cNvPr>
          <p:cNvSpPr/>
          <p:nvPr/>
        </p:nvSpPr>
        <p:spPr>
          <a:xfrm rot="12368234" flipH="1">
            <a:off x="5147472" y="4530400"/>
            <a:ext cx="448850" cy="339475"/>
          </a:xfrm>
          <a:custGeom>
            <a:avLst/>
            <a:gdLst>
              <a:gd name="connsiteX0" fmla="*/ 934992 w 2085975"/>
              <a:gd name="connsiteY0" fmla="*/ 822960 h 3362325"/>
              <a:gd name="connsiteX1" fmla="*/ 1095965 w 2085975"/>
              <a:gd name="connsiteY1" fmla="*/ 3340418 h 3362325"/>
              <a:gd name="connsiteX2" fmla="*/ 1072152 w 2085975"/>
              <a:gd name="connsiteY2" fmla="*/ 3334703 h 3362325"/>
              <a:gd name="connsiteX3" fmla="*/ 748302 w 2085975"/>
              <a:gd name="connsiteY3" fmla="*/ 3155633 h 3362325"/>
              <a:gd name="connsiteX4" fmla="*/ 506367 w 2085975"/>
              <a:gd name="connsiteY4" fmla="*/ 2975610 h 3362325"/>
              <a:gd name="connsiteX5" fmla="*/ 196805 w 2085975"/>
              <a:gd name="connsiteY5" fmla="*/ 2623185 h 3362325"/>
              <a:gd name="connsiteX6" fmla="*/ 1542 w 2085975"/>
              <a:gd name="connsiteY6" fmla="*/ 1878330 h 3362325"/>
              <a:gd name="connsiteX7" fmla="*/ 125367 w 2085975"/>
              <a:gd name="connsiteY7" fmla="*/ 1338263 h 3362325"/>
              <a:gd name="connsiteX8" fmla="*/ 290150 w 2085975"/>
              <a:gd name="connsiteY8" fmla="*/ 1003935 h 3362325"/>
              <a:gd name="connsiteX9" fmla="*/ 533990 w 2085975"/>
              <a:gd name="connsiteY9" fmla="*/ 645795 h 3362325"/>
              <a:gd name="connsiteX10" fmla="*/ 869270 w 2085975"/>
              <a:gd name="connsiteY10" fmla="*/ 260985 h 3362325"/>
              <a:gd name="connsiteX11" fmla="*/ 1139780 w 2085975"/>
              <a:gd name="connsiteY11" fmla="*/ 0 h 3362325"/>
              <a:gd name="connsiteX12" fmla="*/ 1145495 w 2085975"/>
              <a:gd name="connsiteY12" fmla="*/ 16193 h 3362325"/>
              <a:gd name="connsiteX13" fmla="*/ 1287417 w 2085975"/>
              <a:gd name="connsiteY13" fmla="*/ 554355 h 3362325"/>
              <a:gd name="connsiteX14" fmla="*/ 1752237 w 2085975"/>
              <a:gd name="connsiteY14" fmla="*/ 1176338 h 3362325"/>
              <a:gd name="connsiteX15" fmla="*/ 2081802 w 2085975"/>
              <a:gd name="connsiteY15" fmla="*/ 1904048 h 3362325"/>
              <a:gd name="connsiteX16" fmla="*/ 1946547 w 2085975"/>
              <a:gd name="connsiteY16" fmla="*/ 2621280 h 3362325"/>
              <a:gd name="connsiteX17" fmla="*/ 1444580 w 2085975"/>
              <a:gd name="connsiteY17" fmla="*/ 3253740 h 3362325"/>
              <a:gd name="connsiteX18" fmla="*/ 1323612 w 2085975"/>
              <a:gd name="connsiteY18" fmla="*/ 3355658 h 3362325"/>
              <a:gd name="connsiteX19" fmla="*/ 1275035 w 2085975"/>
              <a:gd name="connsiteY19" fmla="*/ 3358515 h 3362325"/>
              <a:gd name="connsiteX20" fmla="*/ 1215980 w 2085975"/>
              <a:gd name="connsiteY20" fmla="*/ 3300413 h 3362325"/>
              <a:gd name="connsiteX21" fmla="*/ 1103585 w 2085975"/>
              <a:gd name="connsiteY21" fmla="*/ 3075623 h 3362325"/>
              <a:gd name="connsiteX22" fmla="*/ 1004525 w 2085975"/>
              <a:gd name="connsiteY22" fmla="*/ 2750820 h 3362325"/>
              <a:gd name="connsiteX23" fmla="*/ 971187 w 2085975"/>
              <a:gd name="connsiteY23" fmla="*/ 2626043 h 3362325"/>
              <a:gd name="connsiteX24" fmla="*/ 921657 w 2085975"/>
              <a:gd name="connsiteY24" fmla="*/ 2357438 h 3362325"/>
              <a:gd name="connsiteX25" fmla="*/ 865460 w 2085975"/>
              <a:gd name="connsiteY25" fmla="*/ 1453515 h 3362325"/>
              <a:gd name="connsiteX26" fmla="*/ 934992 w 2085975"/>
              <a:gd name="connsiteY26" fmla="*/ 838200 h 3362325"/>
              <a:gd name="connsiteX27" fmla="*/ 934992 w 2085975"/>
              <a:gd name="connsiteY27" fmla="*/ 822960 h 3362325"/>
              <a:gd name="connsiteX28" fmla="*/ 938802 w 2085975"/>
              <a:gd name="connsiteY28" fmla="*/ 803910 h 3362325"/>
              <a:gd name="connsiteX29" fmla="*/ 938802 w 2085975"/>
              <a:gd name="connsiteY29" fmla="*/ 805815 h 3362325"/>
              <a:gd name="connsiteX30" fmla="*/ 937850 w 2085975"/>
              <a:gd name="connsiteY30" fmla="*/ 805815 h 3362325"/>
              <a:gd name="connsiteX31" fmla="*/ 938802 w 2085975"/>
              <a:gd name="connsiteY31" fmla="*/ 80391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85975" h="3362325">
                <a:moveTo>
                  <a:pt x="934992" y="822960"/>
                </a:moveTo>
                <a:cubicBezTo>
                  <a:pt x="685437" y="1681163"/>
                  <a:pt x="733062" y="2520315"/>
                  <a:pt x="1095965" y="3340418"/>
                </a:cubicBezTo>
                <a:cubicBezTo>
                  <a:pt x="1084535" y="3343275"/>
                  <a:pt x="1077867" y="3337560"/>
                  <a:pt x="1072152" y="3334703"/>
                </a:cubicBezTo>
                <a:cubicBezTo>
                  <a:pt x="959757" y="3282315"/>
                  <a:pt x="852125" y="3222308"/>
                  <a:pt x="748302" y="3155633"/>
                </a:cubicBezTo>
                <a:cubicBezTo>
                  <a:pt x="663530" y="3101340"/>
                  <a:pt x="583520" y="3041333"/>
                  <a:pt x="506367" y="2975610"/>
                </a:cubicBezTo>
                <a:cubicBezTo>
                  <a:pt x="386352" y="2872740"/>
                  <a:pt x="281577" y="2756535"/>
                  <a:pt x="196805" y="2623185"/>
                </a:cubicBezTo>
                <a:cubicBezTo>
                  <a:pt x="51072" y="2395538"/>
                  <a:pt x="-10840" y="2146935"/>
                  <a:pt x="1542" y="1878330"/>
                </a:cubicBezTo>
                <a:cubicBezTo>
                  <a:pt x="10115" y="1690688"/>
                  <a:pt x="56787" y="1511618"/>
                  <a:pt x="125367" y="1338263"/>
                </a:cubicBezTo>
                <a:cubicBezTo>
                  <a:pt x="171087" y="1222058"/>
                  <a:pt x="228237" y="1111568"/>
                  <a:pt x="290150" y="1003935"/>
                </a:cubicBezTo>
                <a:cubicBezTo>
                  <a:pt x="362540" y="879158"/>
                  <a:pt x="445407" y="761048"/>
                  <a:pt x="533990" y="645795"/>
                </a:cubicBezTo>
                <a:cubicBezTo>
                  <a:pt x="636860" y="510540"/>
                  <a:pt x="751160" y="383858"/>
                  <a:pt x="869270" y="260985"/>
                </a:cubicBezTo>
                <a:cubicBezTo>
                  <a:pt x="955947" y="170498"/>
                  <a:pt x="1048340" y="84773"/>
                  <a:pt x="1139780" y="0"/>
                </a:cubicBezTo>
                <a:cubicBezTo>
                  <a:pt x="1149305" y="3810"/>
                  <a:pt x="1145495" y="10478"/>
                  <a:pt x="1145495" y="16193"/>
                </a:cubicBezTo>
                <a:cubicBezTo>
                  <a:pt x="1138827" y="209550"/>
                  <a:pt x="1197882" y="386715"/>
                  <a:pt x="1287417" y="554355"/>
                </a:cubicBezTo>
                <a:cubicBezTo>
                  <a:pt x="1410290" y="785813"/>
                  <a:pt x="1578882" y="982980"/>
                  <a:pt x="1752237" y="1176338"/>
                </a:cubicBezTo>
                <a:cubicBezTo>
                  <a:pt x="1937975" y="1383983"/>
                  <a:pt x="2052275" y="1625918"/>
                  <a:pt x="2081802" y="1904048"/>
                </a:cubicBezTo>
                <a:cubicBezTo>
                  <a:pt x="2108472" y="2156460"/>
                  <a:pt x="2057037" y="2394585"/>
                  <a:pt x="1946547" y="2621280"/>
                </a:cubicBezTo>
                <a:cubicBezTo>
                  <a:pt x="1825580" y="2868930"/>
                  <a:pt x="1649367" y="3072765"/>
                  <a:pt x="1444580" y="3253740"/>
                </a:cubicBezTo>
                <a:cubicBezTo>
                  <a:pt x="1404575" y="3288983"/>
                  <a:pt x="1362665" y="3320415"/>
                  <a:pt x="1323612" y="3355658"/>
                </a:cubicBezTo>
                <a:cubicBezTo>
                  <a:pt x="1306467" y="3370898"/>
                  <a:pt x="1292180" y="3368993"/>
                  <a:pt x="1275035" y="3358515"/>
                </a:cubicBezTo>
                <a:cubicBezTo>
                  <a:pt x="1251222" y="3343275"/>
                  <a:pt x="1232172" y="3323273"/>
                  <a:pt x="1215980" y="3300413"/>
                </a:cubicBezTo>
                <a:cubicBezTo>
                  <a:pt x="1166450" y="3231833"/>
                  <a:pt x="1133112" y="3154680"/>
                  <a:pt x="1103585" y="3075623"/>
                </a:cubicBezTo>
                <a:cubicBezTo>
                  <a:pt x="1063580" y="2969895"/>
                  <a:pt x="1036910" y="2859405"/>
                  <a:pt x="1004525" y="2750820"/>
                </a:cubicBezTo>
                <a:cubicBezTo>
                  <a:pt x="992142" y="2708910"/>
                  <a:pt x="976902" y="2667953"/>
                  <a:pt x="971187" y="2626043"/>
                </a:cubicBezTo>
                <a:cubicBezTo>
                  <a:pt x="957852" y="2535555"/>
                  <a:pt x="935945" y="2447925"/>
                  <a:pt x="921657" y="2357438"/>
                </a:cubicBezTo>
                <a:cubicBezTo>
                  <a:pt x="872127" y="2058353"/>
                  <a:pt x="852125" y="1757363"/>
                  <a:pt x="865460" y="1453515"/>
                </a:cubicBezTo>
                <a:cubicBezTo>
                  <a:pt x="874032" y="1246823"/>
                  <a:pt x="897845" y="1041083"/>
                  <a:pt x="934992" y="838200"/>
                </a:cubicBezTo>
                <a:cubicBezTo>
                  <a:pt x="934040" y="832485"/>
                  <a:pt x="934040" y="827723"/>
                  <a:pt x="934992" y="822960"/>
                </a:cubicBezTo>
                <a:close/>
                <a:moveTo>
                  <a:pt x="938802" y="803910"/>
                </a:moveTo>
                <a:lnTo>
                  <a:pt x="938802" y="805815"/>
                </a:lnTo>
                <a:lnTo>
                  <a:pt x="937850" y="805815"/>
                </a:lnTo>
                <a:lnTo>
                  <a:pt x="938802" y="80391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1">
            <a:extLst>
              <a:ext uri="{FF2B5EF4-FFF2-40B4-BE49-F238E27FC236}">
                <a16:creationId xmlns:a16="http://schemas.microsoft.com/office/drawing/2014/main" id="{32FBF405-21F1-4C74-8164-EC231F051835}"/>
              </a:ext>
            </a:extLst>
          </p:cNvPr>
          <p:cNvSpPr/>
          <p:nvPr/>
        </p:nvSpPr>
        <p:spPr>
          <a:xfrm rot="2020309" flipH="1">
            <a:off x="992842" y="1987028"/>
            <a:ext cx="790094" cy="431438"/>
          </a:xfrm>
          <a:custGeom>
            <a:avLst/>
            <a:gdLst>
              <a:gd name="connsiteX0" fmla="*/ 316143 w 2733675"/>
              <a:gd name="connsiteY0" fmla="*/ 3128010 h 3181350"/>
              <a:gd name="connsiteX1" fmla="*/ 2161135 w 2733675"/>
              <a:gd name="connsiteY1" fmla="*/ 926782 h 3181350"/>
              <a:gd name="connsiteX2" fmla="*/ 2146848 w 2733675"/>
              <a:gd name="connsiteY2" fmla="*/ 956310 h 3181350"/>
              <a:gd name="connsiteX3" fmla="*/ 2131608 w 2733675"/>
              <a:gd name="connsiteY3" fmla="*/ 986790 h 3181350"/>
              <a:gd name="connsiteX4" fmla="*/ 977178 w 2733675"/>
              <a:gd name="connsiteY4" fmla="*/ 2490788 h 3181350"/>
              <a:gd name="connsiteX5" fmla="*/ 256135 w 2733675"/>
              <a:gd name="connsiteY5" fmla="*/ 3052763 h 3181350"/>
              <a:gd name="connsiteX6" fmla="*/ 222798 w 2733675"/>
              <a:gd name="connsiteY6" fmla="*/ 3041333 h 3181350"/>
              <a:gd name="connsiteX7" fmla="*/ 164695 w 2733675"/>
              <a:gd name="connsiteY7" fmla="*/ 2854642 h 3181350"/>
              <a:gd name="connsiteX8" fmla="*/ 22773 w 2733675"/>
              <a:gd name="connsiteY8" fmla="*/ 2218373 h 3181350"/>
              <a:gd name="connsiteX9" fmla="*/ 38965 w 2733675"/>
              <a:gd name="connsiteY9" fmla="*/ 1536382 h 3181350"/>
              <a:gd name="connsiteX10" fmla="*/ 212320 w 2733675"/>
              <a:gd name="connsiteY10" fmla="*/ 1156335 h 3181350"/>
              <a:gd name="connsiteX11" fmla="*/ 545695 w 2733675"/>
              <a:gd name="connsiteY11" fmla="*/ 865822 h 3181350"/>
              <a:gd name="connsiteX12" fmla="*/ 1077190 w 2733675"/>
              <a:gd name="connsiteY12" fmla="*/ 658177 h 3181350"/>
              <a:gd name="connsiteX13" fmla="*/ 1392468 w 2733675"/>
              <a:gd name="connsiteY13" fmla="*/ 579120 h 3181350"/>
              <a:gd name="connsiteX14" fmla="*/ 1986828 w 2733675"/>
              <a:gd name="connsiteY14" fmla="*/ 418147 h 3181350"/>
              <a:gd name="connsiteX15" fmla="*/ 2201140 w 2733675"/>
              <a:gd name="connsiteY15" fmla="*/ 322897 h 3181350"/>
              <a:gd name="connsiteX16" fmla="*/ 2529753 w 2733675"/>
              <a:gd name="connsiteY16" fmla="*/ 0 h 3181350"/>
              <a:gd name="connsiteX17" fmla="*/ 2555470 w 2733675"/>
              <a:gd name="connsiteY17" fmla="*/ 99060 h 3181350"/>
              <a:gd name="connsiteX18" fmla="*/ 2689773 w 2733675"/>
              <a:gd name="connsiteY18" fmla="*/ 775335 h 3181350"/>
              <a:gd name="connsiteX19" fmla="*/ 2726920 w 2733675"/>
              <a:gd name="connsiteY19" fmla="*/ 1599248 h 3181350"/>
              <a:gd name="connsiteX20" fmla="*/ 2524990 w 2733675"/>
              <a:gd name="connsiteY20" fmla="*/ 2387917 h 3181350"/>
              <a:gd name="connsiteX21" fmla="*/ 2271625 w 2733675"/>
              <a:gd name="connsiteY21" fmla="*/ 2735580 h 3181350"/>
              <a:gd name="connsiteX22" fmla="*/ 1782993 w 2733675"/>
              <a:gd name="connsiteY22" fmla="*/ 3046095 h 3181350"/>
              <a:gd name="connsiteX23" fmla="*/ 1406755 w 2733675"/>
              <a:gd name="connsiteY23" fmla="*/ 3146108 h 3181350"/>
              <a:gd name="connsiteX24" fmla="*/ 714288 w 2733675"/>
              <a:gd name="connsiteY24" fmla="*/ 3172778 h 3181350"/>
              <a:gd name="connsiteX25" fmla="*/ 334240 w 2733675"/>
              <a:gd name="connsiteY25" fmla="*/ 3129915 h 3181350"/>
              <a:gd name="connsiteX26" fmla="*/ 316143 w 2733675"/>
              <a:gd name="connsiteY26" fmla="*/ 312801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33675" h="3181350">
                <a:moveTo>
                  <a:pt x="316143" y="3128010"/>
                </a:moveTo>
                <a:cubicBezTo>
                  <a:pt x="1211493" y="2624138"/>
                  <a:pt x="1817283" y="1884045"/>
                  <a:pt x="2161135" y="926782"/>
                </a:cubicBezTo>
                <a:cubicBezTo>
                  <a:pt x="2156373" y="936307"/>
                  <a:pt x="2151610" y="946785"/>
                  <a:pt x="2146848" y="956310"/>
                </a:cubicBezTo>
                <a:cubicBezTo>
                  <a:pt x="2142085" y="966788"/>
                  <a:pt x="2136370" y="976313"/>
                  <a:pt x="2131608" y="986790"/>
                </a:cubicBezTo>
                <a:cubicBezTo>
                  <a:pt x="1843953" y="1563053"/>
                  <a:pt x="1455333" y="2061210"/>
                  <a:pt x="977178" y="2490788"/>
                </a:cubicBezTo>
                <a:cubicBezTo>
                  <a:pt x="750483" y="2695575"/>
                  <a:pt x="508548" y="2880360"/>
                  <a:pt x="256135" y="3052763"/>
                </a:cubicBezTo>
                <a:cubicBezTo>
                  <a:pt x="236133" y="3066098"/>
                  <a:pt x="229465" y="3065145"/>
                  <a:pt x="222798" y="3041333"/>
                </a:cubicBezTo>
                <a:cubicBezTo>
                  <a:pt x="204700" y="2978467"/>
                  <a:pt x="183745" y="2917508"/>
                  <a:pt x="164695" y="2854642"/>
                </a:cubicBezTo>
                <a:cubicBezTo>
                  <a:pt x="100878" y="2646045"/>
                  <a:pt x="51348" y="2434590"/>
                  <a:pt x="22773" y="2218373"/>
                </a:cubicBezTo>
                <a:cubicBezTo>
                  <a:pt x="-7707" y="1990725"/>
                  <a:pt x="-12470" y="1763078"/>
                  <a:pt x="38965" y="1536382"/>
                </a:cubicBezTo>
                <a:cubicBezTo>
                  <a:pt x="70398" y="1396365"/>
                  <a:pt x="129453" y="1270635"/>
                  <a:pt x="212320" y="1156335"/>
                </a:cubicBezTo>
                <a:cubicBezTo>
                  <a:pt x="300903" y="1033463"/>
                  <a:pt x="416155" y="941070"/>
                  <a:pt x="545695" y="865822"/>
                </a:cubicBezTo>
                <a:cubicBezTo>
                  <a:pt x="712383" y="769620"/>
                  <a:pt x="892405" y="707707"/>
                  <a:pt x="1077190" y="658177"/>
                </a:cubicBezTo>
                <a:cubicBezTo>
                  <a:pt x="1181965" y="629602"/>
                  <a:pt x="1287693" y="604838"/>
                  <a:pt x="1392468" y="579120"/>
                </a:cubicBezTo>
                <a:cubicBezTo>
                  <a:pt x="1591540" y="530543"/>
                  <a:pt x="1792518" y="487680"/>
                  <a:pt x="1986828" y="418147"/>
                </a:cubicBezTo>
                <a:cubicBezTo>
                  <a:pt x="2060170" y="391477"/>
                  <a:pt x="2132560" y="360997"/>
                  <a:pt x="2201140" y="322897"/>
                </a:cubicBezTo>
                <a:cubicBezTo>
                  <a:pt x="2338300" y="246697"/>
                  <a:pt x="2453553" y="148590"/>
                  <a:pt x="2529753" y="0"/>
                </a:cubicBezTo>
                <a:cubicBezTo>
                  <a:pt x="2539278" y="37147"/>
                  <a:pt x="2547850" y="67627"/>
                  <a:pt x="2555470" y="99060"/>
                </a:cubicBezTo>
                <a:cubicBezTo>
                  <a:pt x="2610715" y="321945"/>
                  <a:pt x="2658340" y="546735"/>
                  <a:pt x="2689773" y="775335"/>
                </a:cubicBezTo>
                <a:cubicBezTo>
                  <a:pt x="2727873" y="1048702"/>
                  <a:pt x="2746923" y="1323023"/>
                  <a:pt x="2726920" y="1599248"/>
                </a:cubicBezTo>
                <a:cubicBezTo>
                  <a:pt x="2706918" y="1874520"/>
                  <a:pt x="2650720" y="2140267"/>
                  <a:pt x="2524990" y="2387917"/>
                </a:cubicBezTo>
                <a:cubicBezTo>
                  <a:pt x="2459268" y="2517458"/>
                  <a:pt x="2374495" y="2632710"/>
                  <a:pt x="2271625" y="2735580"/>
                </a:cubicBezTo>
                <a:cubicBezTo>
                  <a:pt x="2131608" y="2875598"/>
                  <a:pt x="1965873" y="2973705"/>
                  <a:pt x="1782993" y="3046095"/>
                </a:cubicBezTo>
                <a:cubicBezTo>
                  <a:pt x="1661073" y="3094673"/>
                  <a:pt x="1535343" y="3124200"/>
                  <a:pt x="1406755" y="3146108"/>
                </a:cubicBezTo>
                <a:cubicBezTo>
                  <a:pt x="1177203" y="3186113"/>
                  <a:pt x="945745" y="3188017"/>
                  <a:pt x="714288" y="3172778"/>
                </a:cubicBezTo>
                <a:cubicBezTo>
                  <a:pt x="586653" y="3164205"/>
                  <a:pt x="459970" y="3149917"/>
                  <a:pt x="334240" y="3129915"/>
                </a:cubicBezTo>
                <a:cubicBezTo>
                  <a:pt x="331383" y="3131820"/>
                  <a:pt x="328525" y="3130867"/>
                  <a:pt x="316143" y="31280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2">
            <a:extLst>
              <a:ext uri="{FF2B5EF4-FFF2-40B4-BE49-F238E27FC236}">
                <a16:creationId xmlns:a16="http://schemas.microsoft.com/office/drawing/2014/main" id="{DA44D40C-91A8-4E53-B2AF-4FE1F3FA86A8}"/>
              </a:ext>
            </a:extLst>
          </p:cNvPr>
          <p:cNvSpPr/>
          <p:nvPr/>
        </p:nvSpPr>
        <p:spPr>
          <a:xfrm rot="4488973" flipH="1">
            <a:off x="1873494" y="2058685"/>
            <a:ext cx="210609" cy="723490"/>
          </a:xfrm>
          <a:custGeom>
            <a:avLst/>
            <a:gdLst>
              <a:gd name="connsiteX0" fmla="*/ 934992 w 2085975"/>
              <a:gd name="connsiteY0" fmla="*/ 822960 h 3362325"/>
              <a:gd name="connsiteX1" fmla="*/ 1095965 w 2085975"/>
              <a:gd name="connsiteY1" fmla="*/ 3340418 h 3362325"/>
              <a:gd name="connsiteX2" fmla="*/ 1072152 w 2085975"/>
              <a:gd name="connsiteY2" fmla="*/ 3334703 h 3362325"/>
              <a:gd name="connsiteX3" fmla="*/ 748302 w 2085975"/>
              <a:gd name="connsiteY3" fmla="*/ 3155633 h 3362325"/>
              <a:gd name="connsiteX4" fmla="*/ 506367 w 2085975"/>
              <a:gd name="connsiteY4" fmla="*/ 2975610 h 3362325"/>
              <a:gd name="connsiteX5" fmla="*/ 196805 w 2085975"/>
              <a:gd name="connsiteY5" fmla="*/ 2623185 h 3362325"/>
              <a:gd name="connsiteX6" fmla="*/ 1542 w 2085975"/>
              <a:gd name="connsiteY6" fmla="*/ 1878330 h 3362325"/>
              <a:gd name="connsiteX7" fmla="*/ 125367 w 2085975"/>
              <a:gd name="connsiteY7" fmla="*/ 1338263 h 3362325"/>
              <a:gd name="connsiteX8" fmla="*/ 290150 w 2085975"/>
              <a:gd name="connsiteY8" fmla="*/ 1003935 h 3362325"/>
              <a:gd name="connsiteX9" fmla="*/ 533990 w 2085975"/>
              <a:gd name="connsiteY9" fmla="*/ 645795 h 3362325"/>
              <a:gd name="connsiteX10" fmla="*/ 869270 w 2085975"/>
              <a:gd name="connsiteY10" fmla="*/ 260985 h 3362325"/>
              <a:gd name="connsiteX11" fmla="*/ 1139780 w 2085975"/>
              <a:gd name="connsiteY11" fmla="*/ 0 h 3362325"/>
              <a:gd name="connsiteX12" fmla="*/ 1145495 w 2085975"/>
              <a:gd name="connsiteY12" fmla="*/ 16193 h 3362325"/>
              <a:gd name="connsiteX13" fmla="*/ 1287417 w 2085975"/>
              <a:gd name="connsiteY13" fmla="*/ 554355 h 3362325"/>
              <a:gd name="connsiteX14" fmla="*/ 1752237 w 2085975"/>
              <a:gd name="connsiteY14" fmla="*/ 1176338 h 3362325"/>
              <a:gd name="connsiteX15" fmla="*/ 2081802 w 2085975"/>
              <a:gd name="connsiteY15" fmla="*/ 1904048 h 3362325"/>
              <a:gd name="connsiteX16" fmla="*/ 1946547 w 2085975"/>
              <a:gd name="connsiteY16" fmla="*/ 2621280 h 3362325"/>
              <a:gd name="connsiteX17" fmla="*/ 1444580 w 2085975"/>
              <a:gd name="connsiteY17" fmla="*/ 3253740 h 3362325"/>
              <a:gd name="connsiteX18" fmla="*/ 1323612 w 2085975"/>
              <a:gd name="connsiteY18" fmla="*/ 3355658 h 3362325"/>
              <a:gd name="connsiteX19" fmla="*/ 1275035 w 2085975"/>
              <a:gd name="connsiteY19" fmla="*/ 3358515 h 3362325"/>
              <a:gd name="connsiteX20" fmla="*/ 1215980 w 2085975"/>
              <a:gd name="connsiteY20" fmla="*/ 3300413 h 3362325"/>
              <a:gd name="connsiteX21" fmla="*/ 1103585 w 2085975"/>
              <a:gd name="connsiteY21" fmla="*/ 3075623 h 3362325"/>
              <a:gd name="connsiteX22" fmla="*/ 1004525 w 2085975"/>
              <a:gd name="connsiteY22" fmla="*/ 2750820 h 3362325"/>
              <a:gd name="connsiteX23" fmla="*/ 971187 w 2085975"/>
              <a:gd name="connsiteY23" fmla="*/ 2626043 h 3362325"/>
              <a:gd name="connsiteX24" fmla="*/ 921657 w 2085975"/>
              <a:gd name="connsiteY24" fmla="*/ 2357438 h 3362325"/>
              <a:gd name="connsiteX25" fmla="*/ 865460 w 2085975"/>
              <a:gd name="connsiteY25" fmla="*/ 1453515 h 3362325"/>
              <a:gd name="connsiteX26" fmla="*/ 934992 w 2085975"/>
              <a:gd name="connsiteY26" fmla="*/ 838200 h 3362325"/>
              <a:gd name="connsiteX27" fmla="*/ 934992 w 2085975"/>
              <a:gd name="connsiteY27" fmla="*/ 822960 h 3362325"/>
              <a:gd name="connsiteX28" fmla="*/ 938802 w 2085975"/>
              <a:gd name="connsiteY28" fmla="*/ 803910 h 3362325"/>
              <a:gd name="connsiteX29" fmla="*/ 938802 w 2085975"/>
              <a:gd name="connsiteY29" fmla="*/ 805815 h 3362325"/>
              <a:gd name="connsiteX30" fmla="*/ 937850 w 2085975"/>
              <a:gd name="connsiteY30" fmla="*/ 805815 h 3362325"/>
              <a:gd name="connsiteX31" fmla="*/ 938802 w 2085975"/>
              <a:gd name="connsiteY31" fmla="*/ 80391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85975" h="3362325">
                <a:moveTo>
                  <a:pt x="934992" y="822960"/>
                </a:moveTo>
                <a:cubicBezTo>
                  <a:pt x="685437" y="1681163"/>
                  <a:pt x="733062" y="2520315"/>
                  <a:pt x="1095965" y="3340418"/>
                </a:cubicBezTo>
                <a:cubicBezTo>
                  <a:pt x="1084535" y="3343275"/>
                  <a:pt x="1077867" y="3337560"/>
                  <a:pt x="1072152" y="3334703"/>
                </a:cubicBezTo>
                <a:cubicBezTo>
                  <a:pt x="959757" y="3282315"/>
                  <a:pt x="852125" y="3222308"/>
                  <a:pt x="748302" y="3155633"/>
                </a:cubicBezTo>
                <a:cubicBezTo>
                  <a:pt x="663530" y="3101340"/>
                  <a:pt x="583520" y="3041333"/>
                  <a:pt x="506367" y="2975610"/>
                </a:cubicBezTo>
                <a:cubicBezTo>
                  <a:pt x="386352" y="2872740"/>
                  <a:pt x="281577" y="2756535"/>
                  <a:pt x="196805" y="2623185"/>
                </a:cubicBezTo>
                <a:cubicBezTo>
                  <a:pt x="51072" y="2395538"/>
                  <a:pt x="-10840" y="2146935"/>
                  <a:pt x="1542" y="1878330"/>
                </a:cubicBezTo>
                <a:cubicBezTo>
                  <a:pt x="10115" y="1690688"/>
                  <a:pt x="56787" y="1511618"/>
                  <a:pt x="125367" y="1338263"/>
                </a:cubicBezTo>
                <a:cubicBezTo>
                  <a:pt x="171087" y="1222058"/>
                  <a:pt x="228237" y="1111568"/>
                  <a:pt x="290150" y="1003935"/>
                </a:cubicBezTo>
                <a:cubicBezTo>
                  <a:pt x="362540" y="879158"/>
                  <a:pt x="445407" y="761048"/>
                  <a:pt x="533990" y="645795"/>
                </a:cubicBezTo>
                <a:cubicBezTo>
                  <a:pt x="636860" y="510540"/>
                  <a:pt x="751160" y="383858"/>
                  <a:pt x="869270" y="260985"/>
                </a:cubicBezTo>
                <a:cubicBezTo>
                  <a:pt x="955947" y="170498"/>
                  <a:pt x="1048340" y="84773"/>
                  <a:pt x="1139780" y="0"/>
                </a:cubicBezTo>
                <a:cubicBezTo>
                  <a:pt x="1149305" y="3810"/>
                  <a:pt x="1145495" y="10478"/>
                  <a:pt x="1145495" y="16193"/>
                </a:cubicBezTo>
                <a:cubicBezTo>
                  <a:pt x="1138827" y="209550"/>
                  <a:pt x="1197882" y="386715"/>
                  <a:pt x="1287417" y="554355"/>
                </a:cubicBezTo>
                <a:cubicBezTo>
                  <a:pt x="1410290" y="785813"/>
                  <a:pt x="1578882" y="982980"/>
                  <a:pt x="1752237" y="1176338"/>
                </a:cubicBezTo>
                <a:cubicBezTo>
                  <a:pt x="1937975" y="1383983"/>
                  <a:pt x="2052275" y="1625918"/>
                  <a:pt x="2081802" y="1904048"/>
                </a:cubicBezTo>
                <a:cubicBezTo>
                  <a:pt x="2108472" y="2156460"/>
                  <a:pt x="2057037" y="2394585"/>
                  <a:pt x="1946547" y="2621280"/>
                </a:cubicBezTo>
                <a:cubicBezTo>
                  <a:pt x="1825580" y="2868930"/>
                  <a:pt x="1649367" y="3072765"/>
                  <a:pt x="1444580" y="3253740"/>
                </a:cubicBezTo>
                <a:cubicBezTo>
                  <a:pt x="1404575" y="3288983"/>
                  <a:pt x="1362665" y="3320415"/>
                  <a:pt x="1323612" y="3355658"/>
                </a:cubicBezTo>
                <a:cubicBezTo>
                  <a:pt x="1306467" y="3370898"/>
                  <a:pt x="1292180" y="3368993"/>
                  <a:pt x="1275035" y="3358515"/>
                </a:cubicBezTo>
                <a:cubicBezTo>
                  <a:pt x="1251222" y="3343275"/>
                  <a:pt x="1232172" y="3323273"/>
                  <a:pt x="1215980" y="3300413"/>
                </a:cubicBezTo>
                <a:cubicBezTo>
                  <a:pt x="1166450" y="3231833"/>
                  <a:pt x="1133112" y="3154680"/>
                  <a:pt x="1103585" y="3075623"/>
                </a:cubicBezTo>
                <a:cubicBezTo>
                  <a:pt x="1063580" y="2969895"/>
                  <a:pt x="1036910" y="2859405"/>
                  <a:pt x="1004525" y="2750820"/>
                </a:cubicBezTo>
                <a:cubicBezTo>
                  <a:pt x="992142" y="2708910"/>
                  <a:pt x="976902" y="2667953"/>
                  <a:pt x="971187" y="2626043"/>
                </a:cubicBezTo>
                <a:cubicBezTo>
                  <a:pt x="957852" y="2535555"/>
                  <a:pt x="935945" y="2447925"/>
                  <a:pt x="921657" y="2357438"/>
                </a:cubicBezTo>
                <a:cubicBezTo>
                  <a:pt x="872127" y="2058353"/>
                  <a:pt x="852125" y="1757363"/>
                  <a:pt x="865460" y="1453515"/>
                </a:cubicBezTo>
                <a:cubicBezTo>
                  <a:pt x="874032" y="1246823"/>
                  <a:pt x="897845" y="1041083"/>
                  <a:pt x="934992" y="838200"/>
                </a:cubicBezTo>
                <a:cubicBezTo>
                  <a:pt x="934040" y="832485"/>
                  <a:pt x="934040" y="827723"/>
                  <a:pt x="934992" y="822960"/>
                </a:cubicBezTo>
                <a:close/>
                <a:moveTo>
                  <a:pt x="938802" y="803910"/>
                </a:moveTo>
                <a:lnTo>
                  <a:pt x="938802" y="805815"/>
                </a:lnTo>
                <a:lnTo>
                  <a:pt x="937850" y="805815"/>
                </a:lnTo>
                <a:lnTo>
                  <a:pt x="938802" y="80391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TextBox 51">
            <a:extLst>
              <a:ext uri="{FF2B5EF4-FFF2-40B4-BE49-F238E27FC236}">
                <a16:creationId xmlns:a16="http://schemas.microsoft.com/office/drawing/2014/main" id="{63673A78-233E-4B7F-8E18-7B3241503B11}"/>
              </a:ext>
            </a:extLst>
          </p:cNvPr>
          <p:cNvSpPr txBox="1"/>
          <p:nvPr/>
        </p:nvSpPr>
        <p:spPr>
          <a:xfrm>
            <a:off x="437749" y="5424544"/>
            <a:ext cx="594268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" err="1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Sina</a:t>
            </a:r>
            <a:r>
              <a:rPr lang="en-US" altLang="ko-KR" sz="22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 </a:t>
            </a:r>
            <a:r>
              <a:rPr lang="en-US" altLang="ko-KR" sz="2200" err="1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Gholami</a:t>
            </a:r>
            <a:r>
              <a:rPr lang="en-US" altLang="ko-KR" sz="22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, Emilio Paolini, Federica Verna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2286C8-2E5A-DA46-A3F0-E56C99854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27" y="-505218"/>
            <a:ext cx="2909522" cy="29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74">
            <a:extLst>
              <a:ext uri="{FF2B5EF4-FFF2-40B4-BE49-F238E27FC236}">
                <a16:creationId xmlns:a16="http://schemas.microsoft.com/office/drawing/2014/main" id="{26ED24DD-4FE9-47F1-A9CB-60BC6231CFE2}"/>
              </a:ext>
            </a:extLst>
          </p:cNvPr>
          <p:cNvSpPr txBox="1"/>
          <p:nvPr/>
        </p:nvSpPr>
        <p:spPr>
          <a:xfrm>
            <a:off x="0" y="4577299"/>
            <a:ext cx="12192000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</a:p>
          <a:p>
            <a:pPr algn="ctr"/>
            <a:r>
              <a:rPr lang="en-US" altLang="ko-KR" sz="5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the attention</a:t>
            </a:r>
            <a:endParaRPr lang="ko-KR" altLang="en-US" sz="5867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C50DE1D-59C3-42BD-BF63-6510A3BA74F0}"/>
              </a:ext>
            </a:extLst>
          </p:cNvPr>
          <p:cNvGrpSpPr/>
          <p:nvPr/>
        </p:nvGrpSpPr>
        <p:grpSpPr>
          <a:xfrm>
            <a:off x="4000630" y="1243413"/>
            <a:ext cx="4589792" cy="3544272"/>
            <a:chOff x="3964928" y="1238153"/>
            <a:chExt cx="4589792" cy="3544272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FFCAEC4-A2B2-49AC-80E3-89194319A8DC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4402106" y="1562717"/>
              <a:ext cx="3425888" cy="3124386"/>
            </a:xfrm>
            <a:custGeom>
              <a:avLst/>
              <a:gdLst>
                <a:gd name="connsiteX0" fmla="*/ 3386347 w 4041704"/>
                <a:gd name="connsiteY0" fmla="*/ 2411413 h 3686004"/>
                <a:gd name="connsiteX1" fmla="*/ 3386340 w 4041704"/>
                <a:gd name="connsiteY1" fmla="*/ 2411535 h 3686004"/>
                <a:gd name="connsiteX2" fmla="*/ 3386483 w 4041704"/>
                <a:gd name="connsiteY2" fmla="*/ 2411511 h 3686004"/>
                <a:gd name="connsiteX3" fmla="*/ 3362819 w 4041704"/>
                <a:gd name="connsiteY3" fmla="*/ 2194357 h 3686004"/>
                <a:gd name="connsiteX4" fmla="*/ 3361204 w 4041704"/>
                <a:gd name="connsiteY4" fmla="*/ 2201156 h 3686004"/>
                <a:gd name="connsiteX5" fmla="*/ 3365647 w 4041704"/>
                <a:gd name="connsiteY5" fmla="*/ 2203538 h 3686004"/>
                <a:gd name="connsiteX6" fmla="*/ 3367414 w 4041704"/>
                <a:gd name="connsiteY6" fmla="*/ 2187828 h 3686004"/>
                <a:gd name="connsiteX7" fmla="*/ 3369533 w 4041704"/>
                <a:gd name="connsiteY7" fmla="*/ 2184367 h 3686004"/>
                <a:gd name="connsiteX8" fmla="*/ 3369683 w 4041704"/>
                <a:gd name="connsiteY8" fmla="*/ 2161469 h 3686004"/>
                <a:gd name="connsiteX9" fmla="*/ 3378698 w 4041704"/>
                <a:gd name="connsiteY9" fmla="*/ 2161125 h 3686004"/>
                <a:gd name="connsiteX10" fmla="*/ 3381834 w 4041704"/>
                <a:gd name="connsiteY10" fmla="*/ 2164342 h 3686004"/>
                <a:gd name="connsiteX11" fmla="*/ 3381252 w 4041704"/>
                <a:gd name="connsiteY11" fmla="*/ 2167406 h 3686004"/>
                <a:gd name="connsiteX12" fmla="*/ 3393725 w 4041704"/>
                <a:gd name="connsiteY12" fmla="*/ 2151948 h 3686004"/>
                <a:gd name="connsiteX13" fmla="*/ 3398392 w 4041704"/>
                <a:gd name="connsiteY13" fmla="*/ 2146236 h 3686004"/>
                <a:gd name="connsiteX14" fmla="*/ 3392043 w 4041704"/>
                <a:gd name="connsiteY14" fmla="*/ 2148993 h 3686004"/>
                <a:gd name="connsiteX15" fmla="*/ 3355458 w 4041704"/>
                <a:gd name="connsiteY15" fmla="*/ 2155683 h 3686004"/>
                <a:gd name="connsiteX16" fmla="*/ 3355439 w 4041704"/>
                <a:gd name="connsiteY16" fmla="*/ 2156097 h 3686004"/>
                <a:gd name="connsiteX17" fmla="*/ 3358079 w 4041704"/>
                <a:gd name="connsiteY17" fmla="*/ 2164040 h 3686004"/>
                <a:gd name="connsiteX18" fmla="*/ 3362945 w 4041704"/>
                <a:gd name="connsiteY18" fmla="*/ 2162609 h 3686004"/>
                <a:gd name="connsiteX19" fmla="*/ 3362474 w 4041704"/>
                <a:gd name="connsiteY19" fmla="*/ 2162586 h 3686004"/>
                <a:gd name="connsiteX20" fmla="*/ 3340275 w 4041704"/>
                <a:gd name="connsiteY20" fmla="*/ 2163884 h 3686004"/>
                <a:gd name="connsiteX21" fmla="*/ 3339342 w 4041704"/>
                <a:gd name="connsiteY21" fmla="*/ 2166886 h 3686004"/>
                <a:gd name="connsiteX22" fmla="*/ 3339875 w 4041704"/>
                <a:gd name="connsiteY22" fmla="*/ 2166130 h 3686004"/>
                <a:gd name="connsiteX23" fmla="*/ 3552686 w 4041704"/>
                <a:gd name="connsiteY23" fmla="*/ 1785302 h 3686004"/>
                <a:gd name="connsiteX24" fmla="*/ 3552595 w 4041704"/>
                <a:gd name="connsiteY24" fmla="*/ 1785639 h 3686004"/>
                <a:gd name="connsiteX25" fmla="*/ 3553346 w 4041704"/>
                <a:gd name="connsiteY25" fmla="*/ 1786264 h 3686004"/>
                <a:gd name="connsiteX26" fmla="*/ 3376296 w 4041704"/>
                <a:gd name="connsiteY26" fmla="*/ 1583151 h 3686004"/>
                <a:gd name="connsiteX27" fmla="*/ 3375997 w 4041704"/>
                <a:gd name="connsiteY27" fmla="*/ 1583729 h 3686004"/>
                <a:gd name="connsiteX28" fmla="*/ 3377264 w 4041704"/>
                <a:gd name="connsiteY28" fmla="*/ 1583840 h 3686004"/>
                <a:gd name="connsiteX29" fmla="*/ 3381205 w 4041704"/>
                <a:gd name="connsiteY29" fmla="*/ 1582227 h 3686004"/>
                <a:gd name="connsiteX30" fmla="*/ 3320681 w 4041704"/>
                <a:gd name="connsiteY30" fmla="*/ 1573903 h 3686004"/>
                <a:gd name="connsiteX31" fmla="*/ 3321545 w 4041704"/>
                <a:gd name="connsiteY31" fmla="*/ 1574218 h 3686004"/>
                <a:gd name="connsiteX32" fmla="*/ 3321319 w 4041704"/>
                <a:gd name="connsiteY32" fmla="*/ 1573906 h 3686004"/>
                <a:gd name="connsiteX33" fmla="*/ 3273764 w 4041704"/>
                <a:gd name="connsiteY33" fmla="*/ 1356808 h 3686004"/>
                <a:gd name="connsiteX34" fmla="*/ 3271648 w 4041704"/>
                <a:gd name="connsiteY34" fmla="*/ 1370709 h 3686004"/>
                <a:gd name="connsiteX35" fmla="*/ 3273370 w 4041704"/>
                <a:gd name="connsiteY35" fmla="*/ 1384198 h 3686004"/>
                <a:gd name="connsiteX36" fmla="*/ 3270646 w 4041704"/>
                <a:gd name="connsiteY36" fmla="*/ 1397074 h 3686004"/>
                <a:gd name="connsiteX37" fmla="*/ 3268575 w 4041704"/>
                <a:gd name="connsiteY37" fmla="*/ 1398376 h 3686004"/>
                <a:gd name="connsiteX38" fmla="*/ 3299781 w 4041704"/>
                <a:gd name="connsiteY38" fmla="*/ 1403318 h 3686004"/>
                <a:gd name="connsiteX39" fmla="*/ 3292105 w 4041704"/>
                <a:gd name="connsiteY39" fmla="*/ 1393842 h 3686004"/>
                <a:gd name="connsiteX40" fmla="*/ 3281163 w 4041704"/>
                <a:gd name="connsiteY40" fmla="*/ 1369598 h 3686004"/>
                <a:gd name="connsiteX41" fmla="*/ 2942540 w 4041704"/>
                <a:gd name="connsiteY41" fmla="*/ 460381 h 3686004"/>
                <a:gd name="connsiteX42" fmla="*/ 2943393 w 4041704"/>
                <a:gd name="connsiteY42" fmla="*/ 463167 h 3686004"/>
                <a:gd name="connsiteX43" fmla="*/ 2946045 w 4041704"/>
                <a:gd name="connsiteY43" fmla="*/ 474113 h 3686004"/>
                <a:gd name="connsiteX44" fmla="*/ 2974889 w 4041704"/>
                <a:gd name="connsiteY44" fmla="*/ 476785 h 3686004"/>
                <a:gd name="connsiteX45" fmla="*/ 2975278 w 4041704"/>
                <a:gd name="connsiteY45" fmla="*/ 476498 h 3686004"/>
                <a:gd name="connsiteX46" fmla="*/ 2980094 w 4041704"/>
                <a:gd name="connsiteY46" fmla="*/ 461238 h 3686004"/>
                <a:gd name="connsiteX47" fmla="*/ 2978625 w 4041704"/>
                <a:gd name="connsiteY47" fmla="*/ 444405 h 3686004"/>
                <a:gd name="connsiteX48" fmla="*/ 2976516 w 4041704"/>
                <a:gd name="connsiteY48" fmla="*/ 441086 h 3686004"/>
                <a:gd name="connsiteX49" fmla="*/ 2971944 w 4041704"/>
                <a:gd name="connsiteY49" fmla="*/ 444037 h 3686004"/>
                <a:gd name="connsiteX50" fmla="*/ 2947692 w 4041704"/>
                <a:gd name="connsiteY50" fmla="*/ 453174 h 3686004"/>
                <a:gd name="connsiteX51" fmla="*/ 931457 w 4041704"/>
                <a:gd name="connsiteY51" fmla="*/ 2960614 h 3686004"/>
                <a:gd name="connsiteX52" fmla="*/ 932617 w 4041704"/>
                <a:gd name="connsiteY52" fmla="*/ 2960737 h 3686004"/>
                <a:gd name="connsiteX53" fmla="*/ 932419 w 4041704"/>
                <a:gd name="connsiteY53" fmla="*/ 2960450 h 3686004"/>
                <a:gd name="connsiteX54" fmla="*/ 731853 w 4041704"/>
                <a:gd name="connsiteY54" fmla="*/ 2718061 h 3686004"/>
                <a:gd name="connsiteX55" fmla="*/ 741742 w 4041704"/>
                <a:gd name="connsiteY55" fmla="*/ 2737711 h 3686004"/>
                <a:gd name="connsiteX56" fmla="*/ 767713 w 4041704"/>
                <a:gd name="connsiteY56" fmla="*/ 2756738 h 3686004"/>
                <a:gd name="connsiteX57" fmla="*/ 778286 w 4041704"/>
                <a:gd name="connsiteY57" fmla="*/ 2745315 h 3686004"/>
                <a:gd name="connsiteX58" fmla="*/ 777750 w 4041704"/>
                <a:gd name="connsiteY58" fmla="*/ 2745207 h 3686004"/>
                <a:gd name="connsiteX59" fmla="*/ 768222 w 4041704"/>
                <a:gd name="connsiteY59" fmla="*/ 2737381 h 3686004"/>
                <a:gd name="connsiteX60" fmla="*/ 748847 w 4041704"/>
                <a:gd name="connsiteY60" fmla="*/ 2719950 h 3686004"/>
                <a:gd name="connsiteX61" fmla="*/ 735849 w 4041704"/>
                <a:gd name="connsiteY61" fmla="*/ 2716722 h 3686004"/>
                <a:gd name="connsiteX62" fmla="*/ 1246175 w 4041704"/>
                <a:gd name="connsiteY62" fmla="*/ 310765 h 3686004"/>
                <a:gd name="connsiteX63" fmla="*/ 1255291 w 4041704"/>
                <a:gd name="connsiteY63" fmla="*/ 304099 h 3686004"/>
                <a:gd name="connsiteX64" fmla="*/ 1253742 w 4041704"/>
                <a:gd name="connsiteY64" fmla="*/ 306184 h 3686004"/>
                <a:gd name="connsiteX65" fmla="*/ 1247181 w 4041704"/>
                <a:gd name="connsiteY65" fmla="*/ 310884 h 3686004"/>
                <a:gd name="connsiteX66" fmla="*/ 783421 w 4041704"/>
                <a:gd name="connsiteY66" fmla="*/ 946304 h 3686004"/>
                <a:gd name="connsiteX67" fmla="*/ 784179 w 4041704"/>
                <a:gd name="connsiteY67" fmla="*/ 953359 h 3686004"/>
                <a:gd name="connsiteX68" fmla="*/ 784245 w 4041704"/>
                <a:gd name="connsiteY68" fmla="*/ 953368 h 3686004"/>
                <a:gd name="connsiteX69" fmla="*/ 784830 w 4041704"/>
                <a:gd name="connsiteY69" fmla="*/ 944504 h 3686004"/>
                <a:gd name="connsiteX70" fmla="*/ 658370 w 4041704"/>
                <a:gd name="connsiteY70" fmla="*/ 913024 h 3686004"/>
                <a:gd name="connsiteX71" fmla="*/ 652593 w 4041704"/>
                <a:gd name="connsiteY71" fmla="*/ 931066 h 3686004"/>
                <a:gd name="connsiteX72" fmla="*/ 659391 w 4041704"/>
                <a:gd name="connsiteY72" fmla="*/ 930691 h 3686004"/>
                <a:gd name="connsiteX73" fmla="*/ 668518 w 4041704"/>
                <a:gd name="connsiteY73" fmla="*/ 926662 h 3686004"/>
                <a:gd name="connsiteX74" fmla="*/ 664451 w 4041704"/>
                <a:gd name="connsiteY74" fmla="*/ 919128 h 3686004"/>
                <a:gd name="connsiteX75" fmla="*/ 343163 w 4041704"/>
                <a:gd name="connsiteY75" fmla="*/ 828988 h 3686004"/>
                <a:gd name="connsiteX76" fmla="*/ 353858 w 4041704"/>
                <a:gd name="connsiteY76" fmla="*/ 822591 h 3686004"/>
                <a:gd name="connsiteX77" fmla="*/ 368544 w 4041704"/>
                <a:gd name="connsiteY77" fmla="*/ 801426 h 3686004"/>
                <a:gd name="connsiteX78" fmla="*/ 393106 w 4041704"/>
                <a:gd name="connsiteY78" fmla="*/ 789240 h 3686004"/>
                <a:gd name="connsiteX79" fmla="*/ 399658 w 4041704"/>
                <a:gd name="connsiteY79" fmla="*/ 792057 h 3686004"/>
                <a:gd name="connsiteX80" fmla="*/ 419801 w 4041704"/>
                <a:gd name="connsiteY80" fmla="*/ 781308 h 3686004"/>
                <a:gd name="connsiteX81" fmla="*/ 425891 w 4041704"/>
                <a:gd name="connsiteY81" fmla="*/ 776165 h 3686004"/>
                <a:gd name="connsiteX82" fmla="*/ 439258 w 4041704"/>
                <a:gd name="connsiteY82" fmla="*/ 781365 h 3686004"/>
                <a:gd name="connsiteX83" fmla="*/ 463187 w 4041704"/>
                <a:gd name="connsiteY83" fmla="*/ 784741 h 3686004"/>
                <a:gd name="connsiteX84" fmla="*/ 477100 w 4041704"/>
                <a:gd name="connsiteY84" fmla="*/ 786141 h 3686004"/>
                <a:gd name="connsiteX85" fmla="*/ 501304 w 4041704"/>
                <a:gd name="connsiteY85" fmla="*/ 834574 h 3686004"/>
                <a:gd name="connsiteX86" fmla="*/ 514648 w 4041704"/>
                <a:gd name="connsiteY86" fmla="*/ 842715 h 3686004"/>
                <a:gd name="connsiteX87" fmla="*/ 552271 w 4041704"/>
                <a:gd name="connsiteY87" fmla="*/ 842041 h 3686004"/>
                <a:gd name="connsiteX88" fmla="*/ 570635 w 4041704"/>
                <a:gd name="connsiteY88" fmla="*/ 849700 h 3686004"/>
                <a:gd name="connsiteX89" fmla="*/ 588778 w 4041704"/>
                <a:gd name="connsiteY89" fmla="*/ 851910 h 3686004"/>
                <a:gd name="connsiteX90" fmla="*/ 615963 w 4041704"/>
                <a:gd name="connsiteY90" fmla="*/ 859632 h 3686004"/>
                <a:gd name="connsiteX91" fmla="*/ 616299 w 4041704"/>
                <a:gd name="connsiteY91" fmla="*/ 861019 h 3686004"/>
                <a:gd name="connsiteX92" fmla="*/ 634797 w 4041704"/>
                <a:gd name="connsiteY92" fmla="*/ 857685 h 3686004"/>
                <a:gd name="connsiteX93" fmla="*/ 637257 w 4041704"/>
                <a:gd name="connsiteY93" fmla="*/ 852876 h 3686004"/>
                <a:gd name="connsiteX94" fmla="*/ 644105 w 4041704"/>
                <a:gd name="connsiteY94" fmla="*/ 816137 h 3686004"/>
                <a:gd name="connsiteX95" fmla="*/ 669424 w 4041704"/>
                <a:gd name="connsiteY95" fmla="*/ 801349 h 3686004"/>
                <a:gd name="connsiteX96" fmla="*/ 671560 w 4041704"/>
                <a:gd name="connsiteY96" fmla="*/ 809100 h 3686004"/>
                <a:gd name="connsiteX97" fmla="*/ 670812 w 4041704"/>
                <a:gd name="connsiteY97" fmla="*/ 813063 h 3686004"/>
                <a:gd name="connsiteX98" fmla="*/ 675492 w 4041704"/>
                <a:gd name="connsiteY98" fmla="*/ 817242 h 3686004"/>
                <a:gd name="connsiteX99" fmla="*/ 679761 w 4041704"/>
                <a:gd name="connsiteY99" fmla="*/ 827674 h 3686004"/>
                <a:gd name="connsiteX100" fmla="*/ 674844 w 4041704"/>
                <a:gd name="connsiteY100" fmla="*/ 837668 h 3686004"/>
                <a:gd name="connsiteX101" fmla="*/ 667970 w 4041704"/>
                <a:gd name="connsiteY101" fmla="*/ 841657 h 3686004"/>
                <a:gd name="connsiteX102" fmla="*/ 668977 w 4041704"/>
                <a:gd name="connsiteY102" fmla="*/ 847276 h 3686004"/>
                <a:gd name="connsiteX103" fmla="*/ 686345 w 4041704"/>
                <a:gd name="connsiteY103" fmla="*/ 870267 h 3686004"/>
                <a:gd name="connsiteX104" fmla="*/ 696716 w 4041704"/>
                <a:gd name="connsiteY104" fmla="*/ 880609 h 3686004"/>
                <a:gd name="connsiteX105" fmla="*/ 699358 w 4041704"/>
                <a:gd name="connsiteY105" fmla="*/ 881204 h 3686004"/>
                <a:gd name="connsiteX106" fmla="*/ 704199 w 4041704"/>
                <a:gd name="connsiteY106" fmla="*/ 878665 h 3686004"/>
                <a:gd name="connsiteX107" fmla="*/ 736405 w 4041704"/>
                <a:gd name="connsiteY107" fmla="*/ 864574 h 3686004"/>
                <a:gd name="connsiteX108" fmla="*/ 746126 w 4041704"/>
                <a:gd name="connsiteY108" fmla="*/ 857906 h 3686004"/>
                <a:gd name="connsiteX109" fmla="*/ 759772 w 4041704"/>
                <a:gd name="connsiteY109" fmla="*/ 864608 h 3686004"/>
                <a:gd name="connsiteX110" fmla="*/ 806189 w 4041704"/>
                <a:gd name="connsiteY110" fmla="*/ 899721 h 3686004"/>
                <a:gd name="connsiteX111" fmla="*/ 810502 w 4041704"/>
                <a:gd name="connsiteY111" fmla="*/ 899825 h 3686004"/>
                <a:gd name="connsiteX112" fmla="*/ 812660 w 4041704"/>
                <a:gd name="connsiteY112" fmla="*/ 903314 h 3686004"/>
                <a:gd name="connsiteX113" fmla="*/ 817662 w 4041704"/>
                <a:gd name="connsiteY113" fmla="*/ 897914 h 3686004"/>
                <a:gd name="connsiteX114" fmla="*/ 813177 w 4041704"/>
                <a:gd name="connsiteY114" fmla="*/ 889446 h 3686004"/>
                <a:gd name="connsiteX115" fmla="*/ 794007 w 4041704"/>
                <a:gd name="connsiteY115" fmla="*/ 878389 h 3686004"/>
                <a:gd name="connsiteX116" fmla="*/ 789170 w 4041704"/>
                <a:gd name="connsiteY116" fmla="*/ 880349 h 3686004"/>
                <a:gd name="connsiteX117" fmla="*/ 797766 w 4041704"/>
                <a:gd name="connsiteY117" fmla="*/ 861641 h 3686004"/>
                <a:gd name="connsiteX118" fmla="*/ 802787 w 4041704"/>
                <a:gd name="connsiteY118" fmla="*/ 840778 h 3686004"/>
                <a:gd name="connsiteX119" fmla="*/ 792348 w 4041704"/>
                <a:gd name="connsiteY119" fmla="*/ 833029 h 3686004"/>
                <a:gd name="connsiteX120" fmla="*/ 776427 w 4041704"/>
                <a:gd name="connsiteY120" fmla="*/ 827097 h 3686004"/>
                <a:gd name="connsiteX121" fmla="*/ 780645 w 4041704"/>
                <a:gd name="connsiteY121" fmla="*/ 812820 h 3686004"/>
                <a:gd name="connsiteX122" fmla="*/ 782590 w 4041704"/>
                <a:gd name="connsiteY122" fmla="*/ 807168 h 3686004"/>
                <a:gd name="connsiteX123" fmla="*/ 773112 w 4041704"/>
                <a:gd name="connsiteY123" fmla="*/ 802676 h 3686004"/>
                <a:gd name="connsiteX124" fmla="*/ 757703 w 4041704"/>
                <a:gd name="connsiteY124" fmla="*/ 791447 h 3686004"/>
                <a:gd name="connsiteX125" fmla="*/ 736284 w 4041704"/>
                <a:gd name="connsiteY125" fmla="*/ 760268 h 3686004"/>
                <a:gd name="connsiteX126" fmla="*/ 731578 w 4041704"/>
                <a:gd name="connsiteY126" fmla="*/ 751096 h 3686004"/>
                <a:gd name="connsiteX127" fmla="*/ 718061 w 4041704"/>
                <a:gd name="connsiteY127" fmla="*/ 725407 h 3686004"/>
                <a:gd name="connsiteX128" fmla="*/ 719151 w 4041704"/>
                <a:gd name="connsiteY128" fmla="*/ 717533 h 3686004"/>
                <a:gd name="connsiteX129" fmla="*/ 727549 w 4041704"/>
                <a:gd name="connsiteY129" fmla="*/ 690662 h 3686004"/>
                <a:gd name="connsiteX130" fmla="*/ 727207 w 4041704"/>
                <a:gd name="connsiteY130" fmla="*/ 683143 h 3686004"/>
                <a:gd name="connsiteX131" fmla="*/ 741036 w 4041704"/>
                <a:gd name="connsiteY131" fmla="*/ 662224 h 3686004"/>
                <a:gd name="connsiteX132" fmla="*/ 751237 w 4041704"/>
                <a:gd name="connsiteY132" fmla="*/ 646919 h 3686004"/>
                <a:gd name="connsiteX133" fmla="*/ 757507 w 4041704"/>
                <a:gd name="connsiteY133" fmla="*/ 628028 h 3686004"/>
                <a:gd name="connsiteX134" fmla="*/ 758071 w 4041704"/>
                <a:gd name="connsiteY134" fmla="*/ 614963 h 3686004"/>
                <a:gd name="connsiteX135" fmla="*/ 752943 w 4041704"/>
                <a:gd name="connsiteY135" fmla="*/ 601638 h 3686004"/>
                <a:gd name="connsiteX136" fmla="*/ 747224 w 4041704"/>
                <a:gd name="connsiteY136" fmla="*/ 596975 h 3686004"/>
                <a:gd name="connsiteX137" fmla="*/ 736654 w 4041704"/>
                <a:gd name="connsiteY137" fmla="*/ 600358 h 3686004"/>
                <a:gd name="connsiteX138" fmla="*/ 722350 w 4041704"/>
                <a:gd name="connsiteY138" fmla="*/ 591743 h 3686004"/>
                <a:gd name="connsiteX139" fmla="*/ 721599 w 4041704"/>
                <a:gd name="connsiteY139" fmla="*/ 573987 h 3686004"/>
                <a:gd name="connsiteX140" fmla="*/ 732116 w 4041704"/>
                <a:gd name="connsiteY140" fmla="*/ 561796 h 3686004"/>
                <a:gd name="connsiteX141" fmla="*/ 736677 w 4041704"/>
                <a:gd name="connsiteY141" fmla="*/ 555038 h 3686004"/>
                <a:gd name="connsiteX142" fmla="*/ 725922 w 4041704"/>
                <a:gd name="connsiteY142" fmla="*/ 544173 h 3686004"/>
                <a:gd name="connsiteX143" fmla="*/ 724095 w 4041704"/>
                <a:gd name="connsiteY143" fmla="*/ 544779 h 3686004"/>
                <a:gd name="connsiteX144" fmla="*/ 711882 w 4041704"/>
                <a:gd name="connsiteY144" fmla="*/ 546442 h 3686004"/>
                <a:gd name="connsiteX145" fmla="*/ 706478 w 4041704"/>
                <a:gd name="connsiteY145" fmla="*/ 528319 h 3686004"/>
                <a:gd name="connsiteX146" fmla="*/ 713562 w 4041704"/>
                <a:gd name="connsiteY146" fmla="*/ 513331 h 3686004"/>
                <a:gd name="connsiteX147" fmla="*/ 722515 w 4041704"/>
                <a:gd name="connsiteY147" fmla="*/ 512630 h 3686004"/>
                <a:gd name="connsiteX148" fmla="*/ 727274 w 4041704"/>
                <a:gd name="connsiteY148" fmla="*/ 514033 h 3686004"/>
                <a:gd name="connsiteX149" fmla="*/ 728181 w 4041704"/>
                <a:gd name="connsiteY149" fmla="*/ 508486 h 3686004"/>
                <a:gd name="connsiteX150" fmla="*/ 723473 w 4041704"/>
                <a:gd name="connsiteY150" fmla="*/ 499314 h 3686004"/>
                <a:gd name="connsiteX151" fmla="*/ 733648 w 4041704"/>
                <a:gd name="connsiteY151" fmla="*/ 479606 h 3686004"/>
                <a:gd name="connsiteX152" fmla="*/ 737158 w 4041704"/>
                <a:gd name="connsiteY152" fmla="*/ 479038 h 3686004"/>
                <a:gd name="connsiteX153" fmla="*/ 753169 w 4041704"/>
                <a:gd name="connsiteY153" fmla="*/ 458948 h 3686004"/>
                <a:gd name="connsiteX154" fmla="*/ 759715 w 4041704"/>
                <a:gd name="connsiteY154" fmla="*/ 444853 h 3686004"/>
                <a:gd name="connsiteX155" fmla="*/ 765776 w 4041704"/>
                <a:gd name="connsiteY155" fmla="*/ 440460 h 3686004"/>
                <a:gd name="connsiteX156" fmla="*/ 778198 w 4041704"/>
                <a:gd name="connsiteY156" fmla="*/ 407724 h 3686004"/>
                <a:gd name="connsiteX157" fmla="*/ 776014 w 4041704"/>
                <a:gd name="connsiteY157" fmla="*/ 390323 h 3686004"/>
                <a:gd name="connsiteX158" fmla="*/ 782297 w 4041704"/>
                <a:gd name="connsiteY158" fmla="*/ 381921 h 3686004"/>
                <a:gd name="connsiteX159" fmla="*/ 789015 w 4041704"/>
                <a:gd name="connsiteY159" fmla="*/ 388160 h 3686004"/>
                <a:gd name="connsiteX160" fmla="*/ 812745 w 4041704"/>
                <a:gd name="connsiteY160" fmla="*/ 392459 h 3686004"/>
                <a:gd name="connsiteX161" fmla="*/ 829848 w 4041704"/>
                <a:gd name="connsiteY161" fmla="*/ 381068 h 3686004"/>
                <a:gd name="connsiteX162" fmla="*/ 849359 w 4041704"/>
                <a:gd name="connsiteY162" fmla="*/ 383069 h 3686004"/>
                <a:gd name="connsiteX163" fmla="*/ 885906 w 4041704"/>
                <a:gd name="connsiteY163" fmla="*/ 370957 h 3686004"/>
                <a:gd name="connsiteX164" fmla="*/ 889824 w 4041704"/>
                <a:gd name="connsiteY164" fmla="*/ 364054 h 3686004"/>
                <a:gd name="connsiteX165" fmla="*/ 916328 w 4041704"/>
                <a:gd name="connsiteY165" fmla="*/ 377092 h 3686004"/>
                <a:gd name="connsiteX166" fmla="*/ 940780 w 4041704"/>
                <a:gd name="connsiteY166" fmla="*/ 361596 h 3686004"/>
                <a:gd name="connsiteX167" fmla="*/ 941950 w 4041704"/>
                <a:gd name="connsiteY167" fmla="*/ 366932 h 3686004"/>
                <a:gd name="connsiteX168" fmla="*/ 962645 w 4041704"/>
                <a:gd name="connsiteY168" fmla="*/ 384757 h 3686004"/>
                <a:gd name="connsiteX169" fmla="*/ 980276 w 4041704"/>
                <a:gd name="connsiteY169" fmla="*/ 395131 h 3686004"/>
                <a:gd name="connsiteX170" fmla="*/ 1002415 w 4041704"/>
                <a:gd name="connsiteY170" fmla="*/ 406516 h 3686004"/>
                <a:gd name="connsiteX171" fmla="*/ 1004189 w 4041704"/>
                <a:gd name="connsiteY171" fmla="*/ 397105 h 3686004"/>
                <a:gd name="connsiteX172" fmla="*/ 1004583 w 4041704"/>
                <a:gd name="connsiteY172" fmla="*/ 380280 h 3686004"/>
                <a:gd name="connsiteX173" fmla="*/ 1012707 w 4041704"/>
                <a:gd name="connsiteY173" fmla="*/ 381760 h 3686004"/>
                <a:gd name="connsiteX174" fmla="*/ 1041579 w 4041704"/>
                <a:gd name="connsiteY174" fmla="*/ 393299 h 3686004"/>
                <a:gd name="connsiteX175" fmla="*/ 1103867 w 4041704"/>
                <a:gd name="connsiteY175" fmla="*/ 382553 h 3686004"/>
                <a:gd name="connsiteX176" fmla="*/ 1136774 w 4041704"/>
                <a:gd name="connsiteY176" fmla="*/ 382141 h 3686004"/>
                <a:gd name="connsiteX177" fmla="*/ 1148539 w 4041704"/>
                <a:gd name="connsiteY177" fmla="*/ 371922 h 3686004"/>
                <a:gd name="connsiteX178" fmla="*/ 1159621 w 4041704"/>
                <a:gd name="connsiteY178" fmla="*/ 363242 h 3686004"/>
                <a:gd name="connsiteX179" fmla="*/ 1163106 w 4041704"/>
                <a:gd name="connsiteY179" fmla="*/ 374845 h 3686004"/>
                <a:gd name="connsiteX180" fmla="*/ 1171548 w 4041704"/>
                <a:gd name="connsiteY180" fmla="*/ 396017 h 3686004"/>
                <a:gd name="connsiteX181" fmla="*/ 1205445 w 4041704"/>
                <a:gd name="connsiteY181" fmla="*/ 430538 h 3686004"/>
                <a:gd name="connsiteX182" fmla="*/ 1209429 w 4041704"/>
                <a:gd name="connsiteY182" fmla="*/ 430483 h 3686004"/>
                <a:gd name="connsiteX183" fmla="*/ 1231275 w 4041704"/>
                <a:gd name="connsiteY183" fmla="*/ 411649 h 3686004"/>
                <a:gd name="connsiteX184" fmla="*/ 1268141 w 4041704"/>
                <a:gd name="connsiteY184" fmla="*/ 383471 h 3686004"/>
                <a:gd name="connsiteX185" fmla="*/ 1277159 w 4041704"/>
                <a:gd name="connsiteY185" fmla="*/ 382553 h 3686004"/>
                <a:gd name="connsiteX186" fmla="*/ 1287384 w 4041704"/>
                <a:gd name="connsiteY186" fmla="*/ 368388 h 3686004"/>
                <a:gd name="connsiteX187" fmla="*/ 1270278 w 4041704"/>
                <a:gd name="connsiteY187" fmla="*/ 339867 h 3686004"/>
                <a:gd name="connsiteX188" fmla="*/ 1268506 w 4041704"/>
                <a:gd name="connsiteY188" fmla="*/ 324188 h 3686004"/>
                <a:gd name="connsiteX189" fmla="*/ 1276253 w 4041704"/>
                <a:gd name="connsiteY189" fmla="*/ 305352 h 3686004"/>
                <a:gd name="connsiteX190" fmla="*/ 1272233 w 4041704"/>
                <a:gd name="connsiteY190" fmla="*/ 294460 h 3686004"/>
                <a:gd name="connsiteX191" fmla="*/ 1269133 w 4041704"/>
                <a:gd name="connsiteY191" fmla="*/ 293976 h 3686004"/>
                <a:gd name="connsiteX192" fmla="*/ 1313940 w 4041704"/>
                <a:gd name="connsiteY192" fmla="*/ 261207 h 3686004"/>
                <a:gd name="connsiteX193" fmla="*/ 1314400 w 4041704"/>
                <a:gd name="connsiteY193" fmla="*/ 261959 h 3686004"/>
                <a:gd name="connsiteX194" fmla="*/ 1319862 w 4041704"/>
                <a:gd name="connsiteY194" fmla="*/ 262817 h 3686004"/>
                <a:gd name="connsiteX195" fmla="*/ 1384033 w 4041704"/>
                <a:gd name="connsiteY195" fmla="*/ 293659 h 3686004"/>
                <a:gd name="connsiteX196" fmla="*/ 1398378 w 4041704"/>
                <a:gd name="connsiteY196" fmla="*/ 334493 h 3686004"/>
                <a:gd name="connsiteX197" fmla="*/ 1406634 w 4041704"/>
                <a:gd name="connsiteY197" fmla="*/ 342221 h 3686004"/>
                <a:gd name="connsiteX198" fmla="*/ 1430707 w 4041704"/>
                <a:gd name="connsiteY198" fmla="*/ 337038 h 3686004"/>
                <a:gd name="connsiteX199" fmla="*/ 1439714 w 4041704"/>
                <a:gd name="connsiteY199" fmla="*/ 341409 h 3686004"/>
                <a:gd name="connsiteX200" fmla="*/ 1474809 w 4041704"/>
                <a:gd name="connsiteY200" fmla="*/ 360443 h 3686004"/>
                <a:gd name="connsiteX201" fmla="*/ 1480606 w 4041704"/>
                <a:gd name="connsiteY201" fmla="*/ 352926 h 3686004"/>
                <a:gd name="connsiteX202" fmla="*/ 1497747 w 4041704"/>
                <a:gd name="connsiteY202" fmla="*/ 331495 h 3686004"/>
                <a:gd name="connsiteX203" fmla="*/ 1521596 w 4041704"/>
                <a:gd name="connsiteY203" fmla="*/ 345658 h 3686004"/>
                <a:gd name="connsiteX204" fmla="*/ 1520697 w 4041704"/>
                <a:gd name="connsiteY204" fmla="*/ 360150 h 3686004"/>
                <a:gd name="connsiteX205" fmla="*/ 1539318 w 4041704"/>
                <a:gd name="connsiteY205" fmla="*/ 376668 h 3686004"/>
                <a:gd name="connsiteX206" fmla="*/ 1556863 w 4041704"/>
                <a:gd name="connsiteY206" fmla="*/ 371785 h 3686004"/>
                <a:gd name="connsiteX207" fmla="*/ 1574223 w 4041704"/>
                <a:gd name="connsiteY207" fmla="*/ 365097 h 3686004"/>
                <a:gd name="connsiteX208" fmla="*/ 1588835 w 4041704"/>
                <a:gd name="connsiteY208" fmla="*/ 365434 h 3686004"/>
                <a:gd name="connsiteX209" fmla="*/ 1588872 w 4041704"/>
                <a:gd name="connsiteY209" fmla="*/ 378372 h 3686004"/>
                <a:gd name="connsiteX210" fmla="*/ 1591674 w 4041704"/>
                <a:gd name="connsiteY210" fmla="*/ 407802 h 3686004"/>
                <a:gd name="connsiteX211" fmla="*/ 1605716 w 4041704"/>
                <a:gd name="connsiteY211" fmla="*/ 413300 h 3686004"/>
                <a:gd name="connsiteX212" fmla="*/ 1633726 w 4041704"/>
                <a:gd name="connsiteY212" fmla="*/ 398419 h 3686004"/>
                <a:gd name="connsiteX213" fmla="*/ 1678313 w 4041704"/>
                <a:gd name="connsiteY213" fmla="*/ 396072 h 3686004"/>
                <a:gd name="connsiteX214" fmla="*/ 1689134 w 4041704"/>
                <a:gd name="connsiteY214" fmla="*/ 394971 h 3686004"/>
                <a:gd name="connsiteX215" fmla="*/ 1704395 w 4041704"/>
                <a:gd name="connsiteY215" fmla="*/ 381934 h 3686004"/>
                <a:gd name="connsiteX216" fmla="*/ 1727313 w 4041704"/>
                <a:gd name="connsiteY216" fmla="*/ 363561 h 3686004"/>
                <a:gd name="connsiteX217" fmla="*/ 1716203 w 4041704"/>
                <a:gd name="connsiteY217" fmla="*/ 352842 h 3686004"/>
                <a:gd name="connsiteX218" fmla="*/ 1709511 w 4041704"/>
                <a:gd name="connsiteY218" fmla="*/ 340762 h 3686004"/>
                <a:gd name="connsiteX219" fmla="*/ 1723035 w 4041704"/>
                <a:gd name="connsiteY219" fmla="*/ 324984 h 3686004"/>
                <a:gd name="connsiteX220" fmla="*/ 1732158 w 4041704"/>
                <a:gd name="connsiteY220" fmla="*/ 334083 h 3686004"/>
                <a:gd name="connsiteX221" fmla="*/ 1738918 w 4041704"/>
                <a:gd name="connsiteY221" fmla="*/ 343239 h 3686004"/>
                <a:gd name="connsiteX222" fmla="*/ 1761219 w 4041704"/>
                <a:gd name="connsiteY222" fmla="*/ 322377 h 3686004"/>
                <a:gd name="connsiteX223" fmla="*/ 1758636 w 4041704"/>
                <a:gd name="connsiteY223" fmla="*/ 307691 h 3686004"/>
                <a:gd name="connsiteX224" fmla="*/ 1767241 w 4041704"/>
                <a:gd name="connsiteY224" fmla="*/ 295514 h 3686004"/>
                <a:gd name="connsiteX225" fmla="*/ 1780289 w 4041704"/>
                <a:gd name="connsiteY225" fmla="*/ 300202 h 3686004"/>
                <a:gd name="connsiteX226" fmla="*/ 1787702 w 4041704"/>
                <a:gd name="connsiteY226" fmla="*/ 324787 h 3686004"/>
                <a:gd name="connsiteX227" fmla="*/ 1798995 w 4041704"/>
                <a:gd name="connsiteY227" fmla="*/ 345173 h 3686004"/>
                <a:gd name="connsiteX228" fmla="*/ 1800029 w 4041704"/>
                <a:gd name="connsiteY228" fmla="*/ 345095 h 3686004"/>
                <a:gd name="connsiteX229" fmla="*/ 1798659 w 4041704"/>
                <a:gd name="connsiteY229" fmla="*/ 337106 h 3686004"/>
                <a:gd name="connsiteX230" fmla="*/ 1790248 w 4041704"/>
                <a:gd name="connsiteY230" fmla="*/ 326711 h 3686004"/>
                <a:gd name="connsiteX231" fmla="*/ 1794305 w 4041704"/>
                <a:gd name="connsiteY231" fmla="*/ 319518 h 3686004"/>
                <a:gd name="connsiteX232" fmla="*/ 1808853 w 4041704"/>
                <a:gd name="connsiteY232" fmla="*/ 318746 h 3686004"/>
                <a:gd name="connsiteX233" fmla="*/ 1850485 w 4041704"/>
                <a:gd name="connsiteY233" fmla="*/ 290530 h 3686004"/>
                <a:gd name="connsiteX234" fmla="*/ 1838826 w 4041704"/>
                <a:gd name="connsiteY234" fmla="*/ 274023 h 3686004"/>
                <a:gd name="connsiteX235" fmla="*/ 1826804 w 4041704"/>
                <a:gd name="connsiteY235" fmla="*/ 262610 h 3686004"/>
                <a:gd name="connsiteX236" fmla="*/ 1841648 w 4041704"/>
                <a:gd name="connsiteY236" fmla="*/ 255479 h 3686004"/>
                <a:gd name="connsiteX237" fmla="*/ 1933175 w 4041704"/>
                <a:gd name="connsiteY237" fmla="*/ 211295 h 3686004"/>
                <a:gd name="connsiteX238" fmla="*/ 1937293 w 4041704"/>
                <a:gd name="connsiteY238" fmla="*/ 193317 h 3686004"/>
                <a:gd name="connsiteX239" fmla="*/ 1940378 w 4041704"/>
                <a:gd name="connsiteY239" fmla="*/ 167782 h 3686004"/>
                <a:gd name="connsiteX240" fmla="*/ 1961956 w 4041704"/>
                <a:gd name="connsiteY240" fmla="*/ 179955 h 3686004"/>
                <a:gd name="connsiteX241" fmla="*/ 1992141 w 4041704"/>
                <a:gd name="connsiteY241" fmla="*/ 163131 h 3686004"/>
                <a:gd name="connsiteX242" fmla="*/ 1992331 w 4041704"/>
                <a:gd name="connsiteY242" fmla="*/ 162587 h 3686004"/>
                <a:gd name="connsiteX243" fmla="*/ 1986778 w 4041704"/>
                <a:gd name="connsiteY243" fmla="*/ 144322 h 3686004"/>
                <a:gd name="connsiteX244" fmla="*/ 1973980 w 4041704"/>
                <a:gd name="connsiteY244" fmla="*/ 128749 h 3686004"/>
                <a:gd name="connsiteX245" fmla="*/ 1912158 w 4041704"/>
                <a:gd name="connsiteY245" fmla="*/ 123151 h 3686004"/>
                <a:gd name="connsiteX246" fmla="*/ 1892523 w 4041704"/>
                <a:gd name="connsiteY246" fmla="*/ 135610 h 3686004"/>
                <a:gd name="connsiteX247" fmla="*/ 1878608 w 4041704"/>
                <a:gd name="connsiteY247" fmla="*/ 136350 h 3686004"/>
                <a:gd name="connsiteX248" fmla="*/ 1882843 w 4041704"/>
                <a:gd name="connsiteY248" fmla="*/ 111953 h 3686004"/>
                <a:gd name="connsiteX249" fmla="*/ 1890978 w 4041704"/>
                <a:gd name="connsiteY249" fmla="*/ 106516 h 3686004"/>
                <a:gd name="connsiteX250" fmla="*/ 1929358 w 4041704"/>
                <a:gd name="connsiteY250" fmla="*/ 100672 h 3686004"/>
                <a:gd name="connsiteX251" fmla="*/ 1933047 w 4041704"/>
                <a:gd name="connsiteY251" fmla="*/ 86523 h 3686004"/>
                <a:gd name="connsiteX252" fmla="*/ 1943458 w 4041704"/>
                <a:gd name="connsiteY252" fmla="*/ 67577 h 3686004"/>
                <a:gd name="connsiteX253" fmla="*/ 1946687 w 4041704"/>
                <a:gd name="connsiteY253" fmla="*/ 68673 h 3686004"/>
                <a:gd name="connsiteX254" fmla="*/ 1972161 w 4041704"/>
                <a:gd name="connsiteY254" fmla="*/ 82543 h 3686004"/>
                <a:gd name="connsiteX255" fmla="*/ 1983109 w 4041704"/>
                <a:gd name="connsiteY255" fmla="*/ 73717 h 3686004"/>
                <a:gd name="connsiteX256" fmla="*/ 1986238 w 4041704"/>
                <a:gd name="connsiteY256" fmla="*/ 72916 h 3686004"/>
                <a:gd name="connsiteX257" fmla="*/ 2004144 w 4041704"/>
                <a:gd name="connsiteY257" fmla="*/ 63720 h 3686004"/>
                <a:gd name="connsiteX258" fmla="*/ 2033222 w 4041704"/>
                <a:gd name="connsiteY258" fmla="*/ 26022 h 3686004"/>
                <a:gd name="connsiteX259" fmla="*/ 2078526 w 4041704"/>
                <a:gd name="connsiteY259" fmla="*/ 19176 h 3686004"/>
                <a:gd name="connsiteX260" fmla="*/ 2128694 w 4041704"/>
                <a:gd name="connsiteY260" fmla="*/ 20319 h 3686004"/>
                <a:gd name="connsiteX261" fmla="*/ 2129892 w 4041704"/>
                <a:gd name="connsiteY261" fmla="*/ 18987 h 3686004"/>
                <a:gd name="connsiteX262" fmla="*/ 2179596 w 4041704"/>
                <a:gd name="connsiteY262" fmla="*/ 23325 h 3686004"/>
                <a:gd name="connsiteX263" fmla="*/ 2197183 w 4041704"/>
                <a:gd name="connsiteY263" fmla="*/ 43956 h 3686004"/>
                <a:gd name="connsiteX264" fmla="*/ 2211619 w 4041704"/>
                <a:gd name="connsiteY264" fmla="*/ 17184 h 3686004"/>
                <a:gd name="connsiteX265" fmla="*/ 2215240 w 4041704"/>
                <a:gd name="connsiteY265" fmla="*/ 1769 h 3686004"/>
                <a:gd name="connsiteX266" fmla="*/ 2224397 w 4041704"/>
                <a:gd name="connsiteY266" fmla="*/ 6991 h 3686004"/>
                <a:gd name="connsiteX267" fmla="*/ 2226301 w 4041704"/>
                <a:gd name="connsiteY267" fmla="*/ 18942 h 3686004"/>
                <a:gd name="connsiteX268" fmla="*/ 2232138 w 4041704"/>
                <a:gd name="connsiteY268" fmla="*/ 45271 h 3686004"/>
                <a:gd name="connsiteX269" fmla="*/ 2260606 w 4041704"/>
                <a:gd name="connsiteY269" fmla="*/ 55811 h 3686004"/>
                <a:gd name="connsiteX270" fmla="*/ 2281238 w 4041704"/>
                <a:gd name="connsiteY270" fmla="*/ 38224 h 3686004"/>
                <a:gd name="connsiteX271" fmla="*/ 2298611 w 4041704"/>
                <a:gd name="connsiteY271" fmla="*/ 30959 h 3686004"/>
                <a:gd name="connsiteX272" fmla="*/ 2307841 w 4041704"/>
                <a:gd name="connsiteY272" fmla="*/ 49497 h 3686004"/>
                <a:gd name="connsiteX273" fmla="*/ 2309386 w 4041704"/>
                <a:gd name="connsiteY273" fmla="*/ 78592 h 3686004"/>
                <a:gd name="connsiteX274" fmla="*/ 2325539 w 4041704"/>
                <a:gd name="connsiteY274" fmla="*/ 96128 h 3686004"/>
                <a:gd name="connsiteX275" fmla="*/ 2355715 w 4041704"/>
                <a:gd name="connsiteY275" fmla="*/ 126875 h 3686004"/>
                <a:gd name="connsiteX276" fmla="*/ 2403767 w 4041704"/>
                <a:gd name="connsiteY276" fmla="*/ 159843 h 3686004"/>
                <a:gd name="connsiteX277" fmla="*/ 2411135 w 4041704"/>
                <a:gd name="connsiteY277" fmla="*/ 158481 h 3686004"/>
                <a:gd name="connsiteX278" fmla="*/ 2421802 w 4041704"/>
                <a:gd name="connsiteY278" fmla="*/ 148799 h 3686004"/>
                <a:gd name="connsiteX279" fmla="*/ 2452695 w 4041704"/>
                <a:gd name="connsiteY279" fmla="*/ 145256 h 3686004"/>
                <a:gd name="connsiteX280" fmla="*/ 2477692 w 4041704"/>
                <a:gd name="connsiteY280" fmla="*/ 138221 h 3686004"/>
                <a:gd name="connsiteX281" fmla="*/ 2489883 w 4041704"/>
                <a:gd name="connsiteY281" fmla="*/ 152796 h 3686004"/>
                <a:gd name="connsiteX282" fmla="*/ 2492669 w 4041704"/>
                <a:gd name="connsiteY282" fmla="*/ 176909 h 3686004"/>
                <a:gd name="connsiteX283" fmla="*/ 2499486 w 4041704"/>
                <a:gd name="connsiteY283" fmla="*/ 189073 h 3686004"/>
                <a:gd name="connsiteX284" fmla="*/ 2502551 w 4041704"/>
                <a:gd name="connsiteY284" fmla="*/ 186628 h 3686004"/>
                <a:gd name="connsiteX285" fmla="*/ 2505307 w 4041704"/>
                <a:gd name="connsiteY285" fmla="*/ 172845 h 3686004"/>
                <a:gd name="connsiteX286" fmla="*/ 2536983 w 4041704"/>
                <a:gd name="connsiteY286" fmla="*/ 136278 h 3686004"/>
                <a:gd name="connsiteX287" fmla="*/ 2544398 w 4041704"/>
                <a:gd name="connsiteY287" fmla="*/ 120661 h 3686004"/>
                <a:gd name="connsiteX288" fmla="*/ 2559808 w 4041704"/>
                <a:gd name="connsiteY288" fmla="*/ 112233 h 3686004"/>
                <a:gd name="connsiteX289" fmla="*/ 2624244 w 4041704"/>
                <a:gd name="connsiteY289" fmla="*/ 83440 h 3686004"/>
                <a:gd name="connsiteX290" fmla="*/ 2658258 w 4041704"/>
                <a:gd name="connsiteY290" fmla="*/ 67046 h 3686004"/>
                <a:gd name="connsiteX291" fmla="*/ 2673780 w 4041704"/>
                <a:gd name="connsiteY291" fmla="*/ 84616 h 3686004"/>
                <a:gd name="connsiteX292" fmla="*/ 2702471 w 4041704"/>
                <a:gd name="connsiteY292" fmla="*/ 75481 h 3686004"/>
                <a:gd name="connsiteX293" fmla="*/ 2730195 w 4041704"/>
                <a:gd name="connsiteY293" fmla="*/ 60055 h 3686004"/>
                <a:gd name="connsiteX294" fmla="*/ 2745884 w 4041704"/>
                <a:gd name="connsiteY294" fmla="*/ 80788 h 3686004"/>
                <a:gd name="connsiteX295" fmla="*/ 2758472 w 4041704"/>
                <a:gd name="connsiteY295" fmla="*/ 90901 h 3686004"/>
                <a:gd name="connsiteX296" fmla="*/ 2766756 w 4041704"/>
                <a:gd name="connsiteY296" fmla="*/ 79679 h 3686004"/>
                <a:gd name="connsiteX297" fmla="*/ 2767220 w 4041704"/>
                <a:gd name="connsiteY297" fmla="*/ 76483 h 3686004"/>
                <a:gd name="connsiteX298" fmla="*/ 2773735 w 4041704"/>
                <a:gd name="connsiteY298" fmla="*/ 55840 h 3686004"/>
                <a:gd name="connsiteX299" fmla="*/ 2781499 w 4041704"/>
                <a:gd name="connsiteY299" fmla="*/ 70651 h 3686004"/>
                <a:gd name="connsiteX300" fmla="*/ 2784970 w 4041704"/>
                <a:gd name="connsiteY300" fmla="*/ 88225 h 3686004"/>
                <a:gd name="connsiteX301" fmla="*/ 2815301 w 4041704"/>
                <a:gd name="connsiteY301" fmla="*/ 98032 h 3686004"/>
                <a:gd name="connsiteX302" fmla="*/ 2827279 w 4041704"/>
                <a:gd name="connsiteY302" fmla="*/ 84711 h 3686004"/>
                <a:gd name="connsiteX303" fmla="*/ 2846959 w 4041704"/>
                <a:gd name="connsiteY303" fmla="*/ 96987 h 3686004"/>
                <a:gd name="connsiteX304" fmla="*/ 2848000 w 4041704"/>
                <a:gd name="connsiteY304" fmla="*/ 116593 h 3686004"/>
                <a:gd name="connsiteX305" fmla="*/ 2862855 w 4041704"/>
                <a:gd name="connsiteY305" fmla="*/ 133564 h 3686004"/>
                <a:gd name="connsiteX306" fmla="*/ 2884472 w 4041704"/>
                <a:gd name="connsiteY306" fmla="*/ 158421 h 3686004"/>
                <a:gd name="connsiteX307" fmla="*/ 2917709 w 4041704"/>
                <a:gd name="connsiteY307" fmla="*/ 187102 h 3686004"/>
                <a:gd name="connsiteX308" fmla="*/ 2933291 w 4041704"/>
                <a:gd name="connsiteY308" fmla="*/ 193886 h 3686004"/>
                <a:gd name="connsiteX309" fmla="*/ 2926071 w 4041704"/>
                <a:gd name="connsiteY309" fmla="*/ 201247 h 3686004"/>
                <a:gd name="connsiteX310" fmla="*/ 2934433 w 4041704"/>
                <a:gd name="connsiteY310" fmla="*/ 215391 h 3686004"/>
                <a:gd name="connsiteX311" fmla="*/ 2958478 w 4041704"/>
                <a:gd name="connsiteY311" fmla="*/ 238217 h 3686004"/>
                <a:gd name="connsiteX312" fmla="*/ 2965280 w 4041704"/>
                <a:gd name="connsiteY312" fmla="*/ 258786 h 3686004"/>
                <a:gd name="connsiteX313" fmla="*/ 2958500 w 4041704"/>
                <a:gd name="connsiteY313" fmla="*/ 286420 h 3686004"/>
                <a:gd name="connsiteX314" fmla="*/ 2957723 w 4041704"/>
                <a:gd name="connsiteY314" fmla="*/ 331496 h 3686004"/>
                <a:gd name="connsiteX315" fmla="*/ 2968514 w 4041704"/>
                <a:gd name="connsiteY315" fmla="*/ 343608 h 3686004"/>
                <a:gd name="connsiteX316" fmla="*/ 2968162 w 4041704"/>
                <a:gd name="connsiteY316" fmla="*/ 372803 h 3686004"/>
                <a:gd name="connsiteX317" fmla="*/ 2955827 w 4041704"/>
                <a:gd name="connsiteY317" fmla="*/ 394151 h 3686004"/>
                <a:gd name="connsiteX318" fmla="*/ 2960174 w 4041704"/>
                <a:gd name="connsiteY318" fmla="*/ 403426 h 3686004"/>
                <a:gd name="connsiteX319" fmla="*/ 2961076 w 4041704"/>
                <a:gd name="connsiteY319" fmla="*/ 403846 h 3686004"/>
                <a:gd name="connsiteX320" fmla="*/ 2970332 w 4041704"/>
                <a:gd name="connsiteY320" fmla="*/ 395811 h 3686004"/>
                <a:gd name="connsiteX321" fmla="*/ 2986510 w 4041704"/>
                <a:gd name="connsiteY321" fmla="*/ 387644 h 3686004"/>
                <a:gd name="connsiteX322" fmla="*/ 2988222 w 4041704"/>
                <a:gd name="connsiteY322" fmla="*/ 389933 h 3686004"/>
                <a:gd name="connsiteX323" fmla="*/ 2999263 w 4041704"/>
                <a:gd name="connsiteY323" fmla="*/ 411595 h 3686004"/>
                <a:gd name="connsiteX324" fmla="*/ 3011016 w 4041704"/>
                <a:gd name="connsiteY324" fmla="*/ 410679 h 3686004"/>
                <a:gd name="connsiteX325" fmla="*/ 3013559 w 4041704"/>
                <a:gd name="connsiteY325" fmla="*/ 411609 h 3686004"/>
                <a:gd name="connsiteX326" fmla="*/ 3030298 w 4041704"/>
                <a:gd name="connsiteY326" fmla="*/ 413735 h 3686004"/>
                <a:gd name="connsiteX327" fmla="*/ 3068268 w 4041704"/>
                <a:gd name="connsiteY327" fmla="*/ 401449 h 3686004"/>
                <a:gd name="connsiteX328" fmla="*/ 3102837 w 4041704"/>
                <a:gd name="connsiteY328" fmla="*/ 418184 h 3686004"/>
                <a:gd name="connsiteX329" fmla="*/ 3136983 w 4041704"/>
                <a:gd name="connsiteY329" fmla="*/ 442748 h 3686004"/>
                <a:gd name="connsiteX330" fmla="*/ 3138443 w 4041704"/>
                <a:gd name="connsiteY330" fmla="*/ 442395 h 3686004"/>
                <a:gd name="connsiteX331" fmla="*/ 3170756 w 4041704"/>
                <a:gd name="connsiteY331" fmla="*/ 468949 h 3686004"/>
                <a:gd name="connsiteX332" fmla="*/ 3173139 w 4041704"/>
                <a:gd name="connsiteY332" fmla="*/ 491549 h 3686004"/>
                <a:gd name="connsiteX333" fmla="*/ 3195806 w 4041704"/>
                <a:gd name="connsiteY333" fmla="*/ 479877 h 3686004"/>
                <a:gd name="connsiteX334" fmla="*/ 3205615 w 4041704"/>
                <a:gd name="connsiteY334" fmla="*/ 470935 h 3686004"/>
                <a:gd name="connsiteX335" fmla="*/ 3209472 w 4041704"/>
                <a:gd name="connsiteY335" fmla="*/ 478885 h 3686004"/>
                <a:gd name="connsiteX336" fmla="*/ 3205125 w 4041704"/>
                <a:gd name="connsiteY336" fmla="*/ 488051 h 3686004"/>
                <a:gd name="connsiteX337" fmla="*/ 3196684 w 4041704"/>
                <a:gd name="connsiteY337" fmla="*/ 509022 h 3686004"/>
                <a:gd name="connsiteX338" fmla="*/ 3211374 w 4041704"/>
                <a:gd name="connsiteY338" fmla="*/ 529800 h 3686004"/>
                <a:gd name="connsiteX339" fmla="*/ 3233973 w 4041704"/>
                <a:gd name="connsiteY339" fmla="*/ 527417 h 3686004"/>
                <a:gd name="connsiteX340" fmla="*/ 3249429 w 4041704"/>
                <a:gd name="connsiteY340" fmla="*/ 530626 h 3686004"/>
                <a:gd name="connsiteX341" fmla="*/ 3247026 w 4041704"/>
                <a:gd name="connsiteY341" fmla="*/ 547818 h 3686004"/>
                <a:gd name="connsiteX342" fmla="*/ 3234306 w 4041704"/>
                <a:gd name="connsiteY342" fmla="*/ 568668 h 3686004"/>
                <a:gd name="connsiteX343" fmla="*/ 3237166 w 4041704"/>
                <a:gd name="connsiteY343" fmla="*/ 588447 h 3686004"/>
                <a:gd name="connsiteX344" fmla="*/ 3243460 w 4041704"/>
                <a:gd name="connsiteY344" fmla="*/ 624006 h 3686004"/>
                <a:gd name="connsiteX345" fmla="*/ 3261062 w 4041704"/>
                <a:gd name="connsiteY345" fmla="*/ 669573 h 3686004"/>
                <a:gd name="connsiteX346" fmla="*/ 3266803 w 4041704"/>
                <a:gd name="connsiteY346" fmla="*/ 672122 h 3686004"/>
                <a:gd name="connsiteX347" fmla="*/ 3278766 w 4041704"/>
                <a:gd name="connsiteY347" fmla="*/ 670484 h 3686004"/>
                <a:gd name="connsiteX348" fmla="*/ 3301805 w 4041704"/>
                <a:gd name="connsiteY348" fmla="*/ 682673 h 3686004"/>
                <a:gd name="connsiteX349" fmla="*/ 3322422 w 4041704"/>
                <a:gd name="connsiteY349" fmla="*/ 689654 h 3686004"/>
                <a:gd name="connsiteX350" fmla="*/ 3323945 w 4041704"/>
                <a:gd name="connsiteY350" fmla="*/ 705510 h 3686004"/>
                <a:gd name="connsiteX351" fmla="*/ 3314446 w 4041704"/>
                <a:gd name="connsiteY351" fmla="*/ 723502 h 3686004"/>
                <a:gd name="connsiteX352" fmla="*/ 3313394 w 4041704"/>
                <a:gd name="connsiteY352" fmla="*/ 735144 h 3686004"/>
                <a:gd name="connsiteX353" fmla="*/ 3316672 w 4041704"/>
                <a:gd name="connsiteY353" fmla="*/ 734906 h 3686004"/>
                <a:gd name="connsiteX354" fmla="*/ 3325110 w 4041704"/>
                <a:gd name="connsiteY354" fmla="*/ 726681 h 3686004"/>
                <a:gd name="connsiteX355" fmla="*/ 3364340 w 4041704"/>
                <a:gd name="connsiteY355" fmla="*/ 716408 h 3686004"/>
                <a:gd name="connsiteX356" fmla="*/ 3376868 w 4041704"/>
                <a:gd name="connsiteY356" fmla="*/ 709124 h 3686004"/>
                <a:gd name="connsiteX357" fmla="*/ 3391517 w 4041704"/>
                <a:gd name="connsiteY357" fmla="*/ 710599 h 3686004"/>
                <a:gd name="connsiteX358" fmla="*/ 3449715 w 4041704"/>
                <a:gd name="connsiteY358" fmla="*/ 721225 h 3686004"/>
                <a:gd name="connsiteX359" fmla="*/ 3481003 w 4041704"/>
                <a:gd name="connsiteY359" fmla="*/ 726008 h 3686004"/>
                <a:gd name="connsiteX360" fmla="*/ 3483409 w 4041704"/>
                <a:gd name="connsiteY360" fmla="*/ 745513 h 3686004"/>
                <a:gd name="connsiteX361" fmla="*/ 3507576 w 4041704"/>
                <a:gd name="connsiteY361" fmla="*/ 752793 h 3686004"/>
                <a:gd name="connsiteX362" fmla="*/ 3534055 w 4041704"/>
                <a:gd name="connsiteY362" fmla="*/ 755263 h 3686004"/>
                <a:gd name="connsiteX363" fmla="*/ 3535079 w 4041704"/>
                <a:gd name="connsiteY363" fmla="*/ 777034 h 3686004"/>
                <a:gd name="connsiteX364" fmla="*/ 3538990 w 4041704"/>
                <a:gd name="connsiteY364" fmla="*/ 789993 h 3686004"/>
                <a:gd name="connsiteX365" fmla="*/ 3550035 w 4041704"/>
                <a:gd name="connsiteY365" fmla="*/ 786158 h 3686004"/>
                <a:gd name="connsiteX366" fmla="*/ 3551872 w 4041704"/>
                <a:gd name="connsiteY366" fmla="*/ 784169 h 3686004"/>
                <a:gd name="connsiteX367" fmla="*/ 3566159 w 4041704"/>
                <a:gd name="connsiteY367" fmla="*/ 772983 h 3686004"/>
                <a:gd name="connsiteX368" fmla="*/ 3564509 w 4041704"/>
                <a:gd name="connsiteY368" fmla="*/ 786903 h 3686004"/>
                <a:gd name="connsiteX369" fmla="*/ 3558579 w 4041704"/>
                <a:gd name="connsiteY369" fmla="*/ 800700 h 3686004"/>
                <a:gd name="connsiteX370" fmla="*/ 3574904 w 4041704"/>
                <a:gd name="connsiteY370" fmla="*/ 821854 h 3686004"/>
                <a:gd name="connsiteX371" fmla="*/ 3589499 w 4041704"/>
                <a:gd name="connsiteY371" fmla="*/ 818319 h 3686004"/>
                <a:gd name="connsiteX372" fmla="*/ 3597290 w 4041704"/>
                <a:gd name="connsiteY372" fmla="*/ 836133 h 3686004"/>
                <a:gd name="connsiteX373" fmla="*/ 3588718 w 4041704"/>
                <a:gd name="connsiteY373" fmla="*/ 850183 h 3686004"/>
                <a:gd name="connsiteX374" fmla="*/ 3590947 w 4041704"/>
                <a:gd name="connsiteY374" fmla="*/ 868957 h 3686004"/>
                <a:gd name="connsiteX375" fmla="*/ 3594115 w 4041704"/>
                <a:gd name="connsiteY375" fmla="*/ 896388 h 3686004"/>
                <a:gd name="connsiteX376" fmla="*/ 3603504 w 4041704"/>
                <a:gd name="connsiteY376" fmla="*/ 931969 h 3686004"/>
                <a:gd name="connsiteX377" fmla="*/ 3611064 w 4041704"/>
                <a:gd name="connsiteY377" fmla="*/ 944044 h 3686004"/>
                <a:gd name="connsiteX378" fmla="*/ 3602584 w 4041704"/>
                <a:gd name="connsiteY378" fmla="*/ 945712 h 3686004"/>
                <a:gd name="connsiteX379" fmla="*/ 3601663 w 4041704"/>
                <a:gd name="connsiteY379" fmla="*/ 959454 h 3686004"/>
                <a:gd name="connsiteX380" fmla="*/ 3607473 w 4041704"/>
                <a:gd name="connsiteY380" fmla="*/ 986633 h 3686004"/>
                <a:gd name="connsiteX381" fmla="*/ 3602427 w 4041704"/>
                <a:gd name="connsiteY381" fmla="*/ 1004078 h 3686004"/>
                <a:gd name="connsiteX382" fmla="*/ 3584645 w 4041704"/>
                <a:gd name="connsiteY382" fmla="*/ 1019972 h 3686004"/>
                <a:gd name="connsiteX383" fmla="*/ 3562747 w 4041704"/>
                <a:gd name="connsiteY383" fmla="*/ 1050771 h 3686004"/>
                <a:gd name="connsiteX384" fmla="*/ 3564469 w 4041704"/>
                <a:gd name="connsiteY384" fmla="*/ 1064260 h 3686004"/>
                <a:gd name="connsiteX385" fmla="*/ 3550390 w 4041704"/>
                <a:gd name="connsiteY385" fmla="*/ 1084279 h 3686004"/>
                <a:gd name="connsiteX386" fmla="*/ 3530319 w 4041704"/>
                <a:gd name="connsiteY386" fmla="*/ 1101888 h 3686004"/>
                <a:gd name="connsiteX387" fmla="*/ 3548134 w 4041704"/>
                <a:gd name="connsiteY387" fmla="*/ 1130793 h 3686004"/>
                <a:gd name="connsiteX388" fmla="*/ 3551837 w 4041704"/>
                <a:gd name="connsiteY388" fmla="*/ 1134918 h 3686004"/>
                <a:gd name="connsiteX389" fmla="*/ 3541268 w 4041704"/>
                <a:gd name="connsiteY389" fmla="*/ 1135933 h 3686004"/>
                <a:gd name="connsiteX390" fmla="*/ 3498150 w 4041704"/>
                <a:gd name="connsiteY390" fmla="*/ 1130151 h 3686004"/>
                <a:gd name="connsiteX391" fmla="*/ 3483133 w 4041704"/>
                <a:gd name="connsiteY391" fmla="*/ 1141514 h 3686004"/>
                <a:gd name="connsiteX392" fmla="*/ 3473356 w 4041704"/>
                <a:gd name="connsiteY392" fmla="*/ 1158560 h 3686004"/>
                <a:gd name="connsiteX393" fmla="*/ 3440770 w 4041704"/>
                <a:gd name="connsiteY393" fmla="*/ 1169156 h 3686004"/>
                <a:gd name="connsiteX394" fmla="*/ 3419032 w 4041704"/>
                <a:gd name="connsiteY394" fmla="*/ 1178283 h 3686004"/>
                <a:gd name="connsiteX395" fmla="*/ 3409114 w 4041704"/>
                <a:gd name="connsiteY395" fmla="*/ 1177209 h 3686004"/>
                <a:gd name="connsiteX396" fmla="*/ 3408869 w 4041704"/>
                <a:gd name="connsiteY396" fmla="*/ 1185767 h 3686004"/>
                <a:gd name="connsiteX397" fmla="*/ 3413211 w 4041704"/>
                <a:gd name="connsiteY397" fmla="*/ 1202098 h 3686004"/>
                <a:gd name="connsiteX398" fmla="*/ 3432225 w 4041704"/>
                <a:gd name="connsiteY398" fmla="*/ 1216807 h 3686004"/>
                <a:gd name="connsiteX399" fmla="*/ 3448817 w 4041704"/>
                <a:gd name="connsiteY399" fmla="*/ 1226307 h 3686004"/>
                <a:gd name="connsiteX400" fmla="*/ 3438732 w 4041704"/>
                <a:gd name="connsiteY400" fmla="*/ 1235703 h 3686004"/>
                <a:gd name="connsiteX401" fmla="*/ 3374993 w 4041704"/>
                <a:gd name="connsiteY401" fmla="*/ 1285133 h 3686004"/>
                <a:gd name="connsiteX402" fmla="*/ 3354054 w 4041704"/>
                <a:gd name="connsiteY402" fmla="*/ 1294223 h 3686004"/>
                <a:gd name="connsiteX403" fmla="*/ 3347879 w 4041704"/>
                <a:gd name="connsiteY403" fmla="*/ 1287635 h 3686004"/>
                <a:gd name="connsiteX404" fmla="*/ 3338368 w 4041704"/>
                <a:gd name="connsiteY404" fmla="*/ 1296544 h 3686004"/>
                <a:gd name="connsiteX405" fmla="*/ 3337209 w 4041704"/>
                <a:gd name="connsiteY405" fmla="*/ 1300189 h 3686004"/>
                <a:gd name="connsiteX406" fmla="*/ 3345693 w 4041704"/>
                <a:gd name="connsiteY406" fmla="*/ 1300905 h 3686004"/>
                <a:gd name="connsiteX407" fmla="*/ 3364647 w 4041704"/>
                <a:gd name="connsiteY407" fmla="*/ 1336101 h 3686004"/>
                <a:gd name="connsiteX408" fmla="*/ 3351981 w 4041704"/>
                <a:gd name="connsiteY408" fmla="*/ 1361958 h 3686004"/>
                <a:gd name="connsiteX409" fmla="*/ 3368583 w 4041704"/>
                <a:gd name="connsiteY409" fmla="*/ 1382660 h 3686004"/>
                <a:gd name="connsiteX410" fmla="*/ 3383532 w 4041704"/>
                <a:gd name="connsiteY410" fmla="*/ 1380584 h 3686004"/>
                <a:gd name="connsiteX411" fmla="*/ 3397575 w 4041704"/>
                <a:gd name="connsiteY411" fmla="*/ 1377956 h 3686004"/>
                <a:gd name="connsiteX412" fmla="*/ 3338034 w 4041704"/>
                <a:gd name="connsiteY412" fmla="*/ 1388899 h 3686004"/>
                <a:gd name="connsiteX413" fmla="*/ 3319514 w 4041704"/>
                <a:gd name="connsiteY413" fmla="*/ 1393771 h 3686004"/>
                <a:gd name="connsiteX414" fmla="*/ 3320276 w 4041704"/>
                <a:gd name="connsiteY414" fmla="*/ 1404499 h 3686004"/>
                <a:gd name="connsiteX415" fmla="*/ 3319892 w 4041704"/>
                <a:gd name="connsiteY415" fmla="*/ 1406503 h 3686004"/>
                <a:gd name="connsiteX416" fmla="*/ 3351343 w 4041704"/>
                <a:gd name="connsiteY416" fmla="*/ 1411484 h 3686004"/>
                <a:gd name="connsiteX417" fmla="*/ 3370604 w 4041704"/>
                <a:gd name="connsiteY417" fmla="*/ 1418834 h 3686004"/>
                <a:gd name="connsiteX418" fmla="*/ 3372427 w 4041704"/>
                <a:gd name="connsiteY418" fmla="*/ 1417510 h 3686004"/>
                <a:gd name="connsiteX419" fmla="*/ 3429285 w 4041704"/>
                <a:gd name="connsiteY419" fmla="*/ 1421677 h 3686004"/>
                <a:gd name="connsiteX420" fmla="*/ 3537127 w 4041704"/>
                <a:gd name="connsiteY420" fmla="*/ 1416180 h 3686004"/>
                <a:gd name="connsiteX421" fmla="*/ 3570029 w 4041704"/>
                <a:gd name="connsiteY421" fmla="*/ 1415478 h 3686004"/>
                <a:gd name="connsiteX422" fmla="*/ 3622826 w 4041704"/>
                <a:gd name="connsiteY422" fmla="*/ 1424914 h 3686004"/>
                <a:gd name="connsiteX423" fmla="*/ 3649654 w 4041704"/>
                <a:gd name="connsiteY423" fmla="*/ 1428626 h 3686004"/>
                <a:gd name="connsiteX424" fmla="*/ 3659254 w 4041704"/>
                <a:gd name="connsiteY424" fmla="*/ 1439284 h 3686004"/>
                <a:gd name="connsiteX425" fmla="*/ 3678443 w 4041704"/>
                <a:gd name="connsiteY425" fmla="*/ 1426734 h 3686004"/>
                <a:gd name="connsiteX426" fmla="*/ 3736952 w 4041704"/>
                <a:gd name="connsiteY426" fmla="*/ 1440838 h 3686004"/>
                <a:gd name="connsiteX427" fmla="*/ 3753042 w 4041704"/>
                <a:gd name="connsiteY427" fmla="*/ 1444462 h 3686004"/>
                <a:gd name="connsiteX428" fmla="*/ 3801091 w 4041704"/>
                <a:gd name="connsiteY428" fmla="*/ 1460134 h 3686004"/>
                <a:gd name="connsiteX429" fmla="*/ 3852917 w 4041704"/>
                <a:gd name="connsiteY429" fmla="*/ 1479093 h 3686004"/>
                <a:gd name="connsiteX430" fmla="*/ 3880072 w 4041704"/>
                <a:gd name="connsiteY430" fmla="*/ 1490918 h 3686004"/>
                <a:gd name="connsiteX431" fmla="*/ 3881728 w 4041704"/>
                <a:gd name="connsiteY431" fmla="*/ 1490643 h 3686004"/>
                <a:gd name="connsiteX432" fmla="*/ 3881727 w 4041704"/>
                <a:gd name="connsiteY432" fmla="*/ 1490645 h 3686004"/>
                <a:gd name="connsiteX433" fmla="*/ 3882142 w 4041704"/>
                <a:gd name="connsiteY433" fmla="*/ 1490575 h 3686004"/>
                <a:gd name="connsiteX434" fmla="*/ 3881728 w 4041704"/>
                <a:gd name="connsiteY434" fmla="*/ 1490643 h 3686004"/>
                <a:gd name="connsiteX435" fmla="*/ 3880762 w 4041704"/>
                <a:gd name="connsiteY435" fmla="*/ 1489954 h 3686004"/>
                <a:gd name="connsiteX436" fmla="*/ 3881898 w 4041704"/>
                <a:gd name="connsiteY436" fmla="*/ 1479383 h 3686004"/>
                <a:gd name="connsiteX437" fmla="*/ 3889489 w 4041704"/>
                <a:gd name="connsiteY437" fmla="*/ 1478972 h 3686004"/>
                <a:gd name="connsiteX438" fmla="*/ 3973092 w 4041704"/>
                <a:gd name="connsiteY438" fmla="*/ 1487374 h 3686004"/>
                <a:gd name="connsiteX439" fmla="*/ 3987858 w 4041704"/>
                <a:gd name="connsiteY439" fmla="*/ 1489176 h 3686004"/>
                <a:gd name="connsiteX440" fmla="*/ 3991362 w 4041704"/>
                <a:gd name="connsiteY440" fmla="*/ 1490805 h 3686004"/>
                <a:gd name="connsiteX441" fmla="*/ 3998148 w 4041704"/>
                <a:gd name="connsiteY441" fmla="*/ 1498868 h 3686004"/>
                <a:gd name="connsiteX442" fmla="*/ 3999748 w 4041704"/>
                <a:gd name="connsiteY442" fmla="*/ 1502347 h 3686004"/>
                <a:gd name="connsiteX443" fmla="*/ 3999825 w 4041704"/>
                <a:gd name="connsiteY443" fmla="*/ 1512035 h 3686004"/>
                <a:gd name="connsiteX444" fmla="*/ 3999960 w 4041704"/>
                <a:gd name="connsiteY444" fmla="*/ 1517970 h 3686004"/>
                <a:gd name="connsiteX445" fmla="*/ 4023367 w 4041704"/>
                <a:gd name="connsiteY445" fmla="*/ 1519526 h 3686004"/>
                <a:gd name="connsiteX446" fmla="*/ 4040531 w 4041704"/>
                <a:gd name="connsiteY446" fmla="*/ 1526545 h 3686004"/>
                <a:gd name="connsiteX447" fmla="*/ 4034260 w 4041704"/>
                <a:gd name="connsiteY447" fmla="*/ 1538991 h 3686004"/>
                <a:gd name="connsiteX448" fmla="*/ 3962725 w 4041704"/>
                <a:gd name="connsiteY448" fmla="*/ 1522285 h 3686004"/>
                <a:gd name="connsiteX449" fmla="*/ 3925435 w 4041704"/>
                <a:gd name="connsiteY449" fmla="*/ 1520144 h 3686004"/>
                <a:gd name="connsiteX450" fmla="*/ 3918451 w 4041704"/>
                <a:gd name="connsiteY450" fmla="*/ 1520112 h 3686004"/>
                <a:gd name="connsiteX451" fmla="*/ 3875897 w 4041704"/>
                <a:gd name="connsiteY451" fmla="*/ 1503697 h 3686004"/>
                <a:gd name="connsiteX452" fmla="*/ 3853899 w 4041704"/>
                <a:gd name="connsiteY452" fmla="*/ 1503438 h 3686004"/>
                <a:gd name="connsiteX453" fmla="*/ 3840815 w 4041704"/>
                <a:gd name="connsiteY453" fmla="*/ 1504592 h 3686004"/>
                <a:gd name="connsiteX454" fmla="*/ 3787302 w 4041704"/>
                <a:gd name="connsiteY454" fmla="*/ 1492891 h 3686004"/>
                <a:gd name="connsiteX455" fmla="*/ 3749846 w 4041704"/>
                <a:gd name="connsiteY455" fmla="*/ 1491797 h 3686004"/>
                <a:gd name="connsiteX456" fmla="*/ 3719047 w 4041704"/>
                <a:gd name="connsiteY456" fmla="*/ 1482618 h 3686004"/>
                <a:gd name="connsiteX457" fmla="*/ 3687714 w 4041704"/>
                <a:gd name="connsiteY457" fmla="*/ 1493783 h 3686004"/>
                <a:gd name="connsiteX458" fmla="*/ 3686552 w 4041704"/>
                <a:gd name="connsiteY458" fmla="*/ 1501125 h 3686004"/>
                <a:gd name="connsiteX459" fmla="*/ 3647015 w 4041704"/>
                <a:gd name="connsiteY459" fmla="*/ 1523353 h 3686004"/>
                <a:gd name="connsiteX460" fmla="*/ 3624570 w 4041704"/>
                <a:gd name="connsiteY460" fmla="*/ 1532700 h 3686004"/>
                <a:gd name="connsiteX461" fmla="*/ 3604598 w 4041704"/>
                <a:gd name="connsiteY461" fmla="*/ 1567165 h 3686004"/>
                <a:gd name="connsiteX462" fmla="*/ 3599983 w 4041704"/>
                <a:gd name="connsiteY462" fmla="*/ 1579335 h 3686004"/>
                <a:gd name="connsiteX463" fmla="*/ 3576656 w 4041704"/>
                <a:gd name="connsiteY463" fmla="*/ 1587467 h 3686004"/>
                <a:gd name="connsiteX464" fmla="*/ 3566998 w 4041704"/>
                <a:gd name="connsiteY464" fmla="*/ 1580562 h 3686004"/>
                <a:gd name="connsiteX465" fmla="*/ 3560343 w 4041704"/>
                <a:gd name="connsiteY465" fmla="*/ 1588646 h 3686004"/>
                <a:gd name="connsiteX466" fmla="*/ 3549845 w 4041704"/>
                <a:gd name="connsiteY466" fmla="*/ 1607411 h 3686004"/>
                <a:gd name="connsiteX467" fmla="*/ 3540926 w 4041704"/>
                <a:gd name="connsiteY467" fmla="*/ 1616211 h 3686004"/>
                <a:gd name="connsiteX468" fmla="*/ 3549587 w 4041704"/>
                <a:gd name="connsiteY468" fmla="*/ 1629410 h 3686004"/>
                <a:gd name="connsiteX469" fmla="*/ 3563295 w 4041704"/>
                <a:gd name="connsiteY469" fmla="*/ 1651469 h 3686004"/>
                <a:gd name="connsiteX470" fmla="*/ 3559475 w 4041704"/>
                <a:gd name="connsiteY470" fmla="*/ 1675591 h 3686004"/>
                <a:gd name="connsiteX471" fmla="*/ 3570285 w 4041704"/>
                <a:gd name="connsiteY471" fmla="*/ 1695579 h 3686004"/>
                <a:gd name="connsiteX472" fmla="*/ 3589932 w 4041704"/>
                <a:gd name="connsiteY472" fmla="*/ 1707291 h 3686004"/>
                <a:gd name="connsiteX473" fmla="*/ 3609724 w 4041704"/>
                <a:gd name="connsiteY473" fmla="*/ 1704514 h 3686004"/>
                <a:gd name="connsiteX474" fmla="*/ 3624100 w 4041704"/>
                <a:gd name="connsiteY474" fmla="*/ 1712166 h 3686004"/>
                <a:gd name="connsiteX475" fmla="*/ 3616719 w 4041704"/>
                <a:gd name="connsiteY475" fmla="*/ 1738412 h 3686004"/>
                <a:gd name="connsiteX476" fmla="*/ 3615472 w 4041704"/>
                <a:gd name="connsiteY476" fmla="*/ 1746279 h 3686004"/>
                <a:gd name="connsiteX477" fmla="*/ 3618671 w 4041704"/>
                <a:gd name="connsiteY477" fmla="*/ 1753235 h 3686004"/>
                <a:gd name="connsiteX478" fmla="*/ 3616316 w 4041704"/>
                <a:gd name="connsiteY478" fmla="*/ 1774901 h 3686004"/>
                <a:gd name="connsiteX479" fmla="*/ 3635028 w 4041704"/>
                <a:gd name="connsiteY479" fmla="*/ 1778940 h 3686004"/>
                <a:gd name="connsiteX480" fmla="*/ 3639165 w 4041704"/>
                <a:gd name="connsiteY480" fmla="*/ 1783358 h 3686004"/>
                <a:gd name="connsiteX481" fmla="*/ 3656369 w 4041704"/>
                <a:gd name="connsiteY481" fmla="*/ 1827474 h 3686004"/>
                <a:gd name="connsiteX482" fmla="*/ 3657386 w 4041704"/>
                <a:gd name="connsiteY482" fmla="*/ 1834623 h 3686004"/>
                <a:gd name="connsiteX483" fmla="*/ 3652762 w 4041704"/>
                <a:gd name="connsiteY483" fmla="*/ 1867218 h 3686004"/>
                <a:gd name="connsiteX484" fmla="*/ 3633034 w 4041704"/>
                <a:gd name="connsiteY484" fmla="*/ 1910323 h 3686004"/>
                <a:gd name="connsiteX485" fmla="*/ 3623144 w 4041704"/>
                <a:gd name="connsiteY485" fmla="*/ 1928646 h 3686004"/>
                <a:gd name="connsiteX486" fmla="*/ 3613368 w 4041704"/>
                <a:gd name="connsiteY486" fmla="*/ 1939462 h 3686004"/>
                <a:gd name="connsiteX487" fmla="*/ 3569227 w 4041704"/>
                <a:gd name="connsiteY487" fmla="*/ 1953435 h 3686004"/>
                <a:gd name="connsiteX488" fmla="*/ 3560447 w 4041704"/>
                <a:gd name="connsiteY488" fmla="*/ 1957957 h 3686004"/>
                <a:gd name="connsiteX489" fmla="*/ 3546964 w 4041704"/>
                <a:gd name="connsiteY489" fmla="*/ 1985387 h 3686004"/>
                <a:gd name="connsiteX490" fmla="*/ 3540059 w 4041704"/>
                <a:gd name="connsiteY490" fmla="*/ 1995045 h 3686004"/>
                <a:gd name="connsiteX491" fmla="*/ 3521556 w 4041704"/>
                <a:gd name="connsiteY491" fmla="*/ 2016841 h 3686004"/>
                <a:gd name="connsiteX492" fmla="*/ 3525497 w 4041704"/>
                <a:gd name="connsiteY492" fmla="*/ 2029292 h 3686004"/>
                <a:gd name="connsiteX493" fmla="*/ 3539601 w 4041704"/>
                <a:gd name="connsiteY493" fmla="*/ 2030598 h 3686004"/>
                <a:gd name="connsiteX494" fmla="*/ 3522138 w 4041704"/>
                <a:gd name="connsiteY494" fmla="*/ 2053422 h 3686004"/>
                <a:gd name="connsiteX495" fmla="*/ 3498434 w 4041704"/>
                <a:gd name="connsiteY495" fmla="*/ 2099040 h 3686004"/>
                <a:gd name="connsiteX496" fmla="*/ 3498803 w 4041704"/>
                <a:gd name="connsiteY496" fmla="*/ 2096020 h 3686004"/>
                <a:gd name="connsiteX497" fmla="*/ 3507452 w 4041704"/>
                <a:gd name="connsiteY497" fmla="*/ 2075350 h 3686004"/>
                <a:gd name="connsiteX498" fmla="*/ 3505010 w 4041704"/>
                <a:gd name="connsiteY498" fmla="*/ 2043248 h 3686004"/>
                <a:gd name="connsiteX499" fmla="*/ 3482570 w 4041704"/>
                <a:gd name="connsiteY499" fmla="*/ 2042383 h 3686004"/>
                <a:gd name="connsiteX500" fmla="*/ 3478178 w 4041704"/>
                <a:gd name="connsiteY500" fmla="*/ 2049750 h 3686004"/>
                <a:gd name="connsiteX501" fmla="*/ 3467318 w 4041704"/>
                <a:gd name="connsiteY501" fmla="*/ 2077595 h 3686004"/>
                <a:gd name="connsiteX502" fmla="*/ 3448518 w 4041704"/>
                <a:gd name="connsiteY502" fmla="*/ 2084293 h 3686004"/>
                <a:gd name="connsiteX503" fmla="*/ 3416302 w 4041704"/>
                <a:gd name="connsiteY503" fmla="*/ 2094243 h 3686004"/>
                <a:gd name="connsiteX504" fmla="*/ 3400649 w 4041704"/>
                <a:gd name="connsiteY504" fmla="*/ 2101439 h 3686004"/>
                <a:gd name="connsiteX505" fmla="*/ 3392861 w 4041704"/>
                <a:gd name="connsiteY505" fmla="*/ 2109883 h 3686004"/>
                <a:gd name="connsiteX506" fmla="*/ 3402050 w 4041704"/>
                <a:gd name="connsiteY506" fmla="*/ 2112950 h 3686004"/>
                <a:gd name="connsiteX507" fmla="*/ 3434326 w 4041704"/>
                <a:gd name="connsiteY507" fmla="*/ 2153540 h 3686004"/>
                <a:gd name="connsiteX508" fmla="*/ 3411986 w 4041704"/>
                <a:gd name="connsiteY508" fmla="*/ 2175804 h 3686004"/>
                <a:gd name="connsiteX509" fmla="*/ 3401240 w 4041704"/>
                <a:gd name="connsiteY509" fmla="*/ 2196142 h 3686004"/>
                <a:gd name="connsiteX510" fmla="*/ 3412689 w 4041704"/>
                <a:gd name="connsiteY510" fmla="*/ 2208706 h 3686004"/>
                <a:gd name="connsiteX511" fmla="*/ 3442159 w 4041704"/>
                <a:gd name="connsiteY511" fmla="*/ 2226274 h 3686004"/>
                <a:gd name="connsiteX512" fmla="*/ 3446101 w 4041704"/>
                <a:gd name="connsiteY512" fmla="*/ 2238724 h 3686004"/>
                <a:gd name="connsiteX513" fmla="*/ 3427747 w 4041704"/>
                <a:gd name="connsiteY513" fmla="*/ 2354615 h 3686004"/>
                <a:gd name="connsiteX514" fmla="*/ 3418205 w 4041704"/>
                <a:gd name="connsiteY514" fmla="*/ 2394495 h 3686004"/>
                <a:gd name="connsiteX515" fmla="*/ 3426176 w 4041704"/>
                <a:gd name="connsiteY515" fmla="*/ 2408659 h 3686004"/>
                <a:gd name="connsiteX516" fmla="*/ 3439494 w 4041704"/>
                <a:gd name="connsiteY516" fmla="*/ 2436571 h 3686004"/>
                <a:gd name="connsiteX517" fmla="*/ 3469785 w 4041704"/>
                <a:gd name="connsiteY517" fmla="*/ 2469320 h 3686004"/>
                <a:gd name="connsiteX518" fmla="*/ 3500336 w 4041704"/>
                <a:gd name="connsiteY518" fmla="*/ 2480071 h 3686004"/>
                <a:gd name="connsiteX519" fmla="*/ 3502210 w 4041704"/>
                <a:gd name="connsiteY519" fmla="*/ 2485206 h 3686004"/>
                <a:gd name="connsiteX520" fmla="*/ 3500872 w 4041704"/>
                <a:gd name="connsiteY520" fmla="*/ 2514022 h 3686004"/>
                <a:gd name="connsiteX521" fmla="*/ 3493729 w 4041704"/>
                <a:gd name="connsiteY521" fmla="*/ 2559120 h 3686004"/>
                <a:gd name="connsiteX522" fmla="*/ 3483071 w 4041704"/>
                <a:gd name="connsiteY522" fmla="*/ 2568720 h 3686004"/>
                <a:gd name="connsiteX523" fmla="*/ 3482158 w 4041704"/>
                <a:gd name="connsiteY523" fmla="*/ 2574489 h 3686004"/>
                <a:gd name="connsiteX524" fmla="*/ 3459948 w 4041704"/>
                <a:gd name="connsiteY524" fmla="*/ 2612900 h 3686004"/>
                <a:gd name="connsiteX525" fmla="*/ 3443380 w 4041704"/>
                <a:gd name="connsiteY525" fmla="*/ 2625865 h 3686004"/>
                <a:gd name="connsiteX526" fmla="*/ 3420587 w 4041704"/>
                <a:gd name="connsiteY526" fmla="*/ 2613654 h 3686004"/>
                <a:gd name="connsiteX527" fmla="*/ 3417441 w 4041704"/>
                <a:gd name="connsiteY527" fmla="*/ 2613156 h 3686004"/>
                <a:gd name="connsiteX528" fmla="*/ 3333756 w 4041704"/>
                <a:gd name="connsiteY528" fmla="*/ 2605278 h 3686004"/>
                <a:gd name="connsiteX529" fmla="*/ 3325100 w 4041704"/>
                <a:gd name="connsiteY529" fmla="*/ 2581868 h 3686004"/>
                <a:gd name="connsiteX530" fmla="*/ 3318589 w 4041704"/>
                <a:gd name="connsiteY530" fmla="*/ 2575462 h 3686004"/>
                <a:gd name="connsiteX531" fmla="*/ 3305204 w 4041704"/>
                <a:gd name="connsiteY531" fmla="*/ 2571729 h 3686004"/>
                <a:gd name="connsiteX532" fmla="*/ 3316361 w 4041704"/>
                <a:gd name="connsiteY532" fmla="*/ 2558982 h 3686004"/>
                <a:gd name="connsiteX533" fmla="*/ 3307290 w 4041704"/>
                <a:gd name="connsiteY533" fmla="*/ 2538194 h 3686004"/>
                <a:gd name="connsiteX534" fmla="*/ 3305747 w 4041704"/>
                <a:gd name="connsiteY534" fmla="*/ 2530962 h 3686004"/>
                <a:gd name="connsiteX535" fmla="*/ 3298183 w 4041704"/>
                <a:gd name="connsiteY535" fmla="*/ 2534601 h 3686004"/>
                <a:gd name="connsiteX536" fmla="*/ 3289953 w 4041704"/>
                <a:gd name="connsiteY536" fmla="*/ 2542436 h 3686004"/>
                <a:gd name="connsiteX537" fmla="*/ 3279280 w 4041704"/>
                <a:gd name="connsiteY537" fmla="*/ 2542477 h 3686004"/>
                <a:gd name="connsiteX538" fmla="*/ 3278980 w 4041704"/>
                <a:gd name="connsiteY538" fmla="*/ 2542776 h 3686004"/>
                <a:gd name="connsiteX539" fmla="*/ 3288743 w 4041704"/>
                <a:gd name="connsiteY539" fmla="*/ 2549150 h 3686004"/>
                <a:gd name="connsiteX540" fmla="*/ 3282013 w 4041704"/>
                <a:gd name="connsiteY540" fmla="*/ 2554876 h 3686004"/>
                <a:gd name="connsiteX541" fmla="*/ 3273364 w 4041704"/>
                <a:gd name="connsiteY541" fmla="*/ 2553216 h 3686004"/>
                <a:gd name="connsiteX542" fmla="*/ 3271617 w 4041704"/>
                <a:gd name="connsiteY542" fmla="*/ 2563184 h 3686004"/>
                <a:gd name="connsiteX543" fmla="*/ 3259817 w 4041704"/>
                <a:gd name="connsiteY543" fmla="*/ 2593568 h 3686004"/>
                <a:gd name="connsiteX544" fmla="*/ 3259480 w 4041704"/>
                <a:gd name="connsiteY544" fmla="*/ 2605879 h 3686004"/>
                <a:gd name="connsiteX545" fmla="*/ 3270159 w 4041704"/>
                <a:gd name="connsiteY545" fmla="*/ 2609720 h 3686004"/>
                <a:gd name="connsiteX546" fmla="*/ 3284287 w 4041704"/>
                <a:gd name="connsiteY546" fmla="*/ 2618945 h 3686004"/>
                <a:gd name="connsiteX547" fmla="*/ 3286808 w 4041704"/>
                <a:gd name="connsiteY547" fmla="*/ 2660735 h 3686004"/>
                <a:gd name="connsiteX548" fmla="*/ 3285386 w 4041704"/>
                <a:gd name="connsiteY548" fmla="*/ 2667163 h 3686004"/>
                <a:gd name="connsiteX549" fmla="*/ 3283128 w 4041704"/>
                <a:gd name="connsiteY549" fmla="*/ 2670599 h 3686004"/>
                <a:gd name="connsiteX550" fmla="*/ 3292503 w 4041704"/>
                <a:gd name="connsiteY550" fmla="*/ 2683060 h 3686004"/>
                <a:gd name="connsiteX551" fmla="*/ 3298349 w 4041704"/>
                <a:gd name="connsiteY551" fmla="*/ 2682050 h 3686004"/>
                <a:gd name="connsiteX552" fmla="*/ 3307862 w 4041704"/>
                <a:gd name="connsiteY552" fmla="*/ 2673746 h 3686004"/>
                <a:gd name="connsiteX553" fmla="*/ 3336874 w 4041704"/>
                <a:gd name="connsiteY553" fmla="*/ 2667053 h 3686004"/>
                <a:gd name="connsiteX554" fmla="*/ 3361333 w 4041704"/>
                <a:gd name="connsiteY554" fmla="*/ 2658563 h 3686004"/>
                <a:gd name="connsiteX555" fmla="*/ 3378700 w 4041704"/>
                <a:gd name="connsiteY555" fmla="*/ 2647336 h 3686004"/>
                <a:gd name="connsiteX556" fmla="*/ 3389842 w 4041704"/>
                <a:gd name="connsiteY556" fmla="*/ 2665227 h 3686004"/>
                <a:gd name="connsiteX557" fmla="*/ 3397694 w 4041704"/>
                <a:gd name="connsiteY557" fmla="*/ 2697111 h 3686004"/>
                <a:gd name="connsiteX558" fmla="*/ 3400149 w 4041704"/>
                <a:gd name="connsiteY558" fmla="*/ 2698576 h 3686004"/>
                <a:gd name="connsiteX559" fmla="*/ 3417201 w 4041704"/>
                <a:gd name="connsiteY559" fmla="*/ 2713102 h 3686004"/>
                <a:gd name="connsiteX560" fmla="*/ 3410947 w 4041704"/>
                <a:gd name="connsiteY560" fmla="*/ 2749202 h 3686004"/>
                <a:gd name="connsiteX561" fmla="*/ 3404597 w 4041704"/>
                <a:gd name="connsiteY561" fmla="*/ 2751959 h 3686004"/>
                <a:gd name="connsiteX562" fmla="*/ 3393284 w 4041704"/>
                <a:gd name="connsiteY562" fmla="*/ 2745329 h 3686004"/>
                <a:gd name="connsiteX563" fmla="*/ 3389862 w 4041704"/>
                <a:gd name="connsiteY563" fmla="*/ 2743175 h 3686004"/>
                <a:gd name="connsiteX564" fmla="*/ 3369393 w 4041704"/>
                <a:gd name="connsiteY564" fmla="*/ 2716281 h 3686004"/>
                <a:gd name="connsiteX565" fmla="*/ 3358136 w 4041704"/>
                <a:gd name="connsiteY565" fmla="*/ 2705898 h 3686004"/>
                <a:gd name="connsiteX566" fmla="*/ 3326206 w 4041704"/>
                <a:gd name="connsiteY566" fmla="*/ 2697078 h 3686004"/>
                <a:gd name="connsiteX567" fmla="*/ 3295330 w 4041704"/>
                <a:gd name="connsiteY567" fmla="*/ 2711615 h 3686004"/>
                <a:gd name="connsiteX568" fmla="*/ 3292130 w 4041704"/>
                <a:gd name="connsiteY568" fmla="*/ 2718355 h 3686004"/>
                <a:gd name="connsiteX569" fmla="*/ 3297187 w 4041704"/>
                <a:gd name="connsiteY569" fmla="*/ 2727762 h 3686004"/>
                <a:gd name="connsiteX570" fmla="*/ 3289779 w 4041704"/>
                <a:gd name="connsiteY570" fmla="*/ 2725356 h 3686004"/>
                <a:gd name="connsiteX571" fmla="*/ 3287722 w 4041704"/>
                <a:gd name="connsiteY571" fmla="*/ 2734726 h 3686004"/>
                <a:gd name="connsiteX572" fmla="*/ 3289609 w 4041704"/>
                <a:gd name="connsiteY572" fmla="*/ 2748262 h 3686004"/>
                <a:gd name="connsiteX573" fmla="*/ 3285161 w 4041704"/>
                <a:gd name="connsiteY573" fmla="*/ 2759383 h 3686004"/>
                <a:gd name="connsiteX574" fmla="*/ 3274895 w 4041704"/>
                <a:gd name="connsiteY574" fmla="*/ 2752920 h 3686004"/>
                <a:gd name="connsiteX575" fmla="*/ 3271161 w 4041704"/>
                <a:gd name="connsiteY575" fmla="*/ 2736485 h 3686004"/>
                <a:gd name="connsiteX576" fmla="*/ 3266142 w 4041704"/>
                <a:gd name="connsiteY576" fmla="*/ 2736601 h 3686004"/>
                <a:gd name="connsiteX577" fmla="*/ 3258831 w 4041704"/>
                <a:gd name="connsiteY577" fmla="*/ 2739855 h 3686004"/>
                <a:gd name="connsiteX578" fmla="*/ 3262278 w 4041704"/>
                <a:gd name="connsiteY578" fmla="*/ 2745613 h 3686004"/>
                <a:gd name="connsiteX579" fmla="*/ 3255571 w 4041704"/>
                <a:gd name="connsiteY579" fmla="*/ 2759535 h 3686004"/>
                <a:gd name="connsiteX580" fmla="*/ 3238454 w 4041704"/>
                <a:gd name="connsiteY580" fmla="*/ 2769189 h 3686004"/>
                <a:gd name="connsiteX581" fmla="*/ 3240926 w 4041704"/>
                <a:gd name="connsiteY581" fmla="*/ 2794307 h 3686004"/>
                <a:gd name="connsiteX582" fmla="*/ 3248725 w 4041704"/>
                <a:gd name="connsiteY582" fmla="*/ 2819731 h 3686004"/>
                <a:gd name="connsiteX583" fmla="*/ 3228986 w 4041704"/>
                <a:gd name="connsiteY583" fmla="*/ 2828968 h 3686004"/>
                <a:gd name="connsiteX584" fmla="*/ 3218493 w 4041704"/>
                <a:gd name="connsiteY584" fmla="*/ 2837521 h 3686004"/>
                <a:gd name="connsiteX585" fmla="*/ 3226246 w 4041704"/>
                <a:gd name="connsiteY585" fmla="*/ 2846274 h 3686004"/>
                <a:gd name="connsiteX586" fmla="*/ 3228785 w 4041704"/>
                <a:gd name="connsiteY586" fmla="*/ 2847214 h 3686004"/>
                <a:gd name="connsiteX587" fmla="*/ 3244569 w 4041704"/>
                <a:gd name="connsiteY587" fmla="*/ 2856164 h 3686004"/>
                <a:gd name="connsiteX588" fmla="*/ 3231069 w 4041704"/>
                <a:gd name="connsiteY588" fmla="*/ 2859939 h 3686004"/>
                <a:gd name="connsiteX589" fmla="*/ 3216055 w 4041704"/>
                <a:gd name="connsiteY589" fmla="*/ 2859712 h 3686004"/>
                <a:gd name="connsiteX590" fmla="*/ 3202712 w 4041704"/>
                <a:gd name="connsiteY590" fmla="*/ 2882863 h 3686004"/>
                <a:gd name="connsiteX591" fmla="*/ 3211539 w 4041704"/>
                <a:gd name="connsiteY591" fmla="*/ 2895012 h 3686004"/>
                <a:gd name="connsiteX592" fmla="*/ 3198034 w 4041704"/>
                <a:gd name="connsiteY592" fmla="*/ 2908999 h 3686004"/>
                <a:gd name="connsiteX593" fmla="*/ 3181779 w 4041704"/>
                <a:gd name="connsiteY593" fmla="*/ 2906425 h 3686004"/>
                <a:gd name="connsiteX594" fmla="*/ 3165269 w 4041704"/>
                <a:gd name="connsiteY594" fmla="*/ 2915636 h 3686004"/>
                <a:gd name="connsiteX595" fmla="*/ 3141111 w 4041704"/>
                <a:gd name="connsiteY595" fmla="*/ 2929013 h 3686004"/>
                <a:gd name="connsiteX596" fmla="*/ 3111788 w 4041704"/>
                <a:gd name="connsiteY596" fmla="*/ 2951246 h 3686004"/>
                <a:gd name="connsiteX597" fmla="*/ 3103501 w 4041704"/>
                <a:gd name="connsiteY597" fmla="*/ 2962833 h 3686004"/>
                <a:gd name="connsiteX598" fmla="*/ 3098730 w 4041704"/>
                <a:gd name="connsiteY598" fmla="*/ 2955628 h 3686004"/>
                <a:gd name="connsiteX599" fmla="*/ 3085672 w 4041704"/>
                <a:gd name="connsiteY599" fmla="*/ 2960010 h 3686004"/>
                <a:gd name="connsiteX600" fmla="*/ 3081075 w 4041704"/>
                <a:gd name="connsiteY600" fmla="*/ 2967665 h 3686004"/>
                <a:gd name="connsiteX601" fmla="*/ 3086646 w 4041704"/>
                <a:gd name="connsiteY601" fmla="*/ 2973865 h 3686004"/>
                <a:gd name="connsiteX602" fmla="*/ 3072757 w 4041704"/>
                <a:gd name="connsiteY602" fmla="*/ 2975754 h 3686004"/>
                <a:gd name="connsiteX603" fmla="*/ 3067356 w 4041704"/>
                <a:gd name="connsiteY603" fmla="*/ 2974923 h 3686004"/>
                <a:gd name="connsiteX604" fmla="*/ 3062755 w 4041704"/>
                <a:gd name="connsiteY604" fmla="*/ 2975733 h 3686004"/>
                <a:gd name="connsiteX605" fmla="*/ 3044703 w 4041704"/>
                <a:gd name="connsiteY605" fmla="*/ 2977712 h 3686004"/>
                <a:gd name="connsiteX606" fmla="*/ 3040222 w 4041704"/>
                <a:gd name="connsiteY606" fmla="*/ 2977051 h 3686004"/>
                <a:gd name="connsiteX607" fmla="*/ 3038819 w 4041704"/>
                <a:gd name="connsiteY607" fmla="*/ 2983436 h 3686004"/>
                <a:gd name="connsiteX608" fmla="*/ 3041525 w 4041704"/>
                <a:gd name="connsiteY608" fmla="*/ 2994574 h 3686004"/>
                <a:gd name="connsiteX609" fmla="*/ 3048604 w 4041704"/>
                <a:gd name="connsiteY609" fmla="*/ 3007817 h 3686004"/>
                <a:gd name="connsiteX610" fmla="*/ 3033310 w 4041704"/>
                <a:gd name="connsiteY610" fmla="*/ 3019823 h 3686004"/>
                <a:gd name="connsiteX611" fmla="*/ 3017560 w 4041704"/>
                <a:gd name="connsiteY611" fmla="*/ 3015045 h 3686004"/>
                <a:gd name="connsiteX612" fmla="*/ 3007298 w 4041704"/>
                <a:gd name="connsiteY612" fmla="*/ 3013664 h 3686004"/>
                <a:gd name="connsiteX613" fmla="*/ 3000754 w 4041704"/>
                <a:gd name="connsiteY613" fmla="*/ 3020997 h 3686004"/>
                <a:gd name="connsiteX614" fmla="*/ 3001671 w 4041704"/>
                <a:gd name="connsiteY614" fmla="*/ 3021465 h 3686004"/>
                <a:gd name="connsiteX615" fmla="*/ 2995069 w 4041704"/>
                <a:gd name="connsiteY615" fmla="*/ 3033588 h 3686004"/>
                <a:gd name="connsiteX616" fmla="*/ 2954465 w 4041704"/>
                <a:gd name="connsiteY616" fmla="*/ 3108485 h 3686004"/>
                <a:gd name="connsiteX617" fmla="*/ 2960471 w 4041704"/>
                <a:gd name="connsiteY617" fmla="*/ 3122730 h 3686004"/>
                <a:gd name="connsiteX618" fmla="*/ 2970885 w 4041704"/>
                <a:gd name="connsiteY618" fmla="*/ 3141609 h 3686004"/>
                <a:gd name="connsiteX619" fmla="*/ 2950245 w 4041704"/>
                <a:gd name="connsiteY619" fmla="*/ 3143900 h 3686004"/>
                <a:gd name="connsiteX620" fmla="*/ 2937957 w 4041704"/>
                <a:gd name="connsiteY620" fmla="*/ 3170134 h 3686004"/>
                <a:gd name="connsiteX621" fmla="*/ 2945149 w 4041704"/>
                <a:gd name="connsiteY621" fmla="*/ 3194327 h 3686004"/>
                <a:gd name="connsiteX622" fmla="*/ 2943374 w 4041704"/>
                <a:gd name="connsiteY622" fmla="*/ 3245492 h 3686004"/>
                <a:gd name="connsiteX623" fmla="*/ 2924099 w 4041704"/>
                <a:gd name="connsiteY623" fmla="*/ 3263038 h 3686004"/>
                <a:gd name="connsiteX624" fmla="*/ 2910544 w 4041704"/>
                <a:gd name="connsiteY624" fmla="*/ 3280070 h 3686004"/>
                <a:gd name="connsiteX625" fmla="*/ 2895111 w 4041704"/>
                <a:gd name="connsiteY625" fmla="*/ 3276129 h 3686004"/>
                <a:gd name="connsiteX626" fmla="*/ 2863294 w 4041704"/>
                <a:gd name="connsiteY626" fmla="*/ 3252663 h 3686004"/>
                <a:gd name="connsiteX627" fmla="*/ 2834578 w 4041704"/>
                <a:gd name="connsiteY627" fmla="*/ 3242372 h 3686004"/>
                <a:gd name="connsiteX628" fmla="*/ 2785273 w 4041704"/>
                <a:gd name="connsiteY628" fmla="*/ 3254770 h 3686004"/>
                <a:gd name="connsiteX629" fmla="*/ 2775514 w 4041704"/>
                <a:gd name="connsiteY629" fmla="*/ 3264662 h 3686004"/>
                <a:gd name="connsiteX630" fmla="*/ 2760612 w 4041704"/>
                <a:gd name="connsiteY630" fmla="*/ 3273241 h 3686004"/>
                <a:gd name="connsiteX631" fmla="*/ 2756924 w 4041704"/>
                <a:gd name="connsiteY631" fmla="*/ 3258492 h 3686004"/>
                <a:gd name="connsiteX632" fmla="*/ 2754004 w 4041704"/>
                <a:gd name="connsiteY632" fmla="*/ 3250621 h 3686004"/>
                <a:gd name="connsiteX633" fmla="*/ 2747464 w 4041704"/>
                <a:gd name="connsiteY633" fmla="*/ 3255198 h 3686004"/>
                <a:gd name="connsiteX634" fmla="*/ 2697171 w 4041704"/>
                <a:gd name="connsiteY634" fmla="*/ 3269754 h 3686004"/>
                <a:gd name="connsiteX635" fmla="*/ 2675868 w 4041704"/>
                <a:gd name="connsiteY635" fmla="*/ 3265425 h 3686004"/>
                <a:gd name="connsiteX636" fmla="*/ 2673392 w 4041704"/>
                <a:gd name="connsiteY636" fmla="*/ 3261362 h 3686004"/>
                <a:gd name="connsiteX637" fmla="*/ 2671104 w 4041704"/>
                <a:gd name="connsiteY637" fmla="*/ 3263092 h 3686004"/>
                <a:gd name="connsiteX638" fmla="*/ 2662639 w 4041704"/>
                <a:gd name="connsiteY638" fmla="*/ 3257802 h 3686004"/>
                <a:gd name="connsiteX639" fmla="*/ 2660869 w 4041704"/>
                <a:gd name="connsiteY639" fmla="*/ 3253543 h 3686004"/>
                <a:gd name="connsiteX640" fmla="*/ 2650158 w 4041704"/>
                <a:gd name="connsiteY640" fmla="*/ 3249077 h 3686004"/>
                <a:gd name="connsiteX641" fmla="*/ 2645756 w 4041704"/>
                <a:gd name="connsiteY641" fmla="*/ 3244534 h 3686004"/>
                <a:gd name="connsiteX642" fmla="*/ 2645179 w 4041704"/>
                <a:gd name="connsiteY642" fmla="*/ 3248918 h 3686004"/>
                <a:gd name="connsiteX643" fmla="*/ 2593191 w 4041704"/>
                <a:gd name="connsiteY643" fmla="*/ 3294739 h 3686004"/>
                <a:gd name="connsiteX644" fmla="*/ 2555482 w 4041704"/>
                <a:gd name="connsiteY644" fmla="*/ 3295150 h 3686004"/>
                <a:gd name="connsiteX645" fmla="*/ 2497398 w 4041704"/>
                <a:gd name="connsiteY645" fmla="*/ 3286039 h 3686004"/>
                <a:gd name="connsiteX646" fmla="*/ 2490388 w 4041704"/>
                <a:gd name="connsiteY646" fmla="*/ 3282957 h 3686004"/>
                <a:gd name="connsiteX647" fmla="*/ 2483284 w 4041704"/>
                <a:gd name="connsiteY647" fmla="*/ 3290519 h 3686004"/>
                <a:gd name="connsiteX648" fmla="*/ 2482076 w 4041704"/>
                <a:gd name="connsiteY648" fmla="*/ 3297985 h 3686004"/>
                <a:gd name="connsiteX649" fmla="*/ 2485672 w 4041704"/>
                <a:gd name="connsiteY649" fmla="*/ 3308429 h 3686004"/>
                <a:gd name="connsiteX650" fmla="*/ 2482573 w 4041704"/>
                <a:gd name="connsiteY650" fmla="*/ 3314037 h 3686004"/>
                <a:gd name="connsiteX651" fmla="*/ 2480335 w 4041704"/>
                <a:gd name="connsiteY651" fmla="*/ 3314275 h 3686004"/>
                <a:gd name="connsiteX652" fmla="*/ 2480624 w 4041704"/>
                <a:gd name="connsiteY652" fmla="*/ 3329114 h 3686004"/>
                <a:gd name="connsiteX653" fmla="*/ 2470723 w 4041704"/>
                <a:gd name="connsiteY653" fmla="*/ 3346053 h 3686004"/>
                <a:gd name="connsiteX654" fmla="*/ 2439847 w 4041704"/>
                <a:gd name="connsiteY654" fmla="*/ 3342529 h 3686004"/>
                <a:gd name="connsiteX655" fmla="*/ 2420715 w 4041704"/>
                <a:gd name="connsiteY655" fmla="*/ 3345080 h 3686004"/>
                <a:gd name="connsiteX656" fmla="*/ 2423593 w 4041704"/>
                <a:gd name="connsiteY656" fmla="*/ 3361502 h 3686004"/>
                <a:gd name="connsiteX657" fmla="*/ 2425975 w 4041704"/>
                <a:gd name="connsiteY657" fmla="*/ 3364541 h 3686004"/>
                <a:gd name="connsiteX658" fmla="*/ 2438462 w 4041704"/>
                <a:gd name="connsiteY658" fmla="*/ 3387201 h 3686004"/>
                <a:gd name="connsiteX659" fmla="*/ 2419245 w 4041704"/>
                <a:gd name="connsiteY659" fmla="*/ 3381705 h 3686004"/>
                <a:gd name="connsiteX660" fmla="*/ 2401177 w 4041704"/>
                <a:gd name="connsiteY660" fmla="*/ 3370212 h 3686004"/>
                <a:gd name="connsiteX661" fmla="*/ 2367679 w 4041704"/>
                <a:gd name="connsiteY661" fmla="*/ 3388368 h 3686004"/>
                <a:gd name="connsiteX662" fmla="*/ 2369327 w 4041704"/>
                <a:gd name="connsiteY662" fmla="*/ 3409717 h 3686004"/>
                <a:gd name="connsiteX663" fmla="*/ 2342476 w 4041704"/>
                <a:gd name="connsiteY663" fmla="*/ 3416622 h 3686004"/>
                <a:gd name="connsiteX664" fmla="*/ 2324654 w 4041704"/>
                <a:gd name="connsiteY664" fmla="*/ 3401353 h 3686004"/>
                <a:gd name="connsiteX665" fmla="*/ 2312047 w 4041704"/>
                <a:gd name="connsiteY665" fmla="*/ 3393667 h 3686004"/>
                <a:gd name="connsiteX666" fmla="*/ 2299300 w 4041704"/>
                <a:gd name="connsiteY666" fmla="*/ 3399488 h 3686004"/>
                <a:gd name="connsiteX667" fmla="*/ 2300228 w 4041704"/>
                <a:gd name="connsiteY667" fmla="*/ 3400626 h 3686004"/>
                <a:gd name="connsiteX668" fmla="*/ 2284657 w 4041704"/>
                <a:gd name="connsiteY668" fmla="*/ 3412668 h 3686004"/>
                <a:gd name="connsiteX669" fmla="*/ 2188704 w 4041704"/>
                <a:gd name="connsiteY669" fmla="*/ 3487168 h 3686004"/>
                <a:gd name="connsiteX670" fmla="*/ 2188378 w 4041704"/>
                <a:gd name="connsiteY670" fmla="*/ 3509212 h 3686004"/>
                <a:gd name="connsiteX671" fmla="*/ 2191148 w 4041704"/>
                <a:gd name="connsiteY671" fmla="*/ 3539830 h 3686004"/>
                <a:gd name="connsiteX672" fmla="*/ 2162887 w 4041704"/>
                <a:gd name="connsiteY672" fmla="*/ 3530987 h 3686004"/>
                <a:gd name="connsiteX673" fmla="*/ 2131803 w 4041704"/>
                <a:gd name="connsiteY673" fmla="*/ 3558191 h 3686004"/>
                <a:gd name="connsiteX674" fmla="*/ 2127323 w 4041704"/>
                <a:gd name="connsiteY674" fmla="*/ 3593902 h 3686004"/>
                <a:gd name="connsiteX675" fmla="*/ 2095670 w 4041704"/>
                <a:gd name="connsiteY675" fmla="*/ 3659684 h 3686004"/>
                <a:gd name="connsiteX676" fmla="*/ 2060444 w 4041704"/>
                <a:gd name="connsiteY676" fmla="*/ 3671539 h 3686004"/>
                <a:gd name="connsiteX677" fmla="*/ 2032982 w 4041704"/>
                <a:gd name="connsiteY677" fmla="*/ 3686004 h 3686004"/>
                <a:gd name="connsiteX678" fmla="*/ 2015093 w 4041704"/>
                <a:gd name="connsiteY678" fmla="*/ 3672010 h 3686004"/>
                <a:gd name="connsiteX679" fmla="*/ 1987008 w 4041704"/>
                <a:gd name="connsiteY679" fmla="*/ 3623131 h 3686004"/>
                <a:gd name="connsiteX680" fmla="*/ 1955418 w 4041704"/>
                <a:gd name="connsiteY680" fmla="*/ 3593230 h 3686004"/>
                <a:gd name="connsiteX681" fmla="*/ 1883937 w 4041704"/>
                <a:gd name="connsiteY681" fmla="*/ 3581147 h 3686004"/>
                <a:gd name="connsiteX682" fmla="*/ 1865526 w 4041704"/>
                <a:gd name="connsiteY682" fmla="*/ 3588467 h 3686004"/>
                <a:gd name="connsiteX683" fmla="*/ 1841150 w 4041704"/>
                <a:gd name="connsiteY683" fmla="*/ 3591124 h 3686004"/>
                <a:gd name="connsiteX684" fmla="*/ 1844793 w 4041704"/>
                <a:gd name="connsiteY684" fmla="*/ 3569752 h 3686004"/>
                <a:gd name="connsiteX685" fmla="*/ 1845492 w 4041704"/>
                <a:gd name="connsiteY685" fmla="*/ 3557803 h 3686004"/>
                <a:gd name="connsiteX686" fmla="*/ 1834329 w 4041704"/>
                <a:gd name="connsiteY686" fmla="*/ 3560030 h 3686004"/>
                <a:gd name="connsiteX687" fmla="*/ 1760322 w 4041704"/>
                <a:gd name="connsiteY687" fmla="*/ 3550197 h 3686004"/>
                <a:gd name="connsiteX688" fmla="*/ 1733314 w 4041704"/>
                <a:gd name="connsiteY688" fmla="*/ 3519845 h 3686004"/>
                <a:gd name="connsiteX689" fmla="*/ 1671934 w 4041704"/>
                <a:gd name="connsiteY689" fmla="*/ 3408590 h 3686004"/>
                <a:gd name="connsiteX690" fmla="*/ 1655345 w 4041704"/>
                <a:gd name="connsiteY690" fmla="*/ 3405224 h 3686004"/>
                <a:gd name="connsiteX691" fmla="*/ 1640552 w 4041704"/>
                <a:gd name="connsiteY691" fmla="*/ 3399806 h 3686004"/>
                <a:gd name="connsiteX692" fmla="*/ 1637976 w 4041704"/>
                <a:gd name="connsiteY692" fmla="*/ 3390256 h 3686004"/>
                <a:gd name="connsiteX693" fmla="*/ 1618072 w 4041704"/>
                <a:gd name="connsiteY693" fmla="*/ 3387135 h 3686004"/>
                <a:gd name="connsiteX694" fmla="*/ 1615043 w 4041704"/>
                <a:gd name="connsiteY694" fmla="*/ 3382230 h 3686004"/>
                <a:gd name="connsiteX695" fmla="*/ 1596941 w 4041704"/>
                <a:gd name="connsiteY695" fmla="*/ 3395104 h 3686004"/>
                <a:gd name="connsiteX696" fmla="*/ 1596004 w 4041704"/>
                <a:gd name="connsiteY696" fmla="*/ 3374186 h 3686004"/>
                <a:gd name="connsiteX697" fmla="*/ 1578147 w 4041704"/>
                <a:gd name="connsiteY697" fmla="*/ 3371945 h 3686004"/>
                <a:gd name="connsiteX698" fmla="*/ 1578554 w 4041704"/>
                <a:gd name="connsiteY698" fmla="*/ 3370072 h 3686004"/>
                <a:gd name="connsiteX699" fmla="*/ 1564569 w 4041704"/>
                <a:gd name="connsiteY699" fmla="*/ 3381484 h 3686004"/>
                <a:gd name="connsiteX700" fmla="*/ 1533082 w 4041704"/>
                <a:gd name="connsiteY700" fmla="*/ 3402615 h 3686004"/>
                <a:gd name="connsiteX701" fmla="*/ 1512331 w 4041704"/>
                <a:gd name="connsiteY701" fmla="*/ 3379479 h 3686004"/>
                <a:gd name="connsiteX702" fmla="*/ 1496332 w 4041704"/>
                <a:gd name="connsiteY702" fmla="*/ 3368684 h 3686004"/>
                <a:gd name="connsiteX703" fmla="*/ 1487582 w 4041704"/>
                <a:gd name="connsiteY703" fmla="*/ 3382875 h 3686004"/>
                <a:gd name="connsiteX704" fmla="*/ 1487345 w 4041704"/>
                <a:gd name="connsiteY704" fmla="*/ 3386728 h 3686004"/>
                <a:gd name="connsiteX705" fmla="*/ 1481637 w 4041704"/>
                <a:gd name="connsiteY705" fmla="*/ 3411963 h 3686004"/>
                <a:gd name="connsiteX706" fmla="*/ 1470917 w 4041704"/>
                <a:gd name="connsiteY706" fmla="*/ 3395095 h 3686004"/>
                <a:gd name="connsiteX707" fmla="*/ 1465036 w 4041704"/>
                <a:gd name="connsiteY707" fmla="*/ 3374505 h 3686004"/>
                <a:gd name="connsiteX708" fmla="*/ 1427933 w 4041704"/>
                <a:gd name="connsiteY708" fmla="*/ 3365840 h 3686004"/>
                <a:gd name="connsiteX709" fmla="*/ 1414989 w 4041704"/>
                <a:gd name="connsiteY709" fmla="*/ 3382899 h 3686004"/>
                <a:gd name="connsiteX710" fmla="*/ 1390328 w 4041704"/>
                <a:gd name="connsiteY710" fmla="*/ 3370234 h 3686004"/>
                <a:gd name="connsiteX711" fmla="*/ 1387138 w 4041704"/>
                <a:gd name="connsiteY711" fmla="*/ 3346982 h 3686004"/>
                <a:gd name="connsiteX712" fmla="*/ 1367757 w 4041704"/>
                <a:gd name="connsiteY712" fmla="*/ 3328245 h 3686004"/>
                <a:gd name="connsiteX713" fmla="*/ 1339537 w 4041704"/>
                <a:gd name="connsiteY713" fmla="*/ 3300787 h 3686004"/>
                <a:gd name="connsiteX714" fmla="*/ 1297095 w 4041704"/>
                <a:gd name="connsiteY714" fmla="*/ 3269929 h 3686004"/>
                <a:gd name="connsiteX715" fmla="*/ 1277860 w 4041704"/>
                <a:gd name="connsiteY715" fmla="*/ 3263398 h 3686004"/>
                <a:gd name="connsiteX716" fmla="*/ 1285729 w 4041704"/>
                <a:gd name="connsiteY716" fmla="*/ 3253912 h 3686004"/>
                <a:gd name="connsiteX717" fmla="*/ 1274362 w 4041704"/>
                <a:gd name="connsiteY717" fmla="*/ 3237896 h 3686004"/>
                <a:gd name="connsiteX718" fmla="*/ 1243451 w 4041704"/>
                <a:gd name="connsiteY718" fmla="*/ 3213097 h 3686004"/>
                <a:gd name="connsiteX719" fmla="*/ 1233305 w 4041704"/>
                <a:gd name="connsiteY719" fmla="*/ 3189274 h 3686004"/>
                <a:gd name="connsiteX720" fmla="*/ 1231404 w 4041704"/>
                <a:gd name="connsiteY720" fmla="*/ 3176435 h 3686004"/>
                <a:gd name="connsiteX721" fmla="*/ 1223095 w 4041704"/>
                <a:gd name="connsiteY721" fmla="*/ 3189026 h 3686004"/>
                <a:gd name="connsiteX722" fmla="*/ 1202226 w 4041704"/>
                <a:gd name="connsiteY722" fmla="*/ 3214473 h 3686004"/>
                <a:gd name="connsiteX723" fmla="*/ 1160715 w 4041704"/>
                <a:gd name="connsiteY723" fmla="*/ 3248436 h 3686004"/>
                <a:gd name="connsiteX724" fmla="*/ 1140446 w 4041704"/>
                <a:gd name="connsiteY724" fmla="*/ 3266397 h 3686004"/>
                <a:gd name="connsiteX725" fmla="*/ 1126105 w 4041704"/>
                <a:gd name="connsiteY725" fmla="*/ 3266756 h 3686004"/>
                <a:gd name="connsiteX726" fmla="*/ 1123155 w 4041704"/>
                <a:gd name="connsiteY726" fmla="*/ 3289494 h 3686004"/>
                <a:gd name="connsiteX727" fmla="*/ 1074384 w 4041704"/>
                <a:gd name="connsiteY727" fmla="*/ 3324758 h 3686004"/>
                <a:gd name="connsiteX728" fmla="*/ 1061166 w 4041704"/>
                <a:gd name="connsiteY728" fmla="*/ 3334623 h 3686004"/>
                <a:gd name="connsiteX729" fmla="*/ 1018008 w 4041704"/>
                <a:gd name="connsiteY729" fmla="*/ 3360921 h 3686004"/>
                <a:gd name="connsiteX730" fmla="*/ 969896 w 4041704"/>
                <a:gd name="connsiteY730" fmla="*/ 3387953 h 3686004"/>
                <a:gd name="connsiteX731" fmla="*/ 943250 w 4041704"/>
                <a:gd name="connsiteY731" fmla="*/ 3400885 h 3686004"/>
                <a:gd name="connsiteX732" fmla="*/ 942382 w 4041704"/>
                <a:gd name="connsiteY732" fmla="*/ 3402321 h 3686004"/>
                <a:gd name="connsiteX733" fmla="*/ 942381 w 4041704"/>
                <a:gd name="connsiteY733" fmla="*/ 3402321 h 3686004"/>
                <a:gd name="connsiteX734" fmla="*/ 942165 w 4041704"/>
                <a:gd name="connsiteY734" fmla="*/ 3402681 h 3686004"/>
                <a:gd name="connsiteX735" fmla="*/ 942382 w 4041704"/>
                <a:gd name="connsiteY735" fmla="*/ 3402321 h 3686004"/>
                <a:gd name="connsiteX736" fmla="*/ 943534 w 4041704"/>
                <a:gd name="connsiteY736" fmla="*/ 3402037 h 3686004"/>
                <a:gd name="connsiteX737" fmla="*/ 950824 w 4041704"/>
                <a:gd name="connsiteY737" fmla="*/ 3409777 h 3686004"/>
                <a:gd name="connsiteX738" fmla="*/ 946198 w 4041704"/>
                <a:gd name="connsiteY738" fmla="*/ 3415809 h 3686004"/>
                <a:gd name="connsiteX739" fmla="*/ 885435 w 4041704"/>
                <a:gd name="connsiteY739" fmla="*/ 3473841 h 3686004"/>
                <a:gd name="connsiteX740" fmla="*/ 874462 w 4041704"/>
                <a:gd name="connsiteY740" fmla="*/ 3483885 h 3686004"/>
                <a:gd name="connsiteX741" fmla="*/ 870944 w 4041704"/>
                <a:gd name="connsiteY741" fmla="*/ 3485487 h 3686004"/>
                <a:gd name="connsiteX742" fmla="*/ 860406 w 4041704"/>
                <a:gd name="connsiteY742" fmla="*/ 3485396 h 3686004"/>
                <a:gd name="connsiteX743" fmla="*/ 856724 w 4041704"/>
                <a:gd name="connsiteY743" fmla="*/ 3484348 h 3686004"/>
                <a:gd name="connsiteX744" fmla="*/ 849315 w 4041704"/>
                <a:gd name="connsiteY744" fmla="*/ 3478105 h 3686004"/>
                <a:gd name="connsiteX745" fmla="*/ 844719 w 4041704"/>
                <a:gd name="connsiteY745" fmla="*/ 3474347 h 3686004"/>
                <a:gd name="connsiteX746" fmla="*/ 828312 w 4041704"/>
                <a:gd name="connsiteY746" fmla="*/ 3491112 h 3686004"/>
                <a:gd name="connsiteX747" fmla="*/ 811816 w 4041704"/>
                <a:gd name="connsiteY747" fmla="*/ 3499584 h 3686004"/>
                <a:gd name="connsiteX748" fmla="*/ 806443 w 4041704"/>
                <a:gd name="connsiteY748" fmla="*/ 3486725 h 3686004"/>
                <a:gd name="connsiteX749" fmla="*/ 865663 w 4041704"/>
                <a:gd name="connsiteY749" fmla="*/ 3443258 h 3686004"/>
                <a:gd name="connsiteX750" fmla="*/ 891545 w 4041704"/>
                <a:gd name="connsiteY750" fmla="*/ 3416330 h 3686004"/>
                <a:gd name="connsiteX751" fmla="*/ 896111 w 4041704"/>
                <a:gd name="connsiteY751" fmla="*/ 3411046 h 3686004"/>
                <a:gd name="connsiteX752" fmla="*/ 936260 w 4041704"/>
                <a:gd name="connsiteY752" fmla="*/ 3389402 h 3686004"/>
                <a:gd name="connsiteX753" fmla="*/ 950766 w 4041704"/>
                <a:gd name="connsiteY753" fmla="*/ 3372862 h 3686004"/>
                <a:gd name="connsiteX754" fmla="*/ 958401 w 4041704"/>
                <a:gd name="connsiteY754" fmla="*/ 3362175 h 3686004"/>
                <a:gd name="connsiteX755" fmla="*/ 1002097 w 4041704"/>
                <a:gd name="connsiteY755" fmla="*/ 3329141 h 3686004"/>
                <a:gd name="connsiteX756" fmla="*/ 1027292 w 4041704"/>
                <a:gd name="connsiteY756" fmla="*/ 3301404 h 3686004"/>
                <a:gd name="connsiteX757" fmla="*/ 1054298 w 4041704"/>
                <a:gd name="connsiteY757" fmla="*/ 3283982 h 3686004"/>
                <a:gd name="connsiteX758" fmla="*/ 1066200 w 4041704"/>
                <a:gd name="connsiteY758" fmla="*/ 3252921 h 3686004"/>
                <a:gd name="connsiteX759" fmla="*/ 1061380 w 4041704"/>
                <a:gd name="connsiteY759" fmla="*/ 3247263 h 3686004"/>
                <a:gd name="connsiteX760" fmla="*/ 1070214 w 4041704"/>
                <a:gd name="connsiteY760" fmla="*/ 3202775 h 3686004"/>
                <a:gd name="connsiteX761" fmla="*/ 1077715 w 4041704"/>
                <a:gd name="connsiteY761" fmla="*/ 3179648 h 3686004"/>
                <a:gd name="connsiteX762" fmla="*/ 1077647 w 4041704"/>
                <a:gd name="connsiteY762" fmla="*/ 3179528 h 3686004"/>
                <a:gd name="connsiteX763" fmla="*/ 1068969 w 4041704"/>
                <a:gd name="connsiteY763" fmla="*/ 3165555 h 3686004"/>
                <a:gd name="connsiteX764" fmla="*/ 1069713 w 4041704"/>
                <a:gd name="connsiteY764" fmla="*/ 3165435 h 3686004"/>
                <a:gd name="connsiteX765" fmla="*/ 1068029 w 4041704"/>
                <a:gd name="connsiteY765" fmla="*/ 3162443 h 3686004"/>
                <a:gd name="connsiteX766" fmla="*/ 1064529 w 4041704"/>
                <a:gd name="connsiteY766" fmla="*/ 3142060 h 3686004"/>
                <a:gd name="connsiteX767" fmla="*/ 1063050 w 4041704"/>
                <a:gd name="connsiteY767" fmla="*/ 3137376 h 3686004"/>
                <a:gd name="connsiteX768" fmla="*/ 1062498 w 4041704"/>
                <a:gd name="connsiteY768" fmla="*/ 3137761 h 3686004"/>
                <a:gd name="connsiteX769" fmla="*/ 1034473 w 4041704"/>
                <a:gd name="connsiteY769" fmla="*/ 3173009 h 3686004"/>
                <a:gd name="connsiteX770" fmla="*/ 1013870 w 4041704"/>
                <a:gd name="connsiteY770" fmla="*/ 3181846 h 3686004"/>
                <a:gd name="connsiteX771" fmla="*/ 1003316 w 4041704"/>
                <a:gd name="connsiteY771" fmla="*/ 3189210 h 3686004"/>
                <a:gd name="connsiteX772" fmla="*/ 970293 w 4041704"/>
                <a:gd name="connsiteY772" fmla="*/ 3206712 h 3686004"/>
                <a:gd name="connsiteX773" fmla="*/ 947984 w 4041704"/>
                <a:gd name="connsiteY773" fmla="*/ 3194585 h 3686004"/>
                <a:gd name="connsiteX774" fmla="*/ 1001074 w 4041704"/>
                <a:gd name="connsiteY774" fmla="*/ 3113231 h 3686004"/>
                <a:gd name="connsiteX775" fmla="*/ 996669 w 4041704"/>
                <a:gd name="connsiteY775" fmla="*/ 3113534 h 3686004"/>
                <a:gd name="connsiteX776" fmla="*/ 1020438 w 4041704"/>
                <a:gd name="connsiteY776" fmla="*/ 3088642 h 3686004"/>
                <a:gd name="connsiteX777" fmla="*/ 1038396 w 4041704"/>
                <a:gd name="connsiteY777" fmla="*/ 3064220 h 3686004"/>
                <a:gd name="connsiteX778" fmla="*/ 1027366 w 4041704"/>
                <a:gd name="connsiteY778" fmla="*/ 3055851 h 3686004"/>
                <a:gd name="connsiteX779" fmla="*/ 1011529 w 4041704"/>
                <a:gd name="connsiteY779" fmla="*/ 3037259 h 3686004"/>
                <a:gd name="connsiteX780" fmla="*/ 989315 w 4041704"/>
                <a:gd name="connsiteY780" fmla="*/ 3032467 h 3686004"/>
                <a:gd name="connsiteX781" fmla="*/ 967639 w 4041704"/>
                <a:gd name="connsiteY781" fmla="*/ 3039771 h 3686004"/>
                <a:gd name="connsiteX782" fmla="*/ 956876 w 4041704"/>
                <a:gd name="connsiteY782" fmla="*/ 3056610 h 3686004"/>
                <a:gd name="connsiteX783" fmla="*/ 941712 w 4041704"/>
                <a:gd name="connsiteY783" fmla="*/ 3062552 h 3686004"/>
                <a:gd name="connsiteX784" fmla="*/ 926580 w 4041704"/>
                <a:gd name="connsiteY784" fmla="*/ 3039873 h 3686004"/>
                <a:gd name="connsiteX785" fmla="*/ 921415 w 4041704"/>
                <a:gd name="connsiteY785" fmla="*/ 3033810 h 3686004"/>
                <a:gd name="connsiteX786" fmla="*/ 914050 w 4041704"/>
                <a:gd name="connsiteY786" fmla="*/ 3031714 h 3686004"/>
                <a:gd name="connsiteX787" fmla="*/ 899127 w 4041704"/>
                <a:gd name="connsiteY787" fmla="*/ 3015831 h 3686004"/>
                <a:gd name="connsiteX788" fmla="*/ 883887 w 4041704"/>
                <a:gd name="connsiteY788" fmla="*/ 3027417 h 3686004"/>
                <a:gd name="connsiteX789" fmla="*/ 877840 w 4041704"/>
                <a:gd name="connsiteY789" fmla="*/ 3027685 h 3686004"/>
                <a:gd name="connsiteX790" fmla="*/ 833143 w 4041704"/>
                <a:gd name="connsiteY790" fmla="*/ 3012056 h 3686004"/>
                <a:gd name="connsiteX791" fmla="*/ 827051 w 4041704"/>
                <a:gd name="connsiteY791" fmla="*/ 3008178 h 3686004"/>
                <a:gd name="connsiteX792" fmla="*/ 805303 w 4041704"/>
                <a:gd name="connsiteY792" fmla="*/ 2983463 h 3686004"/>
                <a:gd name="connsiteX793" fmla="*/ 785396 w 4041704"/>
                <a:gd name="connsiteY793" fmla="*/ 2940440 h 3686004"/>
                <a:gd name="connsiteX794" fmla="*/ 777912 w 4041704"/>
                <a:gd name="connsiteY794" fmla="*/ 2921010 h 3686004"/>
                <a:gd name="connsiteX795" fmla="*/ 776057 w 4041704"/>
                <a:gd name="connsiteY795" fmla="*/ 2906550 h 3686004"/>
                <a:gd name="connsiteX796" fmla="*/ 794156 w 4041704"/>
                <a:gd name="connsiteY796" fmla="*/ 2863934 h 3686004"/>
                <a:gd name="connsiteX797" fmla="*/ 796433 w 4041704"/>
                <a:gd name="connsiteY797" fmla="*/ 2854323 h 3686004"/>
                <a:gd name="connsiteX798" fmla="*/ 784369 w 4041704"/>
                <a:gd name="connsiteY798" fmla="*/ 2826241 h 3686004"/>
                <a:gd name="connsiteX799" fmla="*/ 781525 w 4041704"/>
                <a:gd name="connsiteY799" fmla="*/ 2814714 h 3686004"/>
                <a:gd name="connsiteX800" fmla="*/ 777006 w 4041704"/>
                <a:gd name="connsiteY800" fmla="*/ 2786482 h 3686004"/>
                <a:gd name="connsiteX801" fmla="*/ 764987 w 4041704"/>
                <a:gd name="connsiteY801" fmla="*/ 2781377 h 3686004"/>
                <a:gd name="connsiteX802" fmla="*/ 754819 w 4041704"/>
                <a:gd name="connsiteY802" fmla="*/ 2791238 h 3686004"/>
                <a:gd name="connsiteX803" fmla="*/ 748844 w 4041704"/>
                <a:gd name="connsiteY803" fmla="*/ 2763129 h 3686004"/>
                <a:gd name="connsiteX804" fmla="*/ 730809 w 4041704"/>
                <a:gd name="connsiteY804" fmla="*/ 2718412 h 3686004"/>
                <a:gd name="connsiteX805" fmla="*/ 725651 w 4041704"/>
                <a:gd name="connsiteY805" fmla="*/ 2720140 h 3686004"/>
                <a:gd name="connsiteX806" fmla="*/ 727215 w 4041704"/>
                <a:gd name="connsiteY806" fmla="*/ 2721285 h 3686004"/>
                <a:gd name="connsiteX807" fmla="*/ 719629 w 4041704"/>
                <a:gd name="connsiteY807" fmla="*/ 2729726 h 3686004"/>
                <a:gd name="connsiteX808" fmla="*/ 704062 w 4041704"/>
                <a:gd name="connsiteY808" fmla="*/ 2753308 h 3686004"/>
                <a:gd name="connsiteX809" fmla="*/ 700079 w 4041704"/>
                <a:gd name="connsiteY809" fmla="*/ 2765644 h 3686004"/>
                <a:gd name="connsiteX810" fmla="*/ 663000 w 4041704"/>
                <a:gd name="connsiteY810" fmla="*/ 2821583 h 3686004"/>
                <a:gd name="connsiteX811" fmla="*/ 668823 w 4041704"/>
                <a:gd name="connsiteY811" fmla="*/ 2841084 h 3686004"/>
                <a:gd name="connsiteX812" fmla="*/ 685585 w 4041704"/>
                <a:gd name="connsiteY812" fmla="*/ 2878480 h 3686004"/>
                <a:gd name="connsiteX813" fmla="*/ 680405 w 4041704"/>
                <a:gd name="connsiteY813" fmla="*/ 2888905 h 3686004"/>
                <a:gd name="connsiteX814" fmla="*/ 659234 w 4041704"/>
                <a:gd name="connsiteY814" fmla="*/ 2898435 h 3686004"/>
                <a:gd name="connsiteX815" fmla="*/ 583400 w 4041704"/>
                <a:gd name="connsiteY815" fmla="*/ 2850398 h 3686004"/>
                <a:gd name="connsiteX816" fmla="*/ 565656 w 4041704"/>
                <a:gd name="connsiteY816" fmla="*/ 2840755 h 3686004"/>
                <a:gd name="connsiteX817" fmla="*/ 557530 w 4041704"/>
                <a:gd name="connsiteY817" fmla="*/ 2840523 h 3686004"/>
                <a:gd name="connsiteX818" fmla="*/ 559953 w 4041704"/>
                <a:gd name="connsiteY818" fmla="*/ 2852042 h 3686004"/>
                <a:gd name="connsiteX819" fmla="*/ 565475 w 4041704"/>
                <a:gd name="connsiteY819" fmla="*/ 2853639 h 3686004"/>
                <a:gd name="connsiteX820" fmla="*/ 577550 w 4041704"/>
                <a:gd name="connsiteY820" fmla="*/ 2858053 h 3686004"/>
                <a:gd name="connsiteX821" fmla="*/ 567497 w 4041704"/>
                <a:gd name="connsiteY821" fmla="*/ 2872594 h 3686004"/>
                <a:gd name="connsiteX822" fmla="*/ 592456 w 4041704"/>
                <a:gd name="connsiteY822" fmla="*/ 2877187 h 3686004"/>
                <a:gd name="connsiteX823" fmla="*/ 592034 w 4041704"/>
                <a:gd name="connsiteY823" fmla="*/ 2887562 h 3686004"/>
                <a:gd name="connsiteX824" fmla="*/ 558685 w 4041704"/>
                <a:gd name="connsiteY824" fmla="*/ 2883167 h 3686004"/>
                <a:gd name="connsiteX825" fmla="*/ 536016 w 4041704"/>
                <a:gd name="connsiteY825" fmla="*/ 2872881 h 3686004"/>
                <a:gd name="connsiteX826" fmla="*/ 534593 w 4041704"/>
                <a:gd name="connsiteY826" fmla="*/ 2854883 h 3686004"/>
                <a:gd name="connsiteX827" fmla="*/ 524713 w 4041704"/>
                <a:gd name="connsiteY827" fmla="*/ 2845902 h 3686004"/>
                <a:gd name="connsiteX828" fmla="*/ 507469 w 4041704"/>
                <a:gd name="connsiteY828" fmla="*/ 2862552 h 3686004"/>
                <a:gd name="connsiteX829" fmla="*/ 500538 w 4041704"/>
                <a:gd name="connsiteY829" fmla="*/ 2864230 h 3686004"/>
                <a:gd name="connsiteX830" fmla="*/ 517410 w 4041704"/>
                <a:gd name="connsiteY830" fmla="*/ 2827861 h 3686004"/>
                <a:gd name="connsiteX831" fmla="*/ 505852 w 4041704"/>
                <a:gd name="connsiteY831" fmla="*/ 2811950 h 3686004"/>
                <a:gd name="connsiteX832" fmla="*/ 485775 w 4041704"/>
                <a:gd name="connsiteY832" fmla="*/ 2813877 h 3686004"/>
                <a:gd name="connsiteX833" fmla="*/ 475676 w 4041704"/>
                <a:gd name="connsiteY833" fmla="*/ 2799448 h 3686004"/>
                <a:gd name="connsiteX834" fmla="*/ 482504 w 4041704"/>
                <a:gd name="connsiteY834" fmla="*/ 2788255 h 3686004"/>
                <a:gd name="connsiteX835" fmla="*/ 480453 w 4041704"/>
                <a:gd name="connsiteY835" fmla="*/ 2761605 h 3686004"/>
                <a:gd name="connsiteX836" fmla="*/ 482055 w 4041704"/>
                <a:gd name="connsiteY836" fmla="*/ 2731868 h 3686004"/>
                <a:gd name="connsiteX837" fmla="*/ 474837 w 4041704"/>
                <a:gd name="connsiteY837" fmla="*/ 2702067 h 3686004"/>
                <a:gd name="connsiteX838" fmla="*/ 461682 w 4041704"/>
                <a:gd name="connsiteY838" fmla="*/ 2691678 h 3686004"/>
                <a:gd name="connsiteX839" fmla="*/ 472720 w 4041704"/>
                <a:gd name="connsiteY839" fmla="*/ 2684237 h 3686004"/>
                <a:gd name="connsiteX840" fmla="*/ 476156 w 4041704"/>
                <a:gd name="connsiteY840" fmla="*/ 2675700 h 3686004"/>
                <a:gd name="connsiteX841" fmla="*/ 465852 w 4041704"/>
                <a:gd name="connsiteY841" fmla="*/ 2642243 h 3686004"/>
                <a:gd name="connsiteX842" fmla="*/ 466201 w 4041704"/>
                <a:gd name="connsiteY842" fmla="*/ 2630051 h 3686004"/>
                <a:gd name="connsiteX843" fmla="*/ 450174 w 4041704"/>
                <a:gd name="connsiteY843" fmla="*/ 2645673 h 3686004"/>
                <a:gd name="connsiteX844" fmla="*/ 438844 w 4041704"/>
                <a:gd name="connsiteY844" fmla="*/ 2645849 h 3686004"/>
                <a:gd name="connsiteX845" fmla="*/ 407612 w 4041704"/>
                <a:gd name="connsiteY845" fmla="*/ 2659282 h 3686004"/>
                <a:gd name="connsiteX846" fmla="*/ 388301 w 4041704"/>
                <a:gd name="connsiteY846" fmla="*/ 2662859 h 3686004"/>
                <a:gd name="connsiteX847" fmla="*/ 372054 w 4041704"/>
                <a:gd name="connsiteY847" fmla="*/ 2673030 h 3686004"/>
                <a:gd name="connsiteX848" fmla="*/ 366153 w 4041704"/>
                <a:gd name="connsiteY848" fmla="*/ 2675927 h 3686004"/>
                <a:gd name="connsiteX849" fmla="*/ 337020 w 4041704"/>
                <a:gd name="connsiteY849" fmla="*/ 2651066 h 3686004"/>
                <a:gd name="connsiteX850" fmla="*/ 309559 w 4041704"/>
                <a:gd name="connsiteY850" fmla="*/ 2657350 h 3686004"/>
                <a:gd name="connsiteX851" fmla="*/ 286125 w 4041704"/>
                <a:gd name="connsiteY851" fmla="*/ 2645417 h 3686004"/>
                <a:gd name="connsiteX852" fmla="*/ 268162 w 4041704"/>
                <a:gd name="connsiteY852" fmla="*/ 2630323 h 3686004"/>
                <a:gd name="connsiteX853" fmla="*/ 242903 w 4041704"/>
                <a:gd name="connsiteY853" fmla="*/ 2607826 h 3686004"/>
                <a:gd name="connsiteX854" fmla="*/ 232834 w 4041704"/>
                <a:gd name="connsiteY854" fmla="*/ 2601092 h 3686004"/>
                <a:gd name="connsiteX855" fmla="*/ 223794 w 4041704"/>
                <a:gd name="connsiteY855" fmla="*/ 2595578 h 3686004"/>
                <a:gd name="connsiteX856" fmla="*/ 229257 w 4041704"/>
                <a:gd name="connsiteY856" fmla="*/ 2581782 h 3686004"/>
                <a:gd name="connsiteX857" fmla="*/ 239172 w 4041704"/>
                <a:gd name="connsiteY857" fmla="*/ 2574244 h 3686004"/>
                <a:gd name="connsiteX858" fmla="*/ 246021 w 4041704"/>
                <a:gd name="connsiteY858" fmla="*/ 2560112 h 3686004"/>
                <a:gd name="connsiteX859" fmla="*/ 236215 w 4041704"/>
                <a:gd name="connsiteY859" fmla="*/ 2552948 h 3686004"/>
                <a:gd name="connsiteX860" fmla="*/ 222405 w 4041704"/>
                <a:gd name="connsiteY860" fmla="*/ 2561062 h 3686004"/>
                <a:gd name="connsiteX861" fmla="*/ 216081 w 4041704"/>
                <a:gd name="connsiteY861" fmla="*/ 2574334 h 3686004"/>
                <a:gd name="connsiteX862" fmla="*/ 191941 w 4041704"/>
                <a:gd name="connsiteY862" fmla="*/ 2576145 h 3686004"/>
                <a:gd name="connsiteX863" fmla="*/ 194915 w 4041704"/>
                <a:gd name="connsiteY863" fmla="*/ 2559649 h 3686004"/>
                <a:gd name="connsiteX864" fmla="*/ 194993 w 4041704"/>
                <a:gd name="connsiteY864" fmla="*/ 2537251 h 3686004"/>
                <a:gd name="connsiteX865" fmla="*/ 192141 w 4041704"/>
                <a:gd name="connsiteY865" fmla="*/ 2525470 h 3686004"/>
                <a:gd name="connsiteX866" fmla="*/ 197888 w 4041704"/>
                <a:gd name="connsiteY866" fmla="*/ 2508302 h 3686004"/>
                <a:gd name="connsiteX867" fmla="*/ 200221 w 4041704"/>
                <a:gd name="connsiteY867" fmla="*/ 2496731 h 3686004"/>
                <a:gd name="connsiteX868" fmla="*/ 191458 w 4041704"/>
                <a:gd name="connsiteY868" fmla="*/ 2477209 h 3686004"/>
                <a:gd name="connsiteX869" fmla="*/ 183220 w 4041704"/>
                <a:gd name="connsiteY869" fmla="*/ 2456827 h 3686004"/>
                <a:gd name="connsiteX870" fmla="*/ 210079 w 4041704"/>
                <a:gd name="connsiteY870" fmla="*/ 2414736 h 3686004"/>
                <a:gd name="connsiteX871" fmla="*/ 221583 w 4041704"/>
                <a:gd name="connsiteY871" fmla="*/ 2391038 h 3686004"/>
                <a:gd name="connsiteX872" fmla="*/ 240133 w 4041704"/>
                <a:gd name="connsiteY872" fmla="*/ 2361599 h 3686004"/>
                <a:gd name="connsiteX873" fmla="*/ 247894 w 4041704"/>
                <a:gd name="connsiteY873" fmla="*/ 2352749 h 3686004"/>
                <a:gd name="connsiteX874" fmla="*/ 240633 w 4041704"/>
                <a:gd name="connsiteY874" fmla="*/ 2328828 h 3686004"/>
                <a:gd name="connsiteX875" fmla="*/ 229872 w 4041704"/>
                <a:gd name="connsiteY875" fmla="*/ 2322262 h 3686004"/>
                <a:gd name="connsiteX876" fmla="*/ 267736 w 4041704"/>
                <a:gd name="connsiteY876" fmla="*/ 2324097 h 3686004"/>
                <a:gd name="connsiteX877" fmla="*/ 284895 w 4041704"/>
                <a:gd name="connsiteY877" fmla="*/ 2319208 h 3686004"/>
                <a:gd name="connsiteX878" fmla="*/ 294969 w 4041704"/>
                <a:gd name="connsiteY878" fmla="*/ 2301727 h 3686004"/>
                <a:gd name="connsiteX879" fmla="*/ 319825 w 4041704"/>
                <a:gd name="connsiteY879" fmla="*/ 2296809 h 3686004"/>
                <a:gd name="connsiteX880" fmla="*/ 338486 w 4041704"/>
                <a:gd name="connsiteY880" fmla="*/ 2287520 h 3686004"/>
                <a:gd name="connsiteX881" fmla="*/ 344964 w 4041704"/>
                <a:gd name="connsiteY881" fmla="*/ 2288518 h 3686004"/>
                <a:gd name="connsiteX882" fmla="*/ 345963 w 4041704"/>
                <a:gd name="connsiteY882" fmla="*/ 2282040 h 3686004"/>
                <a:gd name="connsiteX883" fmla="*/ 334886 w 4041704"/>
                <a:gd name="connsiteY883" fmla="*/ 2257174 h 3686004"/>
                <a:gd name="connsiteX884" fmla="*/ 328066 w 4041704"/>
                <a:gd name="connsiteY884" fmla="*/ 2256305 h 3686004"/>
                <a:gd name="connsiteX885" fmla="*/ 326915 w 4041704"/>
                <a:gd name="connsiteY885" fmla="*/ 2256930 h 3686004"/>
                <a:gd name="connsiteX886" fmla="*/ 316061 w 4041704"/>
                <a:gd name="connsiteY886" fmla="*/ 2254318 h 3686004"/>
                <a:gd name="connsiteX887" fmla="*/ 292711 w 4041704"/>
                <a:gd name="connsiteY887" fmla="*/ 2226086 h 3686004"/>
                <a:gd name="connsiteX888" fmla="*/ 293665 w 4041704"/>
                <a:gd name="connsiteY888" fmla="*/ 2222983 h 3686004"/>
                <a:gd name="connsiteX889" fmla="*/ 287973 w 4041704"/>
                <a:gd name="connsiteY889" fmla="*/ 2218310 h 3686004"/>
                <a:gd name="connsiteX890" fmla="*/ 268137 w 4041704"/>
                <a:gd name="connsiteY890" fmla="*/ 2222747 h 3686004"/>
                <a:gd name="connsiteX891" fmla="*/ 255699 w 4041704"/>
                <a:gd name="connsiteY891" fmla="*/ 2244103 h 3686004"/>
                <a:gd name="connsiteX892" fmla="*/ 246742 w 4041704"/>
                <a:gd name="connsiteY892" fmla="*/ 2251040 h 3686004"/>
                <a:gd name="connsiteX893" fmla="*/ 242837 w 4041704"/>
                <a:gd name="connsiteY893" fmla="*/ 2240980 h 3686004"/>
                <a:gd name="connsiteX894" fmla="*/ 244074 w 4041704"/>
                <a:gd name="connsiteY894" fmla="*/ 2202161 h 3686004"/>
                <a:gd name="connsiteX895" fmla="*/ 254872 w 4041704"/>
                <a:gd name="connsiteY895" fmla="*/ 2192209 h 3686004"/>
                <a:gd name="connsiteX896" fmla="*/ 272556 w 4041704"/>
                <a:gd name="connsiteY896" fmla="*/ 2180404 h 3686004"/>
                <a:gd name="connsiteX897" fmla="*/ 280288 w 4041704"/>
                <a:gd name="connsiteY897" fmla="*/ 2173876 h 3686004"/>
                <a:gd name="connsiteX898" fmla="*/ 280101 w 4041704"/>
                <a:gd name="connsiteY898" fmla="*/ 2172712 h 3686004"/>
                <a:gd name="connsiteX899" fmla="*/ 282418 w 4041704"/>
                <a:gd name="connsiteY899" fmla="*/ 2167586 h 3686004"/>
                <a:gd name="connsiteX900" fmla="*/ 284250 w 4041704"/>
                <a:gd name="connsiteY900" fmla="*/ 2163518 h 3686004"/>
                <a:gd name="connsiteX901" fmla="*/ 282733 w 4041704"/>
                <a:gd name="connsiteY901" fmla="*/ 2158286 h 3686004"/>
                <a:gd name="connsiteX902" fmla="*/ 277970 w 4041704"/>
                <a:gd name="connsiteY902" fmla="*/ 2159412 h 3686004"/>
                <a:gd name="connsiteX903" fmla="*/ 270762 w 4041704"/>
                <a:gd name="connsiteY903" fmla="*/ 2160837 h 3686004"/>
                <a:gd name="connsiteX904" fmla="*/ 269741 w 4041704"/>
                <a:gd name="connsiteY904" fmla="*/ 2152970 h 3686004"/>
                <a:gd name="connsiteX905" fmla="*/ 270486 w 4041704"/>
                <a:gd name="connsiteY905" fmla="*/ 2151396 h 3686004"/>
                <a:gd name="connsiteX906" fmla="*/ 264354 w 4041704"/>
                <a:gd name="connsiteY906" fmla="*/ 2140825 h 3686004"/>
                <a:gd name="connsiteX907" fmla="*/ 256578 w 4041704"/>
                <a:gd name="connsiteY907" fmla="*/ 2135115 h 3686004"/>
                <a:gd name="connsiteX908" fmla="*/ 256216 w 4041704"/>
                <a:gd name="connsiteY908" fmla="*/ 2132405 h 3686004"/>
                <a:gd name="connsiteX909" fmla="*/ 249309 w 4041704"/>
                <a:gd name="connsiteY909" fmla="*/ 2125651 h 3686004"/>
                <a:gd name="connsiteX910" fmla="*/ 241768 w 4041704"/>
                <a:gd name="connsiteY910" fmla="*/ 2122122 h 3686004"/>
                <a:gd name="connsiteX911" fmla="*/ 222886 w 4041704"/>
                <a:gd name="connsiteY911" fmla="*/ 2113166 h 3686004"/>
                <a:gd name="connsiteX912" fmla="*/ 202956 w 4041704"/>
                <a:gd name="connsiteY912" fmla="*/ 2113965 h 3686004"/>
                <a:gd name="connsiteX913" fmla="*/ 196020 w 4041704"/>
                <a:gd name="connsiteY913" fmla="*/ 2109455 h 3686004"/>
                <a:gd name="connsiteX914" fmla="*/ 189879 w 4041704"/>
                <a:gd name="connsiteY914" fmla="*/ 2093818 h 3686004"/>
                <a:gd name="connsiteX915" fmla="*/ 190909 w 4041704"/>
                <a:gd name="connsiteY915" fmla="*/ 2082560 h 3686004"/>
                <a:gd name="connsiteX916" fmla="*/ 176927 w 4041704"/>
                <a:gd name="connsiteY916" fmla="*/ 2076952 h 3686004"/>
                <a:gd name="connsiteX917" fmla="*/ 161150 w 4041704"/>
                <a:gd name="connsiteY917" fmla="*/ 2071832 h 3686004"/>
                <a:gd name="connsiteX918" fmla="*/ 156976 w 4041704"/>
                <a:gd name="connsiteY918" fmla="*/ 2051565 h 3686004"/>
                <a:gd name="connsiteX919" fmla="*/ 164190 w 4041704"/>
                <a:gd name="connsiteY919" fmla="*/ 2046515 h 3686004"/>
                <a:gd name="connsiteX920" fmla="*/ 176598 w 4041704"/>
                <a:gd name="connsiteY920" fmla="*/ 2017463 h 3686004"/>
                <a:gd name="connsiteX921" fmla="*/ 172362 w 4041704"/>
                <a:gd name="connsiteY921" fmla="*/ 1981804 h 3686004"/>
                <a:gd name="connsiteX922" fmla="*/ 157391 w 4041704"/>
                <a:gd name="connsiteY922" fmla="*/ 1971489 h 3686004"/>
                <a:gd name="connsiteX923" fmla="*/ 140371 w 4041704"/>
                <a:gd name="connsiteY923" fmla="*/ 1969374 h 3686004"/>
                <a:gd name="connsiteX924" fmla="*/ 147853 w 4041704"/>
                <a:gd name="connsiteY924" fmla="*/ 1939681 h 3686004"/>
                <a:gd name="connsiteX925" fmla="*/ 158285 w 4041704"/>
                <a:gd name="connsiteY925" fmla="*/ 1920645 h 3686004"/>
                <a:gd name="connsiteX926" fmla="*/ 160830 w 4041704"/>
                <a:gd name="connsiteY926" fmla="*/ 1915989 h 3686004"/>
                <a:gd name="connsiteX927" fmla="*/ 159493 w 4041704"/>
                <a:gd name="connsiteY927" fmla="*/ 1915963 h 3686004"/>
                <a:gd name="connsiteX928" fmla="*/ 153790 w 4041704"/>
                <a:gd name="connsiteY928" fmla="*/ 1913117 h 3686004"/>
                <a:gd name="connsiteX929" fmla="*/ 137462 w 4041704"/>
                <a:gd name="connsiteY929" fmla="*/ 1905516 h 3686004"/>
                <a:gd name="connsiteX930" fmla="*/ 133579 w 4041704"/>
                <a:gd name="connsiteY930" fmla="*/ 1899724 h 3686004"/>
                <a:gd name="connsiteX931" fmla="*/ 133105 w 4041704"/>
                <a:gd name="connsiteY931" fmla="*/ 1895728 h 3686004"/>
                <a:gd name="connsiteX932" fmla="*/ 129392 w 4041704"/>
                <a:gd name="connsiteY932" fmla="*/ 1898293 h 3686004"/>
                <a:gd name="connsiteX933" fmla="*/ 116047 w 4041704"/>
                <a:gd name="connsiteY933" fmla="*/ 1904919 h 3686004"/>
                <a:gd name="connsiteX934" fmla="*/ 112975 w 4041704"/>
                <a:gd name="connsiteY934" fmla="*/ 1904648 h 3686004"/>
                <a:gd name="connsiteX935" fmla="*/ 113239 w 4041704"/>
                <a:gd name="connsiteY935" fmla="*/ 1905442 h 3686004"/>
                <a:gd name="connsiteX936" fmla="*/ 109733 w 4041704"/>
                <a:gd name="connsiteY936" fmla="*/ 1907599 h 3686004"/>
                <a:gd name="connsiteX937" fmla="*/ 93271 w 4041704"/>
                <a:gd name="connsiteY937" fmla="*/ 1905341 h 3686004"/>
                <a:gd name="connsiteX938" fmla="*/ 78716 w 4041704"/>
                <a:gd name="connsiteY938" fmla="*/ 1908782 h 3686004"/>
                <a:gd name="connsiteX939" fmla="*/ 74146 w 4041704"/>
                <a:gd name="connsiteY939" fmla="*/ 1915454 h 3686004"/>
                <a:gd name="connsiteX940" fmla="*/ 71611 w 4041704"/>
                <a:gd name="connsiteY940" fmla="*/ 1917731 h 3686004"/>
                <a:gd name="connsiteX941" fmla="*/ 69334 w 4041704"/>
                <a:gd name="connsiteY941" fmla="*/ 1915194 h 3686004"/>
                <a:gd name="connsiteX942" fmla="*/ 62727 w 4041704"/>
                <a:gd name="connsiteY942" fmla="*/ 1910885 h 3686004"/>
                <a:gd name="connsiteX943" fmla="*/ 49191 w 4041704"/>
                <a:gd name="connsiteY943" fmla="*/ 1906817 h 3686004"/>
                <a:gd name="connsiteX944" fmla="*/ 42777 w 4041704"/>
                <a:gd name="connsiteY944" fmla="*/ 1908054 h 3686004"/>
                <a:gd name="connsiteX945" fmla="*/ 39043 w 4041704"/>
                <a:gd name="connsiteY945" fmla="*/ 1911174 h 3686004"/>
                <a:gd name="connsiteX946" fmla="*/ 35068 w 4041704"/>
                <a:gd name="connsiteY946" fmla="*/ 1907360 h 3686004"/>
                <a:gd name="connsiteX947" fmla="*/ 33663 w 4041704"/>
                <a:gd name="connsiteY947" fmla="*/ 1903778 h 3686004"/>
                <a:gd name="connsiteX948" fmla="*/ 21749 w 4041704"/>
                <a:gd name="connsiteY948" fmla="*/ 1901843 h 3686004"/>
                <a:gd name="connsiteX949" fmla="*/ 19945 w 4041704"/>
                <a:gd name="connsiteY949" fmla="*/ 1903668 h 3686004"/>
                <a:gd name="connsiteX950" fmla="*/ 15118 w 4041704"/>
                <a:gd name="connsiteY950" fmla="*/ 1904528 h 3686004"/>
                <a:gd name="connsiteX951" fmla="*/ 15175 w 4041704"/>
                <a:gd name="connsiteY951" fmla="*/ 1900043 h 3686004"/>
                <a:gd name="connsiteX952" fmla="*/ 17990 w 4041704"/>
                <a:gd name="connsiteY952" fmla="*/ 1896581 h 3686004"/>
                <a:gd name="connsiteX953" fmla="*/ 17531 w 4041704"/>
                <a:gd name="connsiteY953" fmla="*/ 1891099 h 3686004"/>
                <a:gd name="connsiteX954" fmla="*/ 9478 w 4041704"/>
                <a:gd name="connsiteY954" fmla="*/ 1875949 h 3686004"/>
                <a:gd name="connsiteX955" fmla="*/ 3397 w 4041704"/>
                <a:gd name="connsiteY955" fmla="*/ 1856139 h 3686004"/>
                <a:gd name="connsiteX956" fmla="*/ 4652 w 4041704"/>
                <a:gd name="connsiteY956" fmla="*/ 1850811 h 3686004"/>
                <a:gd name="connsiteX957" fmla="*/ 7981 w 4041704"/>
                <a:gd name="connsiteY957" fmla="*/ 1845163 h 3686004"/>
                <a:gd name="connsiteX958" fmla="*/ 7180 w 4041704"/>
                <a:gd name="connsiteY958" fmla="*/ 1842047 h 3686004"/>
                <a:gd name="connsiteX959" fmla="*/ 0 w 4041704"/>
                <a:gd name="connsiteY959" fmla="*/ 1830579 h 3686004"/>
                <a:gd name="connsiteX960" fmla="*/ 1735 w 4041704"/>
                <a:gd name="connsiteY960" fmla="*/ 1818053 h 3686004"/>
                <a:gd name="connsiteX961" fmla="*/ 16041 w 4041704"/>
                <a:gd name="connsiteY961" fmla="*/ 1801382 h 3686004"/>
                <a:gd name="connsiteX962" fmla="*/ 19907 w 4041704"/>
                <a:gd name="connsiteY962" fmla="*/ 1793107 h 3686004"/>
                <a:gd name="connsiteX963" fmla="*/ 27281 w 4041704"/>
                <a:gd name="connsiteY963" fmla="*/ 1778114 h 3686004"/>
                <a:gd name="connsiteX964" fmla="*/ 27243 w 4041704"/>
                <a:gd name="connsiteY964" fmla="*/ 1759781 h 3686004"/>
                <a:gd name="connsiteX965" fmla="*/ 55513 w 4041704"/>
                <a:gd name="connsiteY965" fmla="*/ 1749265 h 3686004"/>
                <a:gd name="connsiteX966" fmla="*/ 70592 w 4041704"/>
                <a:gd name="connsiteY966" fmla="*/ 1744880 h 3686004"/>
                <a:gd name="connsiteX967" fmla="*/ 96805 w 4041704"/>
                <a:gd name="connsiteY967" fmla="*/ 1731928 h 3686004"/>
                <a:gd name="connsiteX968" fmla="*/ 110075 w 4041704"/>
                <a:gd name="connsiteY968" fmla="*/ 1738252 h 3686004"/>
                <a:gd name="connsiteX969" fmla="*/ 121332 w 4041704"/>
                <a:gd name="connsiteY969" fmla="*/ 1736259 h 3686004"/>
                <a:gd name="connsiteX970" fmla="*/ 127329 w 4041704"/>
                <a:gd name="connsiteY970" fmla="*/ 1732239 h 3686004"/>
                <a:gd name="connsiteX971" fmla="*/ 133588 w 4041704"/>
                <a:gd name="connsiteY971" fmla="*/ 1727788 h 3686004"/>
                <a:gd name="connsiteX972" fmla="*/ 134144 w 4041704"/>
                <a:gd name="connsiteY972" fmla="*/ 1734624 h 3686004"/>
                <a:gd name="connsiteX973" fmla="*/ 133196 w 4041704"/>
                <a:gd name="connsiteY973" fmla="*/ 1745861 h 3686004"/>
                <a:gd name="connsiteX974" fmla="*/ 143265 w 4041704"/>
                <a:gd name="connsiteY974" fmla="*/ 1752593 h 3686004"/>
                <a:gd name="connsiteX975" fmla="*/ 152296 w 4041704"/>
                <a:gd name="connsiteY975" fmla="*/ 1747470 h 3686004"/>
                <a:gd name="connsiteX976" fmla="*/ 155718 w 4041704"/>
                <a:gd name="connsiteY976" fmla="*/ 1752512 h 3686004"/>
                <a:gd name="connsiteX977" fmla="*/ 161592 w 4041704"/>
                <a:gd name="connsiteY977" fmla="*/ 1776769 h 3686004"/>
                <a:gd name="connsiteX978" fmla="*/ 166956 w 4041704"/>
                <a:gd name="connsiteY978" fmla="*/ 1788310 h 3686004"/>
                <a:gd name="connsiteX979" fmla="*/ 166316 w 4041704"/>
                <a:gd name="connsiteY979" fmla="*/ 1794564 h 3686004"/>
                <a:gd name="connsiteX980" fmla="*/ 168319 w 4041704"/>
                <a:gd name="connsiteY980" fmla="*/ 1794045 h 3686004"/>
                <a:gd name="connsiteX981" fmla="*/ 174958 w 4041704"/>
                <a:gd name="connsiteY981" fmla="*/ 1788737 h 3686004"/>
                <a:gd name="connsiteX982" fmla="*/ 181371 w 4041704"/>
                <a:gd name="connsiteY982" fmla="*/ 1787500 h 3686004"/>
                <a:gd name="connsiteX983" fmla="*/ 198329 w 4041704"/>
                <a:gd name="connsiteY983" fmla="*/ 1792737 h 3686004"/>
                <a:gd name="connsiteX984" fmla="*/ 201544 w 4041704"/>
                <a:gd name="connsiteY984" fmla="*/ 1788737 h 3686004"/>
                <a:gd name="connsiteX985" fmla="*/ 221079 w 4041704"/>
                <a:gd name="connsiteY985" fmla="*/ 1766397 h 3686004"/>
                <a:gd name="connsiteX986" fmla="*/ 225545 w 4041704"/>
                <a:gd name="connsiteY986" fmla="*/ 1759079 h 3686004"/>
                <a:gd name="connsiteX987" fmla="*/ 226230 w 4041704"/>
                <a:gd name="connsiteY987" fmla="*/ 1748274 h 3686004"/>
                <a:gd name="connsiteX988" fmla="*/ 211965 w 4041704"/>
                <a:gd name="connsiteY988" fmla="*/ 1724214 h 3686004"/>
                <a:gd name="connsiteX989" fmla="*/ 210257 w 4041704"/>
                <a:gd name="connsiteY989" fmla="*/ 1709587 h 3686004"/>
                <a:gd name="connsiteX990" fmla="*/ 224023 w 4041704"/>
                <a:gd name="connsiteY990" fmla="*/ 1707353 h 3686004"/>
                <a:gd name="connsiteX991" fmla="*/ 242241 w 4041704"/>
                <a:gd name="connsiteY991" fmla="*/ 1711379 h 3686004"/>
                <a:gd name="connsiteX992" fmla="*/ 255293 w 4041704"/>
                <a:gd name="connsiteY992" fmla="*/ 1712253 h 3686004"/>
                <a:gd name="connsiteX993" fmla="*/ 264324 w 4041704"/>
                <a:gd name="connsiteY993" fmla="*/ 1707132 h 3686004"/>
                <a:gd name="connsiteX994" fmla="*/ 281407 w 4041704"/>
                <a:gd name="connsiteY994" fmla="*/ 1665575 h 3686004"/>
                <a:gd name="connsiteX995" fmla="*/ 295355 w 4041704"/>
                <a:gd name="connsiteY995" fmla="*/ 1650457 h 3686004"/>
                <a:gd name="connsiteX996" fmla="*/ 318183 w 4041704"/>
                <a:gd name="connsiteY996" fmla="*/ 1650798 h 3686004"/>
                <a:gd name="connsiteX997" fmla="*/ 336105 w 4041704"/>
                <a:gd name="connsiteY997" fmla="*/ 1612706 h 3686004"/>
                <a:gd name="connsiteX998" fmla="*/ 332244 w 4041704"/>
                <a:gd name="connsiteY998" fmla="*/ 1596765 h 3686004"/>
                <a:gd name="connsiteX999" fmla="*/ 345508 w 4041704"/>
                <a:gd name="connsiteY999" fmla="*/ 1592453 h 3686004"/>
                <a:gd name="connsiteX1000" fmla="*/ 372459 w 4041704"/>
                <a:gd name="connsiteY1000" fmla="*/ 1608304 h 3686004"/>
                <a:gd name="connsiteX1001" fmla="*/ 366520 w 4041704"/>
                <a:gd name="connsiteY1001" fmla="*/ 1592867 h 3686004"/>
                <a:gd name="connsiteX1002" fmla="*/ 362257 w 4041704"/>
                <a:gd name="connsiteY1002" fmla="*/ 1584360 h 3686004"/>
                <a:gd name="connsiteX1003" fmla="*/ 341471 w 4041704"/>
                <a:gd name="connsiteY1003" fmla="*/ 1565181 h 3686004"/>
                <a:gd name="connsiteX1004" fmla="*/ 324093 w 4041704"/>
                <a:gd name="connsiteY1004" fmla="*/ 1564622 h 3686004"/>
                <a:gd name="connsiteX1005" fmla="*/ 335369 w 4041704"/>
                <a:gd name="connsiteY1005" fmla="*/ 1524838 h 3686004"/>
                <a:gd name="connsiteX1006" fmla="*/ 346666 w 4041704"/>
                <a:gd name="connsiteY1006" fmla="*/ 1482115 h 3686004"/>
                <a:gd name="connsiteX1007" fmla="*/ 338449 w 4041704"/>
                <a:gd name="connsiteY1007" fmla="*/ 1458790 h 3686004"/>
                <a:gd name="connsiteX1008" fmla="*/ 315695 w 4041704"/>
                <a:gd name="connsiteY1008" fmla="*/ 1460266 h 3686004"/>
                <a:gd name="connsiteX1009" fmla="*/ 297610 w 4041704"/>
                <a:gd name="connsiteY1009" fmla="*/ 1473451 h 3686004"/>
                <a:gd name="connsiteX1010" fmla="*/ 259036 w 4041704"/>
                <a:gd name="connsiteY1010" fmla="*/ 1450509 h 3686004"/>
                <a:gd name="connsiteX1011" fmla="*/ 253178 w 4041704"/>
                <a:gd name="connsiteY1011" fmla="*/ 1447526 h 3686004"/>
                <a:gd name="connsiteX1012" fmla="*/ 255985 w 4041704"/>
                <a:gd name="connsiteY1012" fmla="*/ 1430337 h 3686004"/>
                <a:gd name="connsiteX1013" fmla="*/ 268401 w 4041704"/>
                <a:gd name="connsiteY1013" fmla="*/ 1411922 h 3686004"/>
                <a:gd name="connsiteX1014" fmla="*/ 304630 w 4041704"/>
                <a:gd name="connsiteY1014" fmla="*/ 1400946 h 3686004"/>
                <a:gd name="connsiteX1015" fmla="*/ 320032 w 4041704"/>
                <a:gd name="connsiteY1015" fmla="*/ 1411524 h 3686004"/>
                <a:gd name="connsiteX1016" fmla="*/ 331486 w 4041704"/>
                <a:gd name="connsiteY1016" fmla="*/ 1417921 h 3686004"/>
                <a:gd name="connsiteX1017" fmla="*/ 388646 w 4041704"/>
                <a:gd name="connsiteY1017" fmla="*/ 1394907 h 3686004"/>
                <a:gd name="connsiteX1018" fmla="*/ 399615 w 4041704"/>
                <a:gd name="connsiteY1018" fmla="*/ 1361433 h 3686004"/>
                <a:gd name="connsiteX1019" fmla="*/ 394231 w 4041704"/>
                <a:gd name="connsiteY1019" fmla="*/ 1352832 h 3686004"/>
                <a:gd name="connsiteX1020" fmla="*/ 408825 w 4041704"/>
                <a:gd name="connsiteY1020" fmla="*/ 1308576 h 3686004"/>
                <a:gd name="connsiteX1021" fmla="*/ 433980 w 4041704"/>
                <a:gd name="connsiteY1021" fmla="*/ 1286710 h 3686004"/>
                <a:gd name="connsiteX1022" fmla="*/ 475774 w 4041704"/>
                <a:gd name="connsiteY1022" fmla="*/ 1271450 h 3686004"/>
                <a:gd name="connsiteX1023" fmla="*/ 492912 w 4041704"/>
                <a:gd name="connsiteY1023" fmla="*/ 1269501 h 3686004"/>
                <a:gd name="connsiteX1024" fmla="*/ 466485 w 4041704"/>
                <a:gd name="connsiteY1024" fmla="*/ 1252791 h 3686004"/>
                <a:gd name="connsiteX1025" fmla="*/ 464596 w 4041704"/>
                <a:gd name="connsiteY1025" fmla="*/ 1251046 h 3686004"/>
                <a:gd name="connsiteX1026" fmla="*/ 464260 w 4041704"/>
                <a:gd name="connsiteY1026" fmla="*/ 1249660 h 3686004"/>
                <a:gd name="connsiteX1027" fmla="*/ 426403 w 4041704"/>
                <a:gd name="connsiteY1027" fmla="*/ 1164545 h 3686004"/>
                <a:gd name="connsiteX1028" fmla="*/ 424723 w 4041704"/>
                <a:gd name="connsiteY1028" fmla="*/ 1122763 h 3686004"/>
                <a:gd name="connsiteX1029" fmla="*/ 431810 w 4041704"/>
                <a:gd name="connsiteY1029" fmla="*/ 1076290 h 3686004"/>
                <a:gd name="connsiteX1030" fmla="*/ 432233 w 4041704"/>
                <a:gd name="connsiteY1030" fmla="*/ 1065915 h 3686004"/>
                <a:gd name="connsiteX1031" fmla="*/ 433350 w 4041704"/>
                <a:gd name="connsiteY1031" fmla="*/ 996308 h 3686004"/>
                <a:gd name="connsiteX1032" fmla="*/ 429489 w 4041704"/>
                <a:gd name="connsiteY1032" fmla="*/ 980368 h 3686004"/>
                <a:gd name="connsiteX1033" fmla="*/ 426913 w 4041704"/>
                <a:gd name="connsiteY1033" fmla="*/ 954578 h 3686004"/>
                <a:gd name="connsiteX1034" fmla="*/ 412104 w 4041704"/>
                <a:gd name="connsiteY1034" fmla="*/ 969171 h 3686004"/>
                <a:gd name="connsiteX1035" fmla="*/ 396826 w 4041704"/>
                <a:gd name="connsiteY1035" fmla="*/ 965166 h 3686004"/>
                <a:gd name="connsiteX1036" fmla="*/ 368670 w 4041704"/>
                <a:gd name="connsiteY1036" fmla="*/ 936766 h 3686004"/>
                <a:gd name="connsiteX1037" fmla="*/ 354173 w 4041704"/>
                <a:gd name="connsiteY1037" fmla="*/ 920835 h 3686004"/>
                <a:gd name="connsiteX1038" fmla="*/ 350867 w 4041704"/>
                <a:gd name="connsiteY1038" fmla="*/ 911730 h 3686004"/>
                <a:gd name="connsiteX1039" fmla="*/ 344649 w 4041704"/>
                <a:gd name="connsiteY1039" fmla="*/ 875449 h 3686004"/>
                <a:gd name="connsiteX1040" fmla="*/ 346207 w 4041704"/>
                <a:gd name="connsiteY1040" fmla="*/ 851592 h 3686004"/>
                <a:gd name="connsiteX1041" fmla="*/ 345076 w 4041704"/>
                <a:gd name="connsiteY1041" fmla="*/ 840860 h 3686004"/>
                <a:gd name="connsiteX1042" fmla="*/ 343163 w 4041704"/>
                <a:gd name="connsiteY1042" fmla="*/ 828988 h 36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</a:cxnLst>
              <a:rect l="l" t="t" r="r" b="b"/>
              <a:pathLst>
                <a:path w="4041704" h="3686004">
                  <a:moveTo>
                    <a:pt x="3386347" y="2411413"/>
                  </a:moveTo>
                  <a:lnTo>
                    <a:pt x="3386340" y="2411535"/>
                  </a:lnTo>
                  <a:lnTo>
                    <a:pt x="3386483" y="2411511"/>
                  </a:lnTo>
                  <a:close/>
                  <a:moveTo>
                    <a:pt x="3362819" y="2194357"/>
                  </a:moveTo>
                  <a:cubicBezTo>
                    <a:pt x="3360830" y="2196729"/>
                    <a:pt x="3360305" y="2199199"/>
                    <a:pt x="3361204" y="2201156"/>
                  </a:cubicBezTo>
                  <a:lnTo>
                    <a:pt x="3365647" y="2203538"/>
                  </a:lnTo>
                  <a:lnTo>
                    <a:pt x="3367414" y="2187828"/>
                  </a:lnTo>
                  <a:lnTo>
                    <a:pt x="3369533" y="2184367"/>
                  </a:lnTo>
                  <a:close/>
                  <a:moveTo>
                    <a:pt x="3369683" y="2161469"/>
                  </a:moveTo>
                  <a:lnTo>
                    <a:pt x="3378698" y="2161125"/>
                  </a:lnTo>
                  <a:cubicBezTo>
                    <a:pt x="3380316" y="2161515"/>
                    <a:pt x="3381480" y="2162439"/>
                    <a:pt x="3381834" y="2164342"/>
                  </a:cubicBezTo>
                  <a:lnTo>
                    <a:pt x="3381252" y="2167406"/>
                  </a:lnTo>
                  <a:lnTo>
                    <a:pt x="3393725" y="2151948"/>
                  </a:lnTo>
                  <a:cubicBezTo>
                    <a:pt x="3395106" y="2150016"/>
                    <a:pt x="3397011" y="2148168"/>
                    <a:pt x="3398392" y="2146236"/>
                  </a:cubicBezTo>
                  <a:cubicBezTo>
                    <a:pt x="3395687" y="2146345"/>
                    <a:pt x="3394306" y="2148277"/>
                    <a:pt x="3392043" y="2148993"/>
                  </a:cubicBezTo>
                  <a:close/>
                  <a:moveTo>
                    <a:pt x="3355458" y="2155683"/>
                  </a:moveTo>
                  <a:lnTo>
                    <a:pt x="3355439" y="2156097"/>
                  </a:lnTo>
                  <a:cubicBezTo>
                    <a:pt x="3356073" y="2158885"/>
                    <a:pt x="3356602" y="2162329"/>
                    <a:pt x="3358079" y="2164040"/>
                  </a:cubicBezTo>
                  <a:lnTo>
                    <a:pt x="3362945" y="2162609"/>
                  </a:lnTo>
                  <a:lnTo>
                    <a:pt x="3362474" y="2162586"/>
                  </a:lnTo>
                  <a:close/>
                  <a:moveTo>
                    <a:pt x="3340275" y="2163884"/>
                  </a:moveTo>
                  <a:lnTo>
                    <a:pt x="3339342" y="2166886"/>
                  </a:lnTo>
                  <a:lnTo>
                    <a:pt x="3339875" y="2166130"/>
                  </a:lnTo>
                  <a:close/>
                  <a:moveTo>
                    <a:pt x="3552686" y="1785302"/>
                  </a:moveTo>
                  <a:lnTo>
                    <a:pt x="3552595" y="1785639"/>
                  </a:lnTo>
                  <a:lnTo>
                    <a:pt x="3553346" y="1786264"/>
                  </a:lnTo>
                  <a:close/>
                  <a:moveTo>
                    <a:pt x="3376296" y="1583151"/>
                  </a:moveTo>
                  <a:lnTo>
                    <a:pt x="3375997" y="1583729"/>
                  </a:lnTo>
                  <a:lnTo>
                    <a:pt x="3377264" y="1583840"/>
                  </a:lnTo>
                  <a:lnTo>
                    <a:pt x="3381205" y="1582227"/>
                  </a:lnTo>
                  <a:close/>
                  <a:moveTo>
                    <a:pt x="3320681" y="1573903"/>
                  </a:moveTo>
                  <a:lnTo>
                    <a:pt x="3321545" y="1574218"/>
                  </a:lnTo>
                  <a:lnTo>
                    <a:pt x="3321319" y="1573906"/>
                  </a:lnTo>
                  <a:close/>
                  <a:moveTo>
                    <a:pt x="3273764" y="1356808"/>
                  </a:moveTo>
                  <a:lnTo>
                    <a:pt x="3271648" y="1370709"/>
                  </a:lnTo>
                  <a:cubicBezTo>
                    <a:pt x="3271978" y="1375263"/>
                    <a:pt x="3273039" y="1379642"/>
                    <a:pt x="3273370" y="1384198"/>
                  </a:cubicBezTo>
                  <a:cubicBezTo>
                    <a:pt x="3273877" y="1389483"/>
                    <a:pt x="3272980" y="1393756"/>
                    <a:pt x="3270646" y="1397074"/>
                  </a:cubicBezTo>
                  <a:lnTo>
                    <a:pt x="3268575" y="1398376"/>
                  </a:lnTo>
                  <a:lnTo>
                    <a:pt x="3299781" y="1403318"/>
                  </a:lnTo>
                  <a:lnTo>
                    <a:pt x="3292105" y="1393842"/>
                  </a:lnTo>
                  <a:cubicBezTo>
                    <a:pt x="3289620" y="1385174"/>
                    <a:pt x="3285580" y="1377268"/>
                    <a:pt x="3281163" y="1369598"/>
                  </a:cubicBezTo>
                  <a:close/>
                  <a:moveTo>
                    <a:pt x="2942540" y="460381"/>
                  </a:moveTo>
                  <a:lnTo>
                    <a:pt x="2943393" y="463167"/>
                  </a:lnTo>
                  <a:cubicBezTo>
                    <a:pt x="2943843" y="467018"/>
                    <a:pt x="2943651" y="471410"/>
                    <a:pt x="2946045" y="474113"/>
                  </a:cubicBezTo>
                  <a:cubicBezTo>
                    <a:pt x="2957054" y="487671"/>
                    <a:pt x="2962515" y="487893"/>
                    <a:pt x="2974889" y="476785"/>
                  </a:cubicBezTo>
                  <a:lnTo>
                    <a:pt x="2975278" y="476498"/>
                  </a:lnTo>
                  <a:lnTo>
                    <a:pt x="2980094" y="461238"/>
                  </a:lnTo>
                  <a:cubicBezTo>
                    <a:pt x="2980716" y="455632"/>
                    <a:pt x="2980246" y="449903"/>
                    <a:pt x="2978625" y="444405"/>
                  </a:cubicBezTo>
                  <a:lnTo>
                    <a:pt x="2976516" y="441086"/>
                  </a:lnTo>
                  <a:lnTo>
                    <a:pt x="2971944" y="444037"/>
                  </a:lnTo>
                  <a:cubicBezTo>
                    <a:pt x="2964043" y="447549"/>
                    <a:pt x="2955780" y="450208"/>
                    <a:pt x="2947692" y="453174"/>
                  </a:cubicBezTo>
                  <a:close/>
                  <a:moveTo>
                    <a:pt x="931457" y="2960614"/>
                  </a:moveTo>
                  <a:lnTo>
                    <a:pt x="932617" y="2960737"/>
                  </a:lnTo>
                  <a:lnTo>
                    <a:pt x="932419" y="2960450"/>
                  </a:lnTo>
                  <a:close/>
                  <a:moveTo>
                    <a:pt x="731853" y="2718061"/>
                  </a:moveTo>
                  <a:lnTo>
                    <a:pt x="741742" y="2737711"/>
                  </a:lnTo>
                  <a:cubicBezTo>
                    <a:pt x="744870" y="2750390"/>
                    <a:pt x="761291" y="2747562"/>
                    <a:pt x="767713" y="2756738"/>
                  </a:cubicBezTo>
                  <a:lnTo>
                    <a:pt x="778286" y="2745315"/>
                  </a:lnTo>
                  <a:lnTo>
                    <a:pt x="777750" y="2745207"/>
                  </a:lnTo>
                  <a:cubicBezTo>
                    <a:pt x="774197" y="2743512"/>
                    <a:pt x="771129" y="2740930"/>
                    <a:pt x="768222" y="2737381"/>
                  </a:cubicBezTo>
                  <a:cubicBezTo>
                    <a:pt x="762410" y="2730924"/>
                    <a:pt x="757243" y="2723824"/>
                    <a:pt x="748847" y="2719950"/>
                  </a:cubicBezTo>
                  <a:cubicBezTo>
                    <a:pt x="744326" y="2718014"/>
                    <a:pt x="740128" y="2716723"/>
                    <a:pt x="735849" y="2716722"/>
                  </a:cubicBezTo>
                  <a:close/>
                  <a:moveTo>
                    <a:pt x="1246175" y="310765"/>
                  </a:moveTo>
                  <a:lnTo>
                    <a:pt x="1255291" y="304099"/>
                  </a:lnTo>
                  <a:lnTo>
                    <a:pt x="1253742" y="306184"/>
                  </a:lnTo>
                  <a:cubicBezTo>
                    <a:pt x="1251717" y="308669"/>
                    <a:pt x="1249600" y="310251"/>
                    <a:pt x="1247181" y="310884"/>
                  </a:cubicBezTo>
                  <a:close/>
                  <a:moveTo>
                    <a:pt x="783421" y="946304"/>
                  </a:moveTo>
                  <a:cubicBezTo>
                    <a:pt x="782304" y="948533"/>
                    <a:pt x="782114" y="950920"/>
                    <a:pt x="784179" y="953359"/>
                  </a:cubicBezTo>
                  <a:lnTo>
                    <a:pt x="784245" y="953368"/>
                  </a:lnTo>
                  <a:lnTo>
                    <a:pt x="784830" y="944504"/>
                  </a:lnTo>
                  <a:close/>
                  <a:moveTo>
                    <a:pt x="658370" y="913024"/>
                  </a:moveTo>
                  <a:lnTo>
                    <a:pt x="652593" y="931066"/>
                  </a:lnTo>
                  <a:lnTo>
                    <a:pt x="659391" y="930691"/>
                  </a:lnTo>
                  <a:cubicBezTo>
                    <a:pt x="663107" y="930780"/>
                    <a:pt x="666835" y="930339"/>
                    <a:pt x="668518" y="926662"/>
                  </a:cubicBezTo>
                  <a:cubicBezTo>
                    <a:pt x="670200" y="922985"/>
                    <a:pt x="666523" y="921303"/>
                    <a:pt x="664451" y="919128"/>
                  </a:cubicBezTo>
                  <a:close/>
                  <a:moveTo>
                    <a:pt x="343163" y="828988"/>
                  </a:moveTo>
                  <a:cubicBezTo>
                    <a:pt x="344299" y="825916"/>
                    <a:pt x="347538" y="823755"/>
                    <a:pt x="353858" y="822591"/>
                  </a:cubicBezTo>
                  <a:cubicBezTo>
                    <a:pt x="363992" y="820505"/>
                    <a:pt x="366231" y="810057"/>
                    <a:pt x="368544" y="801426"/>
                  </a:cubicBezTo>
                  <a:cubicBezTo>
                    <a:pt x="373619" y="781486"/>
                    <a:pt x="373619" y="781486"/>
                    <a:pt x="393106" y="789240"/>
                  </a:cubicBezTo>
                  <a:cubicBezTo>
                    <a:pt x="395259" y="790553"/>
                    <a:pt x="397243" y="791173"/>
                    <a:pt x="399658" y="792057"/>
                  </a:cubicBezTo>
                  <a:cubicBezTo>
                    <a:pt x="410011" y="795418"/>
                    <a:pt x="418233" y="794528"/>
                    <a:pt x="419801" y="781308"/>
                  </a:cubicBezTo>
                  <a:cubicBezTo>
                    <a:pt x="419318" y="776289"/>
                    <a:pt x="422353" y="775186"/>
                    <a:pt x="425891" y="776165"/>
                  </a:cubicBezTo>
                  <a:cubicBezTo>
                    <a:pt x="430553" y="777237"/>
                    <a:pt x="435646" y="778570"/>
                    <a:pt x="439258" y="781365"/>
                  </a:cubicBezTo>
                  <a:cubicBezTo>
                    <a:pt x="446911" y="787216"/>
                    <a:pt x="454418" y="789433"/>
                    <a:pt x="463187" y="784741"/>
                  </a:cubicBezTo>
                  <a:cubicBezTo>
                    <a:pt x="468133" y="782442"/>
                    <a:pt x="472701" y="784638"/>
                    <a:pt x="477100" y="786141"/>
                  </a:cubicBezTo>
                  <a:cubicBezTo>
                    <a:pt x="485718" y="802029"/>
                    <a:pt x="479401" y="825938"/>
                    <a:pt x="501304" y="834574"/>
                  </a:cubicBezTo>
                  <a:cubicBezTo>
                    <a:pt x="506564" y="836602"/>
                    <a:pt x="506142" y="846977"/>
                    <a:pt x="514648" y="842715"/>
                  </a:cubicBezTo>
                  <a:cubicBezTo>
                    <a:pt x="532470" y="829961"/>
                    <a:pt x="532207" y="830391"/>
                    <a:pt x="552271" y="842041"/>
                  </a:cubicBezTo>
                  <a:cubicBezTo>
                    <a:pt x="557867" y="845455"/>
                    <a:pt x="562318" y="851714"/>
                    <a:pt x="570635" y="849700"/>
                  </a:cubicBezTo>
                  <a:cubicBezTo>
                    <a:pt x="576851" y="851128"/>
                    <a:pt x="582089" y="856097"/>
                    <a:pt x="588778" y="851910"/>
                  </a:cubicBezTo>
                  <a:cubicBezTo>
                    <a:pt x="599342" y="850085"/>
                    <a:pt x="608141" y="853089"/>
                    <a:pt x="615963" y="859632"/>
                  </a:cubicBezTo>
                  <a:cubicBezTo>
                    <a:pt x="616132" y="860326"/>
                    <a:pt x="616132" y="860326"/>
                    <a:pt x="616299" y="861019"/>
                  </a:cubicBezTo>
                  <a:cubicBezTo>
                    <a:pt x="625013" y="863678"/>
                    <a:pt x="630713" y="861838"/>
                    <a:pt x="634797" y="857685"/>
                  </a:cubicBezTo>
                  <a:lnTo>
                    <a:pt x="637257" y="852876"/>
                  </a:lnTo>
                  <a:lnTo>
                    <a:pt x="644105" y="816137"/>
                  </a:lnTo>
                  <a:cubicBezTo>
                    <a:pt x="645642" y="796524"/>
                    <a:pt x="650484" y="793986"/>
                    <a:pt x="669424" y="801349"/>
                  </a:cubicBezTo>
                  <a:cubicBezTo>
                    <a:pt x="671489" y="803788"/>
                    <a:pt x="671824" y="806452"/>
                    <a:pt x="671560" y="809100"/>
                  </a:cubicBezTo>
                  <a:lnTo>
                    <a:pt x="670812" y="813063"/>
                  </a:lnTo>
                  <a:lnTo>
                    <a:pt x="675492" y="817242"/>
                  </a:lnTo>
                  <a:cubicBezTo>
                    <a:pt x="676510" y="819931"/>
                    <a:pt x="677284" y="823504"/>
                    <a:pt x="679761" y="827674"/>
                  </a:cubicBezTo>
                  <a:cubicBezTo>
                    <a:pt x="679644" y="831737"/>
                    <a:pt x="677806" y="834751"/>
                    <a:pt x="674844" y="837668"/>
                  </a:cubicBezTo>
                  <a:lnTo>
                    <a:pt x="667970" y="841657"/>
                  </a:lnTo>
                  <a:lnTo>
                    <a:pt x="668977" y="847276"/>
                  </a:lnTo>
                  <a:cubicBezTo>
                    <a:pt x="672471" y="856522"/>
                    <a:pt x="679049" y="864515"/>
                    <a:pt x="686345" y="870267"/>
                  </a:cubicBezTo>
                  <a:cubicBezTo>
                    <a:pt x="689983" y="873542"/>
                    <a:pt x="695784" y="875276"/>
                    <a:pt x="696716" y="880609"/>
                  </a:cubicBezTo>
                  <a:cubicBezTo>
                    <a:pt x="697688" y="884350"/>
                    <a:pt x="697701" y="883819"/>
                    <a:pt x="699358" y="881204"/>
                  </a:cubicBezTo>
                  <a:cubicBezTo>
                    <a:pt x="700470" y="879107"/>
                    <a:pt x="702632" y="877566"/>
                    <a:pt x="704199" y="878665"/>
                  </a:cubicBezTo>
                  <a:cubicBezTo>
                    <a:pt x="719968" y="885420"/>
                    <a:pt x="727694" y="873392"/>
                    <a:pt x="736405" y="864574"/>
                  </a:cubicBezTo>
                  <a:cubicBezTo>
                    <a:pt x="739123" y="861985"/>
                    <a:pt x="742384" y="858877"/>
                    <a:pt x="746126" y="857906"/>
                  </a:cubicBezTo>
                  <a:cubicBezTo>
                    <a:pt x="751990" y="856985"/>
                    <a:pt x="757791" y="858718"/>
                    <a:pt x="759772" y="864608"/>
                  </a:cubicBezTo>
                  <a:cubicBezTo>
                    <a:pt x="767194" y="887094"/>
                    <a:pt x="788866" y="891336"/>
                    <a:pt x="806189" y="899721"/>
                  </a:cubicBezTo>
                  <a:cubicBezTo>
                    <a:pt x="807257" y="899482"/>
                    <a:pt x="808988" y="899258"/>
                    <a:pt x="810502" y="899825"/>
                  </a:cubicBezTo>
                  <a:lnTo>
                    <a:pt x="812660" y="903314"/>
                  </a:lnTo>
                  <a:lnTo>
                    <a:pt x="817662" y="897914"/>
                  </a:lnTo>
                  <a:lnTo>
                    <a:pt x="813177" y="889446"/>
                  </a:lnTo>
                  <a:cubicBezTo>
                    <a:pt x="809797" y="878880"/>
                    <a:pt x="804682" y="876043"/>
                    <a:pt x="794007" y="878389"/>
                  </a:cubicBezTo>
                  <a:cubicBezTo>
                    <a:pt x="792575" y="878743"/>
                    <a:pt x="791391" y="879494"/>
                    <a:pt x="789170" y="880349"/>
                  </a:cubicBezTo>
                  <a:cubicBezTo>
                    <a:pt x="788722" y="871793"/>
                    <a:pt x="793888" y="866862"/>
                    <a:pt x="797766" y="861641"/>
                  </a:cubicBezTo>
                  <a:cubicBezTo>
                    <a:pt x="802577" y="855277"/>
                    <a:pt x="805062" y="848730"/>
                    <a:pt x="802787" y="840778"/>
                  </a:cubicBezTo>
                  <a:cubicBezTo>
                    <a:pt x="801761" y="834799"/>
                    <a:pt x="798723" y="831751"/>
                    <a:pt x="792348" y="833029"/>
                  </a:cubicBezTo>
                  <a:cubicBezTo>
                    <a:pt x="785577" y="834558"/>
                    <a:pt x="780279" y="834048"/>
                    <a:pt x="776427" y="827097"/>
                  </a:cubicBezTo>
                  <a:cubicBezTo>
                    <a:pt x="772429" y="820789"/>
                    <a:pt x="776662" y="817002"/>
                    <a:pt x="780645" y="812820"/>
                  </a:cubicBezTo>
                  <a:cubicBezTo>
                    <a:pt x="781973" y="811426"/>
                    <a:pt x="784734" y="809677"/>
                    <a:pt x="782590" y="807168"/>
                  </a:cubicBezTo>
                  <a:cubicBezTo>
                    <a:pt x="780592" y="804014"/>
                    <a:pt x="776767" y="801466"/>
                    <a:pt x="773112" y="802676"/>
                  </a:cubicBezTo>
                  <a:cubicBezTo>
                    <a:pt x="762935" y="805811"/>
                    <a:pt x="760228" y="799792"/>
                    <a:pt x="757703" y="791447"/>
                  </a:cubicBezTo>
                  <a:cubicBezTo>
                    <a:pt x="753325" y="779304"/>
                    <a:pt x="746185" y="768911"/>
                    <a:pt x="736284" y="760268"/>
                  </a:cubicBezTo>
                  <a:cubicBezTo>
                    <a:pt x="733498" y="757614"/>
                    <a:pt x="731354" y="755104"/>
                    <a:pt x="731578" y="751096"/>
                  </a:cubicBezTo>
                  <a:cubicBezTo>
                    <a:pt x="731708" y="739963"/>
                    <a:pt x="729722" y="730724"/>
                    <a:pt x="718061" y="725407"/>
                  </a:cubicBezTo>
                  <a:cubicBezTo>
                    <a:pt x="713840" y="723109"/>
                    <a:pt x="716535" y="718638"/>
                    <a:pt x="719151" y="717533"/>
                  </a:cubicBezTo>
                  <a:cubicBezTo>
                    <a:pt x="733915" y="712044"/>
                    <a:pt x="734006" y="702593"/>
                    <a:pt x="727549" y="690662"/>
                  </a:cubicBezTo>
                  <a:cubicBezTo>
                    <a:pt x="726695" y="688442"/>
                    <a:pt x="727273" y="685864"/>
                    <a:pt x="727207" y="683143"/>
                  </a:cubicBezTo>
                  <a:cubicBezTo>
                    <a:pt x="726773" y="668502"/>
                    <a:pt x="727062" y="667214"/>
                    <a:pt x="741036" y="662224"/>
                  </a:cubicBezTo>
                  <a:cubicBezTo>
                    <a:pt x="748740" y="659553"/>
                    <a:pt x="752579" y="656015"/>
                    <a:pt x="751237" y="646919"/>
                  </a:cubicBezTo>
                  <a:cubicBezTo>
                    <a:pt x="750356" y="640296"/>
                    <a:pt x="751697" y="632816"/>
                    <a:pt x="757507" y="628028"/>
                  </a:cubicBezTo>
                  <a:cubicBezTo>
                    <a:pt x="762923" y="623491"/>
                    <a:pt x="760819" y="619299"/>
                    <a:pt x="758071" y="614963"/>
                  </a:cubicBezTo>
                  <a:cubicBezTo>
                    <a:pt x="755323" y="610627"/>
                    <a:pt x="752430" y="606935"/>
                    <a:pt x="752943" y="601638"/>
                  </a:cubicBezTo>
                  <a:cubicBezTo>
                    <a:pt x="753166" y="597628"/>
                    <a:pt x="749945" y="596908"/>
                    <a:pt x="747224" y="596975"/>
                  </a:cubicBezTo>
                  <a:cubicBezTo>
                    <a:pt x="743319" y="597791"/>
                    <a:pt x="740059" y="598753"/>
                    <a:pt x="736654" y="600358"/>
                  </a:cubicBezTo>
                  <a:cubicBezTo>
                    <a:pt x="724651" y="604097"/>
                    <a:pt x="723757" y="603559"/>
                    <a:pt x="722350" y="591743"/>
                  </a:cubicBezTo>
                  <a:cubicBezTo>
                    <a:pt x="721325" y="585763"/>
                    <a:pt x="721981" y="579822"/>
                    <a:pt x="721599" y="573987"/>
                  </a:cubicBezTo>
                  <a:cubicBezTo>
                    <a:pt x="721506" y="566862"/>
                    <a:pt x="721414" y="559738"/>
                    <a:pt x="732116" y="561796"/>
                  </a:cubicBezTo>
                  <a:cubicBezTo>
                    <a:pt x="735732" y="562268"/>
                    <a:pt x="738136" y="559086"/>
                    <a:pt x="736677" y="555038"/>
                  </a:cubicBezTo>
                  <a:cubicBezTo>
                    <a:pt x="735112" y="549952"/>
                    <a:pt x="733691" y="544222"/>
                    <a:pt x="725922" y="544173"/>
                  </a:cubicBezTo>
                  <a:cubicBezTo>
                    <a:pt x="725528" y="544423"/>
                    <a:pt x="725134" y="544673"/>
                    <a:pt x="724095" y="544779"/>
                  </a:cubicBezTo>
                  <a:cubicBezTo>
                    <a:pt x="720190" y="545596"/>
                    <a:pt x="716418" y="551855"/>
                    <a:pt x="711882" y="546442"/>
                  </a:cubicBezTo>
                  <a:cubicBezTo>
                    <a:pt x="707596" y="541422"/>
                    <a:pt x="705925" y="535298"/>
                    <a:pt x="706478" y="528319"/>
                  </a:cubicBezTo>
                  <a:cubicBezTo>
                    <a:pt x="707383" y="522772"/>
                    <a:pt x="710223" y="517658"/>
                    <a:pt x="713562" y="513331"/>
                  </a:cubicBezTo>
                  <a:cubicBezTo>
                    <a:pt x="716362" y="509899"/>
                    <a:pt x="719123" y="508150"/>
                    <a:pt x="722515" y="512630"/>
                  </a:cubicBezTo>
                  <a:cubicBezTo>
                    <a:pt x="723908" y="513956"/>
                    <a:pt x="725697" y="515034"/>
                    <a:pt x="727274" y="514033"/>
                  </a:cubicBezTo>
                  <a:cubicBezTo>
                    <a:pt x="730035" y="512284"/>
                    <a:pt x="729180" y="510063"/>
                    <a:pt x="728181" y="508486"/>
                  </a:cubicBezTo>
                  <a:cubicBezTo>
                    <a:pt x="726577" y="505083"/>
                    <a:pt x="724827" y="502324"/>
                    <a:pt x="723473" y="499314"/>
                  </a:cubicBezTo>
                  <a:cubicBezTo>
                    <a:pt x="718661" y="489104"/>
                    <a:pt x="722724" y="481557"/>
                    <a:pt x="733648" y="479606"/>
                  </a:cubicBezTo>
                  <a:cubicBezTo>
                    <a:pt x="735081" y="479251"/>
                    <a:pt x="736119" y="479145"/>
                    <a:pt x="737158" y="479038"/>
                  </a:cubicBezTo>
                  <a:cubicBezTo>
                    <a:pt x="754024" y="477743"/>
                    <a:pt x="755747" y="476098"/>
                    <a:pt x="753169" y="458948"/>
                  </a:cubicBezTo>
                  <a:cubicBezTo>
                    <a:pt x="752288" y="452323"/>
                    <a:pt x="753300" y="447814"/>
                    <a:pt x="759715" y="444853"/>
                  </a:cubicBezTo>
                  <a:cubicBezTo>
                    <a:pt x="762331" y="443748"/>
                    <a:pt x="764053" y="442104"/>
                    <a:pt x="765776" y="440460"/>
                  </a:cubicBezTo>
                  <a:cubicBezTo>
                    <a:pt x="777357" y="432567"/>
                    <a:pt x="783680" y="422483"/>
                    <a:pt x="778198" y="407724"/>
                  </a:cubicBezTo>
                  <a:cubicBezTo>
                    <a:pt x="776382" y="402244"/>
                    <a:pt x="775357" y="396265"/>
                    <a:pt x="776014" y="390323"/>
                  </a:cubicBezTo>
                  <a:cubicBezTo>
                    <a:pt x="776237" y="386314"/>
                    <a:pt x="778392" y="382738"/>
                    <a:pt x="782297" y="381921"/>
                  </a:cubicBezTo>
                  <a:cubicBezTo>
                    <a:pt x="786990" y="380605"/>
                    <a:pt x="787661" y="385151"/>
                    <a:pt x="789015" y="388160"/>
                  </a:cubicBezTo>
                  <a:cubicBezTo>
                    <a:pt x="798429" y="406505"/>
                    <a:pt x="798429" y="406505"/>
                    <a:pt x="812745" y="392459"/>
                  </a:cubicBezTo>
                  <a:cubicBezTo>
                    <a:pt x="817912" y="387528"/>
                    <a:pt x="823183" y="383635"/>
                    <a:pt x="829848" y="381068"/>
                  </a:cubicBezTo>
                  <a:cubicBezTo>
                    <a:pt x="836764" y="378895"/>
                    <a:pt x="842246" y="377078"/>
                    <a:pt x="849359" y="383069"/>
                  </a:cubicBezTo>
                  <a:cubicBezTo>
                    <a:pt x="860047" y="391212"/>
                    <a:pt x="877033" y="384868"/>
                    <a:pt x="885906" y="370957"/>
                  </a:cubicBezTo>
                  <a:cubicBezTo>
                    <a:pt x="887379" y="368919"/>
                    <a:pt x="888207" y="366736"/>
                    <a:pt x="889824" y="364054"/>
                  </a:cubicBezTo>
                  <a:cubicBezTo>
                    <a:pt x="897146" y="372121"/>
                    <a:pt x="904759" y="378899"/>
                    <a:pt x="916328" y="377092"/>
                  </a:cubicBezTo>
                  <a:cubicBezTo>
                    <a:pt x="926858" y="375392"/>
                    <a:pt x="933497" y="368421"/>
                    <a:pt x="940780" y="361596"/>
                  </a:cubicBezTo>
                  <a:cubicBezTo>
                    <a:pt x="943067" y="363461"/>
                    <a:pt x="941989" y="365249"/>
                    <a:pt x="941950" y="366932"/>
                  </a:cubicBezTo>
                  <a:cubicBezTo>
                    <a:pt x="939559" y="380603"/>
                    <a:pt x="948959" y="388458"/>
                    <a:pt x="962645" y="384757"/>
                  </a:cubicBezTo>
                  <a:cubicBezTo>
                    <a:pt x="976724" y="380807"/>
                    <a:pt x="976724" y="380807"/>
                    <a:pt x="980276" y="395131"/>
                  </a:cubicBezTo>
                  <a:cubicBezTo>
                    <a:pt x="982760" y="405159"/>
                    <a:pt x="992989" y="410831"/>
                    <a:pt x="1002415" y="406516"/>
                  </a:cubicBezTo>
                  <a:cubicBezTo>
                    <a:pt x="1007253" y="404555"/>
                    <a:pt x="1005150" y="400363"/>
                    <a:pt x="1004189" y="397105"/>
                  </a:cubicBezTo>
                  <a:cubicBezTo>
                    <a:pt x="1002374" y="391624"/>
                    <a:pt x="999666" y="385605"/>
                    <a:pt x="1004583" y="380280"/>
                  </a:cubicBezTo>
                  <a:cubicBezTo>
                    <a:pt x="1008026" y="376992"/>
                    <a:pt x="1010538" y="374847"/>
                    <a:pt x="1012707" y="381760"/>
                  </a:cubicBezTo>
                  <a:cubicBezTo>
                    <a:pt x="1018651" y="398989"/>
                    <a:pt x="1025842" y="401614"/>
                    <a:pt x="1041579" y="393299"/>
                  </a:cubicBezTo>
                  <a:cubicBezTo>
                    <a:pt x="1061509" y="382878"/>
                    <a:pt x="1081925" y="379332"/>
                    <a:pt x="1103867" y="382553"/>
                  </a:cubicBezTo>
                  <a:cubicBezTo>
                    <a:pt x="1114963" y="384362"/>
                    <a:pt x="1125704" y="384737"/>
                    <a:pt x="1136774" y="382141"/>
                  </a:cubicBezTo>
                  <a:cubicBezTo>
                    <a:pt x="1142505" y="380720"/>
                    <a:pt x="1146844" y="377970"/>
                    <a:pt x="1148539" y="371922"/>
                  </a:cubicBezTo>
                  <a:cubicBezTo>
                    <a:pt x="1150090" y="366520"/>
                    <a:pt x="1153179" y="361799"/>
                    <a:pt x="1159621" y="363242"/>
                  </a:cubicBezTo>
                  <a:cubicBezTo>
                    <a:pt x="1166313" y="365079"/>
                    <a:pt x="1163973" y="370982"/>
                    <a:pt x="1163106" y="374845"/>
                  </a:cubicBezTo>
                  <a:cubicBezTo>
                    <a:pt x="1160937" y="384508"/>
                    <a:pt x="1164040" y="390277"/>
                    <a:pt x="1171548" y="396017"/>
                  </a:cubicBezTo>
                  <a:lnTo>
                    <a:pt x="1205445" y="430538"/>
                  </a:lnTo>
                  <a:lnTo>
                    <a:pt x="1209429" y="430483"/>
                  </a:lnTo>
                  <a:cubicBezTo>
                    <a:pt x="1220377" y="428161"/>
                    <a:pt x="1229919" y="421631"/>
                    <a:pt x="1231275" y="411649"/>
                  </a:cubicBezTo>
                  <a:cubicBezTo>
                    <a:pt x="1234740" y="388327"/>
                    <a:pt x="1248678" y="383810"/>
                    <a:pt x="1268141" y="383471"/>
                  </a:cubicBezTo>
                  <a:cubicBezTo>
                    <a:pt x="1271189" y="382978"/>
                    <a:pt x="1274112" y="383046"/>
                    <a:pt x="1277159" y="382553"/>
                  </a:cubicBezTo>
                  <a:cubicBezTo>
                    <a:pt x="1290217" y="381954"/>
                    <a:pt x="1291029" y="380960"/>
                    <a:pt x="1287384" y="368388"/>
                  </a:cubicBezTo>
                  <a:cubicBezTo>
                    <a:pt x="1283923" y="357620"/>
                    <a:pt x="1277724" y="348589"/>
                    <a:pt x="1270278" y="339867"/>
                  </a:cubicBezTo>
                  <a:cubicBezTo>
                    <a:pt x="1265564" y="334695"/>
                    <a:pt x="1264078" y="330837"/>
                    <a:pt x="1268506" y="324188"/>
                  </a:cubicBezTo>
                  <a:cubicBezTo>
                    <a:pt x="1272124" y="318534"/>
                    <a:pt x="1274189" y="311943"/>
                    <a:pt x="1276253" y="305352"/>
                  </a:cubicBezTo>
                  <a:cubicBezTo>
                    <a:pt x="1277817" y="301001"/>
                    <a:pt x="1276458" y="296581"/>
                    <a:pt x="1272233" y="294460"/>
                  </a:cubicBezTo>
                  <a:lnTo>
                    <a:pt x="1269133" y="293976"/>
                  </a:lnTo>
                  <a:lnTo>
                    <a:pt x="1313940" y="261207"/>
                  </a:lnTo>
                  <a:lnTo>
                    <a:pt x="1314400" y="261959"/>
                  </a:lnTo>
                  <a:cubicBezTo>
                    <a:pt x="1315758" y="262779"/>
                    <a:pt x="1317500" y="262875"/>
                    <a:pt x="1319862" y="262817"/>
                  </a:cubicBezTo>
                  <a:cubicBezTo>
                    <a:pt x="1346288" y="262864"/>
                    <a:pt x="1366723" y="273910"/>
                    <a:pt x="1384033" y="293659"/>
                  </a:cubicBezTo>
                  <a:cubicBezTo>
                    <a:pt x="1394331" y="305373"/>
                    <a:pt x="1399528" y="318881"/>
                    <a:pt x="1398378" y="334493"/>
                  </a:cubicBezTo>
                  <a:cubicBezTo>
                    <a:pt x="1397991" y="341460"/>
                    <a:pt x="1399978" y="343080"/>
                    <a:pt x="1406634" y="342221"/>
                  </a:cubicBezTo>
                  <a:cubicBezTo>
                    <a:pt x="1414533" y="341053"/>
                    <a:pt x="1423424" y="340696"/>
                    <a:pt x="1430707" y="337038"/>
                  </a:cubicBezTo>
                  <a:cubicBezTo>
                    <a:pt x="1436060" y="334124"/>
                    <a:pt x="1438047" y="335744"/>
                    <a:pt x="1439714" y="341409"/>
                  </a:cubicBezTo>
                  <a:cubicBezTo>
                    <a:pt x="1442365" y="353170"/>
                    <a:pt x="1463360" y="364342"/>
                    <a:pt x="1474809" y="360443"/>
                  </a:cubicBezTo>
                  <a:cubicBezTo>
                    <a:pt x="1478665" y="358958"/>
                    <a:pt x="1479419" y="355599"/>
                    <a:pt x="1480606" y="352926"/>
                  </a:cubicBezTo>
                  <a:cubicBezTo>
                    <a:pt x="1484851" y="344473"/>
                    <a:pt x="1489529" y="336706"/>
                    <a:pt x="1497747" y="331495"/>
                  </a:cubicBezTo>
                  <a:cubicBezTo>
                    <a:pt x="1511877" y="323496"/>
                    <a:pt x="1521752" y="329236"/>
                    <a:pt x="1521596" y="345658"/>
                  </a:cubicBezTo>
                  <a:cubicBezTo>
                    <a:pt x="1521710" y="350386"/>
                    <a:pt x="1520582" y="355422"/>
                    <a:pt x="1520697" y="360150"/>
                  </a:cubicBezTo>
                  <a:cubicBezTo>
                    <a:pt x="1521293" y="373215"/>
                    <a:pt x="1526134" y="377827"/>
                    <a:pt x="1539318" y="376668"/>
                  </a:cubicBezTo>
                  <a:cubicBezTo>
                    <a:pt x="1545847" y="376369"/>
                    <a:pt x="1551076" y="374014"/>
                    <a:pt x="1556863" y="371785"/>
                  </a:cubicBezTo>
                  <a:cubicBezTo>
                    <a:pt x="1562775" y="368996"/>
                    <a:pt x="1568003" y="366641"/>
                    <a:pt x="1574223" y="365097"/>
                  </a:cubicBezTo>
                  <a:cubicBezTo>
                    <a:pt x="1578641" y="363736"/>
                    <a:pt x="1584052" y="363184"/>
                    <a:pt x="1588835" y="365434"/>
                  </a:cubicBezTo>
                  <a:cubicBezTo>
                    <a:pt x="1595046" y="369177"/>
                    <a:pt x="1589191" y="374330"/>
                    <a:pt x="1588872" y="378372"/>
                  </a:cubicBezTo>
                  <a:cubicBezTo>
                    <a:pt x="1588977" y="388388"/>
                    <a:pt x="1587278" y="398587"/>
                    <a:pt x="1591674" y="407802"/>
                  </a:cubicBezTo>
                  <a:cubicBezTo>
                    <a:pt x="1595020" y="413841"/>
                    <a:pt x="1598684" y="415839"/>
                    <a:pt x="1605716" y="413300"/>
                  </a:cubicBezTo>
                  <a:cubicBezTo>
                    <a:pt x="1615360" y="409585"/>
                    <a:pt x="1624949" y="403506"/>
                    <a:pt x="1633726" y="398419"/>
                  </a:cubicBezTo>
                  <a:cubicBezTo>
                    <a:pt x="1648541" y="389986"/>
                    <a:pt x="1662855" y="383790"/>
                    <a:pt x="1678313" y="396072"/>
                  </a:cubicBezTo>
                  <a:cubicBezTo>
                    <a:pt x="1682413" y="398754"/>
                    <a:pt x="1685836" y="396583"/>
                    <a:pt x="1689134" y="394971"/>
                  </a:cubicBezTo>
                  <a:cubicBezTo>
                    <a:pt x="1695607" y="392307"/>
                    <a:pt x="1700343" y="386904"/>
                    <a:pt x="1704395" y="381934"/>
                  </a:cubicBezTo>
                  <a:cubicBezTo>
                    <a:pt x="1710877" y="373983"/>
                    <a:pt x="1716240" y="365782"/>
                    <a:pt x="1727313" y="363561"/>
                  </a:cubicBezTo>
                  <a:cubicBezTo>
                    <a:pt x="1725085" y="357772"/>
                    <a:pt x="1719616" y="355959"/>
                    <a:pt x="1716203" y="352842"/>
                  </a:cubicBezTo>
                  <a:cubicBezTo>
                    <a:pt x="1712789" y="349725"/>
                    <a:pt x="1707572" y="346792"/>
                    <a:pt x="1709511" y="340762"/>
                  </a:cubicBezTo>
                  <a:cubicBezTo>
                    <a:pt x="1711702" y="333612"/>
                    <a:pt x="1715011" y="326713"/>
                    <a:pt x="1723035" y="324984"/>
                  </a:cubicBezTo>
                  <a:cubicBezTo>
                    <a:pt x="1729942" y="323007"/>
                    <a:pt x="1734724" y="325254"/>
                    <a:pt x="1732158" y="334083"/>
                  </a:cubicBezTo>
                  <a:cubicBezTo>
                    <a:pt x="1730219" y="340114"/>
                    <a:pt x="1733883" y="342111"/>
                    <a:pt x="1738918" y="343239"/>
                  </a:cubicBezTo>
                  <a:cubicBezTo>
                    <a:pt x="1752651" y="347493"/>
                    <a:pt x="1764486" y="336628"/>
                    <a:pt x="1761219" y="322377"/>
                  </a:cubicBezTo>
                  <a:cubicBezTo>
                    <a:pt x="1760545" y="317524"/>
                    <a:pt x="1759185" y="313104"/>
                    <a:pt x="1758636" y="307691"/>
                  </a:cubicBezTo>
                  <a:cubicBezTo>
                    <a:pt x="1758771" y="301844"/>
                    <a:pt x="1761453" y="297743"/>
                    <a:pt x="1767241" y="295514"/>
                  </a:cubicBezTo>
                  <a:cubicBezTo>
                    <a:pt x="1773154" y="292725"/>
                    <a:pt x="1776442" y="296402"/>
                    <a:pt x="1780289" y="300202"/>
                  </a:cubicBezTo>
                  <a:cubicBezTo>
                    <a:pt x="1786991" y="306995"/>
                    <a:pt x="1786787" y="315765"/>
                    <a:pt x="1787702" y="324787"/>
                  </a:cubicBezTo>
                  <a:cubicBezTo>
                    <a:pt x="1789349" y="341026"/>
                    <a:pt x="1789761" y="345086"/>
                    <a:pt x="1798995" y="345173"/>
                  </a:cubicBezTo>
                  <a:lnTo>
                    <a:pt x="1800029" y="345095"/>
                  </a:lnTo>
                  <a:lnTo>
                    <a:pt x="1798659" y="337106"/>
                  </a:lnTo>
                  <a:cubicBezTo>
                    <a:pt x="1797075" y="333602"/>
                    <a:pt x="1794394" y="330138"/>
                    <a:pt x="1790248" y="326711"/>
                  </a:cubicBezTo>
                  <a:cubicBezTo>
                    <a:pt x="1786951" y="324348"/>
                    <a:pt x="1789878" y="319753"/>
                    <a:pt x="1794305" y="319518"/>
                  </a:cubicBezTo>
                  <a:cubicBezTo>
                    <a:pt x="1799366" y="319250"/>
                    <a:pt x="1803793" y="319015"/>
                    <a:pt x="1808853" y="318746"/>
                  </a:cubicBezTo>
                  <a:cubicBezTo>
                    <a:pt x="1831724" y="319434"/>
                    <a:pt x="1842739" y="311872"/>
                    <a:pt x="1850485" y="290530"/>
                  </a:cubicBezTo>
                  <a:cubicBezTo>
                    <a:pt x="1854342" y="279542"/>
                    <a:pt x="1845353" y="277483"/>
                    <a:pt x="1838826" y="274023"/>
                  </a:cubicBezTo>
                  <a:cubicBezTo>
                    <a:pt x="1833599" y="271129"/>
                    <a:pt x="1825908" y="269635"/>
                    <a:pt x="1826804" y="262610"/>
                  </a:cubicBezTo>
                  <a:cubicBezTo>
                    <a:pt x="1828332" y="255552"/>
                    <a:pt x="1835922" y="255149"/>
                    <a:pt x="1841648" y="255479"/>
                  </a:cubicBezTo>
                  <a:cubicBezTo>
                    <a:pt x="1881131" y="258457"/>
                    <a:pt x="1905053" y="231182"/>
                    <a:pt x="1933175" y="211295"/>
                  </a:cubicBezTo>
                  <a:cubicBezTo>
                    <a:pt x="1939897" y="206498"/>
                    <a:pt x="1937630" y="199642"/>
                    <a:pt x="1937293" y="193317"/>
                  </a:cubicBezTo>
                  <a:cubicBezTo>
                    <a:pt x="1937456" y="184428"/>
                    <a:pt x="1931758" y="172680"/>
                    <a:pt x="1940378" y="167782"/>
                  </a:cubicBezTo>
                  <a:cubicBezTo>
                    <a:pt x="1950862" y="162151"/>
                    <a:pt x="1953599" y="177862"/>
                    <a:pt x="1961956" y="179955"/>
                  </a:cubicBezTo>
                  <a:cubicBezTo>
                    <a:pt x="1981933" y="185872"/>
                    <a:pt x="1987457" y="182408"/>
                    <a:pt x="1992141" y="163131"/>
                  </a:cubicBezTo>
                  <a:lnTo>
                    <a:pt x="1992331" y="162587"/>
                  </a:lnTo>
                  <a:lnTo>
                    <a:pt x="1986778" y="144322"/>
                  </a:lnTo>
                  <a:cubicBezTo>
                    <a:pt x="1983609" y="138386"/>
                    <a:pt x="1979283" y="133065"/>
                    <a:pt x="1973980" y="128749"/>
                  </a:cubicBezTo>
                  <a:cubicBezTo>
                    <a:pt x="1957429" y="115673"/>
                    <a:pt x="1933691" y="110591"/>
                    <a:pt x="1912158" y="123151"/>
                  </a:cubicBezTo>
                  <a:cubicBezTo>
                    <a:pt x="1906000" y="126650"/>
                    <a:pt x="1894382" y="122826"/>
                    <a:pt x="1892523" y="135610"/>
                  </a:cubicBezTo>
                  <a:cubicBezTo>
                    <a:pt x="1892092" y="139439"/>
                    <a:pt x="1883438" y="143704"/>
                    <a:pt x="1878608" y="136350"/>
                  </a:cubicBezTo>
                  <a:cubicBezTo>
                    <a:pt x="1877655" y="127361"/>
                    <a:pt x="1877058" y="118355"/>
                    <a:pt x="1882843" y="111953"/>
                  </a:cubicBezTo>
                  <a:cubicBezTo>
                    <a:pt x="1884771" y="109819"/>
                    <a:pt x="1887408" y="107974"/>
                    <a:pt x="1890978" y="106516"/>
                  </a:cubicBezTo>
                  <a:cubicBezTo>
                    <a:pt x="1903393" y="101417"/>
                    <a:pt x="1917610" y="106371"/>
                    <a:pt x="1929358" y="100672"/>
                  </a:cubicBezTo>
                  <a:cubicBezTo>
                    <a:pt x="1935549" y="97807"/>
                    <a:pt x="1944903" y="94773"/>
                    <a:pt x="1933047" y="86523"/>
                  </a:cubicBezTo>
                  <a:cubicBezTo>
                    <a:pt x="1931278" y="77103"/>
                    <a:pt x="1921718" y="64291"/>
                    <a:pt x="1943458" y="67577"/>
                  </a:cubicBezTo>
                  <a:cubicBezTo>
                    <a:pt x="1944722" y="67509"/>
                    <a:pt x="1945356" y="67475"/>
                    <a:pt x="1946687" y="68673"/>
                  </a:cubicBezTo>
                  <a:cubicBezTo>
                    <a:pt x="1952851" y="77226"/>
                    <a:pt x="1963670" y="77919"/>
                    <a:pt x="1972161" y="82543"/>
                  </a:cubicBezTo>
                  <a:cubicBezTo>
                    <a:pt x="1978687" y="86003"/>
                    <a:pt x="1984212" y="82538"/>
                    <a:pt x="1983109" y="73717"/>
                  </a:cubicBezTo>
                  <a:cubicBezTo>
                    <a:pt x="1983708" y="73050"/>
                    <a:pt x="1984939" y="72351"/>
                    <a:pt x="1986238" y="72916"/>
                  </a:cubicBezTo>
                  <a:cubicBezTo>
                    <a:pt x="1991729" y="68819"/>
                    <a:pt x="2000086" y="70912"/>
                    <a:pt x="2004144" y="63720"/>
                  </a:cubicBezTo>
                  <a:cubicBezTo>
                    <a:pt x="2016257" y="52929"/>
                    <a:pt x="2027104" y="42204"/>
                    <a:pt x="2033222" y="26022"/>
                  </a:cubicBezTo>
                  <a:cubicBezTo>
                    <a:pt x="2044462" y="-1214"/>
                    <a:pt x="2059607" y="-2653"/>
                    <a:pt x="2078526" y="19176"/>
                  </a:cubicBezTo>
                  <a:cubicBezTo>
                    <a:pt x="2098810" y="42837"/>
                    <a:pt x="2105802" y="43100"/>
                    <a:pt x="2128694" y="20319"/>
                  </a:cubicBezTo>
                  <a:cubicBezTo>
                    <a:pt x="2129293" y="19653"/>
                    <a:pt x="2129293" y="19653"/>
                    <a:pt x="2129892" y="18987"/>
                  </a:cubicBezTo>
                  <a:cubicBezTo>
                    <a:pt x="2155915" y="-4595"/>
                    <a:pt x="2158976" y="-6660"/>
                    <a:pt x="2179596" y="23325"/>
                  </a:cubicBezTo>
                  <a:cubicBezTo>
                    <a:pt x="2185093" y="31279"/>
                    <a:pt x="2187097" y="45126"/>
                    <a:pt x="2197183" y="43956"/>
                  </a:cubicBezTo>
                  <a:cubicBezTo>
                    <a:pt x="2209799" y="42652"/>
                    <a:pt x="2208361" y="27505"/>
                    <a:pt x="2211619" y="17184"/>
                  </a:cubicBezTo>
                  <a:cubicBezTo>
                    <a:pt x="2213248" y="12024"/>
                    <a:pt x="2214244" y="6896"/>
                    <a:pt x="2215240" y="1769"/>
                  </a:cubicBezTo>
                  <a:cubicBezTo>
                    <a:pt x="2221363" y="-2361"/>
                    <a:pt x="2224095" y="1300"/>
                    <a:pt x="2224397" y="6991"/>
                  </a:cubicBezTo>
                  <a:cubicBezTo>
                    <a:pt x="2225265" y="11385"/>
                    <a:pt x="2224201" y="15249"/>
                    <a:pt x="2226301" y="18942"/>
                  </a:cubicBezTo>
                  <a:cubicBezTo>
                    <a:pt x="2228035" y="27730"/>
                    <a:pt x="2229770" y="36517"/>
                    <a:pt x="2232138" y="45271"/>
                  </a:cubicBezTo>
                  <a:cubicBezTo>
                    <a:pt x="2237540" y="63379"/>
                    <a:pt x="2244665" y="66172"/>
                    <a:pt x="2260606" y="55811"/>
                  </a:cubicBezTo>
                  <a:cubicBezTo>
                    <a:pt x="2267961" y="50981"/>
                    <a:pt x="2273917" y="43688"/>
                    <a:pt x="2281238" y="38224"/>
                  </a:cubicBezTo>
                  <a:cubicBezTo>
                    <a:pt x="2286096" y="34161"/>
                    <a:pt x="2291486" y="28166"/>
                    <a:pt x="2298611" y="30959"/>
                  </a:cubicBezTo>
                  <a:cubicBezTo>
                    <a:pt x="2306403" y="34351"/>
                    <a:pt x="2306806" y="41941"/>
                    <a:pt x="2307841" y="49497"/>
                  </a:cubicBezTo>
                  <a:cubicBezTo>
                    <a:pt x="2308978" y="58952"/>
                    <a:pt x="2308849" y="68472"/>
                    <a:pt x="2309386" y="78592"/>
                  </a:cubicBezTo>
                  <a:cubicBezTo>
                    <a:pt x="2309957" y="89344"/>
                    <a:pt x="2314054" y="94835"/>
                    <a:pt x="2325539" y="96128"/>
                  </a:cubicBezTo>
                  <a:cubicBezTo>
                    <a:pt x="2345947" y="98216"/>
                    <a:pt x="2354075" y="107934"/>
                    <a:pt x="2355715" y="126875"/>
                  </a:cubicBezTo>
                  <a:cubicBezTo>
                    <a:pt x="2359829" y="168518"/>
                    <a:pt x="2362459" y="170281"/>
                    <a:pt x="2403767" y="159843"/>
                  </a:cubicBezTo>
                  <a:lnTo>
                    <a:pt x="2411135" y="158481"/>
                  </a:lnTo>
                  <a:lnTo>
                    <a:pt x="2421802" y="148799"/>
                  </a:lnTo>
                  <a:cubicBezTo>
                    <a:pt x="2431621" y="142570"/>
                    <a:pt x="2444304" y="142532"/>
                    <a:pt x="2452695" y="145256"/>
                  </a:cubicBezTo>
                  <a:cubicBezTo>
                    <a:pt x="2462383" y="148547"/>
                    <a:pt x="2468043" y="147613"/>
                    <a:pt x="2477692" y="138221"/>
                  </a:cubicBezTo>
                  <a:cubicBezTo>
                    <a:pt x="2470578" y="159528"/>
                    <a:pt x="2478168" y="159126"/>
                    <a:pt x="2489883" y="152796"/>
                  </a:cubicBezTo>
                  <a:cubicBezTo>
                    <a:pt x="2490652" y="161317"/>
                    <a:pt x="2490922" y="169391"/>
                    <a:pt x="2492669" y="176909"/>
                  </a:cubicBezTo>
                  <a:lnTo>
                    <a:pt x="2499486" y="189073"/>
                  </a:lnTo>
                  <a:lnTo>
                    <a:pt x="2502551" y="186628"/>
                  </a:lnTo>
                  <a:cubicBezTo>
                    <a:pt x="2504737" y="183025"/>
                    <a:pt x="2505610" y="178538"/>
                    <a:pt x="2505307" y="172845"/>
                  </a:cubicBezTo>
                  <a:cubicBezTo>
                    <a:pt x="2503729" y="143118"/>
                    <a:pt x="2505492" y="140488"/>
                    <a:pt x="2536983" y="136278"/>
                  </a:cubicBezTo>
                  <a:cubicBezTo>
                    <a:pt x="2550231" y="134940"/>
                    <a:pt x="2549928" y="129248"/>
                    <a:pt x="2544398" y="120661"/>
                  </a:cubicBezTo>
                  <a:cubicBezTo>
                    <a:pt x="2542328" y="105549"/>
                    <a:pt x="2552817" y="111970"/>
                    <a:pt x="2559808" y="112233"/>
                  </a:cubicBezTo>
                  <a:cubicBezTo>
                    <a:pt x="2589406" y="120175"/>
                    <a:pt x="2608611" y="111544"/>
                    <a:pt x="2624244" y="83440"/>
                  </a:cubicBezTo>
                  <a:cubicBezTo>
                    <a:pt x="2637582" y="59899"/>
                    <a:pt x="2642508" y="57099"/>
                    <a:pt x="2658258" y="67046"/>
                  </a:cubicBezTo>
                  <a:cubicBezTo>
                    <a:pt x="2662423" y="73801"/>
                    <a:pt x="2663559" y="83256"/>
                    <a:pt x="2673780" y="84616"/>
                  </a:cubicBezTo>
                  <a:cubicBezTo>
                    <a:pt x="2685399" y="88439"/>
                    <a:pt x="2694019" y="83541"/>
                    <a:pt x="2702471" y="75481"/>
                  </a:cubicBezTo>
                  <a:cubicBezTo>
                    <a:pt x="2710324" y="68087"/>
                    <a:pt x="2716710" y="56965"/>
                    <a:pt x="2730195" y="60055"/>
                  </a:cubicBezTo>
                  <a:cubicBezTo>
                    <a:pt x="2735025" y="67410"/>
                    <a:pt x="2739223" y="74798"/>
                    <a:pt x="2745884" y="80788"/>
                  </a:cubicBezTo>
                  <a:cubicBezTo>
                    <a:pt x="2749880" y="84380"/>
                    <a:pt x="2748520" y="94601"/>
                    <a:pt x="2758472" y="90901"/>
                  </a:cubicBezTo>
                  <a:cubicBezTo>
                    <a:pt x="2762765" y="88136"/>
                    <a:pt x="2763761" y="83010"/>
                    <a:pt x="2766756" y="79679"/>
                  </a:cubicBezTo>
                  <a:cubicBezTo>
                    <a:pt x="2767355" y="79013"/>
                    <a:pt x="2767288" y="77749"/>
                    <a:pt x="2767220" y="76483"/>
                  </a:cubicBezTo>
                  <a:cubicBezTo>
                    <a:pt x="2770680" y="69956"/>
                    <a:pt x="2765116" y="60737"/>
                    <a:pt x="2773735" y="55840"/>
                  </a:cubicBezTo>
                  <a:cubicBezTo>
                    <a:pt x="2781460" y="57967"/>
                    <a:pt x="2780564" y="64992"/>
                    <a:pt x="2781499" y="70651"/>
                  </a:cubicBezTo>
                  <a:cubicBezTo>
                    <a:pt x="2782434" y="76309"/>
                    <a:pt x="2783402" y="82600"/>
                    <a:pt x="2784970" y="88225"/>
                  </a:cubicBezTo>
                  <a:cubicBezTo>
                    <a:pt x="2790572" y="110129"/>
                    <a:pt x="2797664" y="112290"/>
                    <a:pt x="2815301" y="98032"/>
                  </a:cubicBezTo>
                  <a:cubicBezTo>
                    <a:pt x="2819527" y="94002"/>
                    <a:pt x="2823720" y="89340"/>
                    <a:pt x="2827279" y="84711"/>
                  </a:cubicBezTo>
                  <a:cubicBezTo>
                    <a:pt x="2839660" y="78979"/>
                    <a:pt x="2845688" y="85002"/>
                    <a:pt x="2846959" y="96987"/>
                  </a:cubicBezTo>
                  <a:cubicBezTo>
                    <a:pt x="2847927" y="103278"/>
                    <a:pt x="2848297" y="110234"/>
                    <a:pt x="2848000" y="116593"/>
                  </a:cubicBezTo>
                  <a:cubicBezTo>
                    <a:pt x="2847904" y="126748"/>
                    <a:pt x="2850138" y="132971"/>
                    <a:pt x="2862855" y="133564"/>
                  </a:cubicBezTo>
                  <a:cubicBezTo>
                    <a:pt x="2876837" y="134091"/>
                    <a:pt x="2883134" y="145174"/>
                    <a:pt x="2884472" y="158421"/>
                  </a:cubicBezTo>
                  <a:cubicBezTo>
                    <a:pt x="2888015" y="189314"/>
                    <a:pt x="2888015" y="189314"/>
                    <a:pt x="2917709" y="187102"/>
                  </a:cubicBezTo>
                  <a:cubicBezTo>
                    <a:pt x="2924034" y="186766"/>
                    <a:pt x="2933750" y="178638"/>
                    <a:pt x="2933291" y="193886"/>
                  </a:cubicBezTo>
                  <a:cubicBezTo>
                    <a:pt x="2930896" y="196550"/>
                    <a:pt x="2928500" y="199215"/>
                    <a:pt x="2926071" y="201247"/>
                  </a:cubicBezTo>
                  <a:cubicBezTo>
                    <a:pt x="2919018" y="211769"/>
                    <a:pt x="2926709" y="213263"/>
                    <a:pt x="2934433" y="215391"/>
                  </a:cubicBezTo>
                  <a:cubicBezTo>
                    <a:pt x="2948481" y="217182"/>
                    <a:pt x="2958238" y="221738"/>
                    <a:pt x="2958478" y="238217"/>
                  </a:cubicBezTo>
                  <a:cubicBezTo>
                    <a:pt x="2958216" y="245207"/>
                    <a:pt x="2963013" y="251930"/>
                    <a:pt x="2965280" y="258786"/>
                  </a:cubicBezTo>
                  <a:cubicBezTo>
                    <a:pt x="2968380" y="269405"/>
                    <a:pt x="2966953" y="278360"/>
                    <a:pt x="2958500" y="286420"/>
                  </a:cubicBezTo>
                  <a:cubicBezTo>
                    <a:pt x="2942862" y="302473"/>
                    <a:pt x="2942868" y="314524"/>
                    <a:pt x="2957723" y="331496"/>
                  </a:cubicBezTo>
                  <a:cubicBezTo>
                    <a:pt x="2961120" y="335755"/>
                    <a:pt x="2965117" y="339348"/>
                    <a:pt x="2968514" y="343608"/>
                  </a:cubicBezTo>
                  <a:cubicBezTo>
                    <a:pt x="2976642" y="353325"/>
                    <a:pt x="2976513" y="362846"/>
                    <a:pt x="2968162" y="372803"/>
                  </a:cubicBezTo>
                  <a:cubicBezTo>
                    <a:pt x="2962322" y="379297"/>
                    <a:pt x="2954685" y="385530"/>
                    <a:pt x="2955827" y="394151"/>
                  </a:cubicBezTo>
                  <a:lnTo>
                    <a:pt x="2960174" y="403426"/>
                  </a:lnTo>
                  <a:lnTo>
                    <a:pt x="2961076" y="403846"/>
                  </a:lnTo>
                  <a:cubicBezTo>
                    <a:pt x="2966715" y="404799"/>
                    <a:pt x="2974620" y="407133"/>
                    <a:pt x="2970332" y="395811"/>
                  </a:cubicBezTo>
                  <a:cubicBezTo>
                    <a:pt x="2973573" y="388459"/>
                    <a:pt x="2973034" y="375070"/>
                    <a:pt x="2986510" y="387644"/>
                  </a:cubicBezTo>
                  <a:cubicBezTo>
                    <a:pt x="2987416" y="388197"/>
                    <a:pt x="2987869" y="388474"/>
                    <a:pt x="2988222" y="389933"/>
                  </a:cubicBezTo>
                  <a:cubicBezTo>
                    <a:pt x="2988431" y="398767"/>
                    <a:pt x="2995584" y="404374"/>
                    <a:pt x="2999263" y="411595"/>
                  </a:cubicBezTo>
                  <a:cubicBezTo>
                    <a:pt x="3002136" y="417078"/>
                    <a:pt x="3007598" y="417301"/>
                    <a:pt x="3011016" y="410679"/>
                  </a:cubicBezTo>
                  <a:cubicBezTo>
                    <a:pt x="3011746" y="410503"/>
                    <a:pt x="3012929" y="410603"/>
                    <a:pt x="3013559" y="411609"/>
                  </a:cubicBezTo>
                  <a:cubicBezTo>
                    <a:pt x="3019297" y="411378"/>
                    <a:pt x="3024083" y="416786"/>
                    <a:pt x="3030298" y="413735"/>
                  </a:cubicBezTo>
                  <a:cubicBezTo>
                    <a:pt x="3043787" y="412014"/>
                    <a:pt x="3056369" y="409739"/>
                    <a:pt x="3068268" y="401449"/>
                  </a:cubicBezTo>
                  <a:cubicBezTo>
                    <a:pt x="3088946" y="387943"/>
                    <a:pt x="3100100" y="394126"/>
                    <a:pt x="3102837" y="418184"/>
                  </a:cubicBezTo>
                  <a:cubicBezTo>
                    <a:pt x="3105650" y="444157"/>
                    <a:pt x="3110360" y="447651"/>
                    <a:pt x="3136983" y="442748"/>
                  </a:cubicBezTo>
                  <a:cubicBezTo>
                    <a:pt x="3137714" y="442572"/>
                    <a:pt x="3137714" y="442572"/>
                    <a:pt x="3138443" y="442395"/>
                  </a:cubicBezTo>
                  <a:cubicBezTo>
                    <a:pt x="3167611" y="438421"/>
                    <a:pt x="3170707" y="438444"/>
                    <a:pt x="3170756" y="468949"/>
                  </a:cubicBezTo>
                  <a:cubicBezTo>
                    <a:pt x="3170786" y="477052"/>
                    <a:pt x="3165610" y="487577"/>
                    <a:pt x="3173139" y="491549"/>
                  </a:cubicBezTo>
                  <a:cubicBezTo>
                    <a:pt x="3182480" y="496625"/>
                    <a:pt x="3188663" y="485470"/>
                    <a:pt x="3195806" y="479877"/>
                  </a:cubicBezTo>
                  <a:cubicBezTo>
                    <a:pt x="3199379" y="477081"/>
                    <a:pt x="3202497" y="474008"/>
                    <a:pt x="3205615" y="470935"/>
                  </a:cubicBezTo>
                  <a:cubicBezTo>
                    <a:pt x="3211807" y="470981"/>
                    <a:pt x="3211961" y="474806"/>
                    <a:pt x="3209472" y="478885"/>
                  </a:cubicBezTo>
                  <a:cubicBezTo>
                    <a:pt x="3207990" y="482335"/>
                    <a:pt x="3205424" y="484502"/>
                    <a:pt x="3205125" y="488051"/>
                  </a:cubicBezTo>
                  <a:cubicBezTo>
                    <a:pt x="3202160" y="494949"/>
                    <a:pt x="3199196" y="501847"/>
                    <a:pt x="3196684" y="509022"/>
                  </a:cubicBezTo>
                  <a:cubicBezTo>
                    <a:pt x="3191838" y="524102"/>
                    <a:pt x="3195442" y="529410"/>
                    <a:pt x="3211374" y="529800"/>
                  </a:cubicBezTo>
                  <a:cubicBezTo>
                    <a:pt x="3218748" y="529946"/>
                    <a:pt x="3226322" y="527725"/>
                    <a:pt x="3233973" y="527417"/>
                  </a:cubicBezTo>
                  <a:cubicBezTo>
                    <a:pt x="3239259" y="526910"/>
                    <a:pt x="3245826" y="525318"/>
                    <a:pt x="3249429" y="530626"/>
                  </a:cubicBezTo>
                  <a:cubicBezTo>
                    <a:pt x="3253209" y="536664"/>
                    <a:pt x="3249891" y="542103"/>
                    <a:pt x="3247026" y="547818"/>
                  </a:cubicBezTo>
                  <a:cubicBezTo>
                    <a:pt x="3243332" y="554894"/>
                    <a:pt x="3238731" y="561416"/>
                    <a:pt x="3234306" y="568668"/>
                  </a:cubicBezTo>
                  <a:cubicBezTo>
                    <a:pt x="3229606" y="576373"/>
                    <a:pt x="3229837" y="582111"/>
                    <a:pt x="3237166" y="588447"/>
                  </a:cubicBezTo>
                  <a:cubicBezTo>
                    <a:pt x="3250287" y="599562"/>
                    <a:pt x="3251302" y="610133"/>
                    <a:pt x="3243460" y="624006"/>
                  </a:cubicBezTo>
                  <a:cubicBezTo>
                    <a:pt x="3226570" y="654750"/>
                    <a:pt x="3227553" y="657215"/>
                    <a:pt x="3261062" y="669573"/>
                  </a:cubicBezTo>
                  <a:lnTo>
                    <a:pt x="3266803" y="672122"/>
                  </a:lnTo>
                  <a:lnTo>
                    <a:pt x="3278766" y="670484"/>
                  </a:lnTo>
                  <a:cubicBezTo>
                    <a:pt x="3288507" y="670829"/>
                    <a:pt x="3297296" y="676813"/>
                    <a:pt x="3301805" y="682673"/>
                  </a:cubicBezTo>
                  <a:cubicBezTo>
                    <a:pt x="3306944" y="689540"/>
                    <a:pt x="3311300" y="691576"/>
                    <a:pt x="3322422" y="689654"/>
                  </a:cubicBezTo>
                  <a:cubicBezTo>
                    <a:pt x="3307407" y="701017"/>
                    <a:pt x="3312846" y="704334"/>
                    <a:pt x="3323945" y="705510"/>
                  </a:cubicBezTo>
                  <a:cubicBezTo>
                    <a:pt x="3320439" y="711766"/>
                    <a:pt x="3316800" y="717475"/>
                    <a:pt x="3314446" y="723502"/>
                  </a:cubicBezTo>
                  <a:lnTo>
                    <a:pt x="3313394" y="735144"/>
                  </a:lnTo>
                  <a:lnTo>
                    <a:pt x="3316672" y="734906"/>
                  </a:lnTo>
                  <a:cubicBezTo>
                    <a:pt x="3319892" y="733450"/>
                    <a:pt x="3322621" y="730761"/>
                    <a:pt x="3325110" y="726681"/>
                  </a:cubicBezTo>
                  <a:cubicBezTo>
                    <a:pt x="3338105" y="705379"/>
                    <a:pt x="3340571" y="704396"/>
                    <a:pt x="3364340" y="716408"/>
                  </a:cubicBezTo>
                  <a:cubicBezTo>
                    <a:pt x="3374134" y="721761"/>
                    <a:pt x="3376623" y="717682"/>
                    <a:pt x="3376868" y="709124"/>
                  </a:cubicBezTo>
                  <a:cubicBezTo>
                    <a:pt x="3382598" y="697694"/>
                    <a:pt x="3386808" y="707104"/>
                    <a:pt x="3391517" y="710599"/>
                  </a:cubicBezTo>
                  <a:cubicBezTo>
                    <a:pt x="3408219" y="730117"/>
                    <a:pt x="3425587" y="733249"/>
                    <a:pt x="3449715" y="721225"/>
                  </a:cubicBezTo>
                  <a:cubicBezTo>
                    <a:pt x="3470094" y="711268"/>
                    <a:pt x="3474825" y="711667"/>
                    <a:pt x="3481003" y="726008"/>
                  </a:cubicBezTo>
                  <a:cubicBezTo>
                    <a:pt x="3480681" y="732653"/>
                    <a:pt x="3476986" y="739728"/>
                    <a:pt x="3483409" y="745513"/>
                  </a:cubicBezTo>
                  <a:cubicBezTo>
                    <a:pt x="3489632" y="753662"/>
                    <a:pt x="3497913" y="754361"/>
                    <a:pt x="3507576" y="752793"/>
                  </a:cubicBezTo>
                  <a:cubicBezTo>
                    <a:pt x="3516510" y="751402"/>
                    <a:pt x="3526197" y="746738"/>
                    <a:pt x="3534055" y="755263"/>
                  </a:cubicBezTo>
                  <a:cubicBezTo>
                    <a:pt x="3533910" y="762639"/>
                    <a:pt x="3533312" y="769737"/>
                    <a:pt x="3535079" y="777034"/>
                  </a:cubicBezTo>
                  <a:cubicBezTo>
                    <a:pt x="3536139" y="781412"/>
                    <a:pt x="3530355" y="787835"/>
                    <a:pt x="3538990" y="789993"/>
                  </a:cubicBezTo>
                  <a:cubicBezTo>
                    <a:pt x="3543269" y="790115"/>
                    <a:pt x="3546387" y="787042"/>
                    <a:pt x="3550035" y="786158"/>
                  </a:cubicBezTo>
                  <a:cubicBezTo>
                    <a:pt x="3550766" y="785982"/>
                    <a:pt x="3551318" y="785076"/>
                    <a:pt x="3551872" y="784169"/>
                  </a:cubicBezTo>
                  <a:cubicBezTo>
                    <a:pt x="3557356" y="781296"/>
                    <a:pt x="3557878" y="772285"/>
                    <a:pt x="3566159" y="772983"/>
                  </a:cubicBezTo>
                  <a:cubicBezTo>
                    <a:pt x="3570491" y="778114"/>
                    <a:pt x="3566544" y="782548"/>
                    <a:pt x="3564509" y="786903"/>
                  </a:cubicBezTo>
                  <a:cubicBezTo>
                    <a:pt x="3562473" y="791258"/>
                    <a:pt x="3560161" y="796068"/>
                    <a:pt x="3558579" y="800700"/>
                  </a:cubicBezTo>
                  <a:cubicBezTo>
                    <a:pt x="3552074" y="818499"/>
                    <a:pt x="3555953" y="823354"/>
                    <a:pt x="3574904" y="821854"/>
                  </a:cubicBezTo>
                  <a:cubicBezTo>
                    <a:pt x="3579736" y="821070"/>
                    <a:pt x="3584844" y="819833"/>
                    <a:pt x="3589499" y="818319"/>
                  </a:cubicBezTo>
                  <a:cubicBezTo>
                    <a:pt x="3600777" y="820223"/>
                    <a:pt x="3602091" y="827244"/>
                    <a:pt x="3597290" y="836133"/>
                  </a:cubicBezTo>
                  <a:cubicBezTo>
                    <a:pt x="3594978" y="840942"/>
                    <a:pt x="3591937" y="845927"/>
                    <a:pt x="3588718" y="850183"/>
                  </a:cubicBezTo>
                  <a:cubicBezTo>
                    <a:pt x="3583841" y="857159"/>
                    <a:pt x="3582435" y="862521"/>
                    <a:pt x="3590947" y="868957"/>
                  </a:cubicBezTo>
                  <a:cubicBezTo>
                    <a:pt x="3600366" y="875947"/>
                    <a:pt x="3599468" y="886593"/>
                    <a:pt x="3594115" y="896388"/>
                  </a:cubicBezTo>
                  <a:cubicBezTo>
                    <a:pt x="3581925" y="919427"/>
                    <a:pt x="3581925" y="919427"/>
                    <a:pt x="3603504" y="931969"/>
                  </a:cubicBezTo>
                  <a:cubicBezTo>
                    <a:pt x="3608037" y="934735"/>
                    <a:pt x="3618608" y="933719"/>
                    <a:pt x="3611064" y="944044"/>
                  </a:cubicBezTo>
                  <a:cubicBezTo>
                    <a:pt x="3608145" y="944751"/>
                    <a:pt x="3605226" y="945458"/>
                    <a:pt x="3602584" y="945712"/>
                  </a:cubicBezTo>
                  <a:cubicBezTo>
                    <a:pt x="3592721" y="949646"/>
                    <a:pt x="3597331" y="954324"/>
                    <a:pt x="3601663" y="959454"/>
                  </a:cubicBezTo>
                  <a:cubicBezTo>
                    <a:pt x="3610528" y="967351"/>
                    <a:pt x="3615115" y="975124"/>
                    <a:pt x="3607473" y="986633"/>
                  </a:cubicBezTo>
                  <a:cubicBezTo>
                    <a:pt x="3603978" y="991342"/>
                    <a:pt x="3604108" y="998262"/>
                    <a:pt x="3602427" y="1004078"/>
                  </a:cubicBezTo>
                  <a:cubicBezTo>
                    <a:pt x="3599539" y="1012889"/>
                    <a:pt x="3594309" y="1018405"/>
                    <a:pt x="3584645" y="1019972"/>
                  </a:cubicBezTo>
                  <a:cubicBezTo>
                    <a:pt x="3566224" y="1023661"/>
                    <a:pt x="3560518" y="1031997"/>
                    <a:pt x="3562747" y="1050771"/>
                  </a:cubicBezTo>
                  <a:cubicBezTo>
                    <a:pt x="3563077" y="1055326"/>
                    <a:pt x="3564138" y="1059705"/>
                    <a:pt x="3564469" y="1064260"/>
                  </a:cubicBezTo>
                  <a:cubicBezTo>
                    <a:pt x="3565484" y="1074830"/>
                    <a:pt x="3560883" y="1081352"/>
                    <a:pt x="3550390" y="1084279"/>
                  </a:cubicBezTo>
                  <a:cubicBezTo>
                    <a:pt x="3540903" y="1086577"/>
                    <a:pt x="3529426" y="1087039"/>
                    <a:pt x="3530319" y="1101888"/>
                  </a:cubicBezTo>
                  <a:cubicBezTo>
                    <a:pt x="3531134" y="1114823"/>
                    <a:pt x="3531949" y="1127760"/>
                    <a:pt x="3548134" y="1130793"/>
                  </a:cubicBezTo>
                  <a:cubicBezTo>
                    <a:pt x="3549771" y="1131169"/>
                    <a:pt x="3552314" y="1132098"/>
                    <a:pt x="3551837" y="1134918"/>
                  </a:cubicBezTo>
                  <a:cubicBezTo>
                    <a:pt x="3548896" y="1138720"/>
                    <a:pt x="3544817" y="1136232"/>
                    <a:pt x="3541268" y="1135933"/>
                  </a:cubicBezTo>
                  <a:cubicBezTo>
                    <a:pt x="3526043" y="1138460"/>
                    <a:pt x="3512146" y="1133715"/>
                    <a:pt x="3498150" y="1130151"/>
                  </a:cubicBezTo>
                  <a:cubicBezTo>
                    <a:pt x="3490322" y="1129730"/>
                    <a:pt x="3486727" y="1135622"/>
                    <a:pt x="3483133" y="1141514"/>
                  </a:cubicBezTo>
                  <a:cubicBezTo>
                    <a:pt x="3479815" y="1146952"/>
                    <a:pt x="3476674" y="1153121"/>
                    <a:pt x="3473356" y="1158560"/>
                  </a:cubicBezTo>
                  <a:cubicBezTo>
                    <a:pt x="3461642" y="1178780"/>
                    <a:pt x="3460914" y="1178957"/>
                    <a:pt x="3440770" y="1169156"/>
                  </a:cubicBezTo>
                  <a:cubicBezTo>
                    <a:pt x="3436354" y="1187608"/>
                    <a:pt x="3436354" y="1187608"/>
                    <a:pt x="3419032" y="1178283"/>
                  </a:cubicBezTo>
                  <a:cubicBezTo>
                    <a:pt x="3415859" y="1176348"/>
                    <a:pt x="3412409" y="1174866"/>
                    <a:pt x="3409114" y="1177209"/>
                  </a:cubicBezTo>
                  <a:cubicBezTo>
                    <a:pt x="3405819" y="1179553"/>
                    <a:pt x="3408162" y="1182848"/>
                    <a:pt x="3408869" y="1185767"/>
                  </a:cubicBezTo>
                  <a:cubicBezTo>
                    <a:pt x="3410560" y="1191152"/>
                    <a:pt x="3412250" y="1196536"/>
                    <a:pt x="3413211" y="1202098"/>
                  </a:cubicBezTo>
                  <a:cubicBezTo>
                    <a:pt x="3415409" y="1212768"/>
                    <a:pt x="3420925" y="1217998"/>
                    <a:pt x="3432225" y="1216807"/>
                  </a:cubicBezTo>
                  <a:cubicBezTo>
                    <a:pt x="3440152" y="1216045"/>
                    <a:pt x="3446143" y="1218458"/>
                    <a:pt x="3448817" y="1226307"/>
                  </a:cubicBezTo>
                  <a:cubicBezTo>
                    <a:pt x="3448949" y="1233228"/>
                    <a:pt x="3443564" y="1234919"/>
                    <a:pt x="3438732" y="1235703"/>
                  </a:cubicBezTo>
                  <a:cubicBezTo>
                    <a:pt x="3408736" y="1241036"/>
                    <a:pt x="3391461" y="1262216"/>
                    <a:pt x="3374993" y="1285133"/>
                  </a:cubicBezTo>
                  <a:cubicBezTo>
                    <a:pt x="3366640" y="1297295"/>
                    <a:pt x="3361480" y="1300211"/>
                    <a:pt x="3354054" y="1294223"/>
                  </a:cubicBezTo>
                  <a:lnTo>
                    <a:pt x="3347879" y="1287635"/>
                  </a:lnTo>
                  <a:lnTo>
                    <a:pt x="3338368" y="1296544"/>
                  </a:lnTo>
                  <a:lnTo>
                    <a:pt x="3337209" y="1300189"/>
                  </a:lnTo>
                  <a:lnTo>
                    <a:pt x="3345693" y="1300905"/>
                  </a:lnTo>
                  <a:cubicBezTo>
                    <a:pt x="3367617" y="1303707"/>
                    <a:pt x="3374447" y="1315958"/>
                    <a:pt x="3364647" y="1336101"/>
                  </a:cubicBezTo>
                  <a:cubicBezTo>
                    <a:pt x="3360576" y="1344812"/>
                    <a:pt x="3354239" y="1352141"/>
                    <a:pt x="3351981" y="1361958"/>
                  </a:cubicBezTo>
                  <a:cubicBezTo>
                    <a:pt x="3347943" y="1378774"/>
                    <a:pt x="3351546" y="1384082"/>
                    <a:pt x="3368583" y="1382660"/>
                  </a:cubicBezTo>
                  <a:cubicBezTo>
                    <a:pt x="3373592" y="1382605"/>
                    <a:pt x="3378700" y="1381368"/>
                    <a:pt x="3383532" y="1380584"/>
                  </a:cubicBezTo>
                  <a:cubicBezTo>
                    <a:pt x="3387910" y="1379524"/>
                    <a:pt x="3392289" y="1378464"/>
                    <a:pt x="3397575" y="1377956"/>
                  </a:cubicBezTo>
                  <a:cubicBezTo>
                    <a:pt x="3377911" y="1402032"/>
                    <a:pt x="3361956" y="1404737"/>
                    <a:pt x="3338034" y="1388899"/>
                  </a:cubicBezTo>
                  <a:cubicBezTo>
                    <a:pt x="3326526" y="1381257"/>
                    <a:pt x="3321142" y="1382947"/>
                    <a:pt x="3319514" y="1393771"/>
                  </a:cubicBezTo>
                  <a:cubicBezTo>
                    <a:pt x="3319264" y="1396729"/>
                    <a:pt x="3320211" y="1401038"/>
                    <a:pt x="3320276" y="1404499"/>
                  </a:cubicBezTo>
                  <a:lnTo>
                    <a:pt x="3319892" y="1406503"/>
                  </a:lnTo>
                  <a:lnTo>
                    <a:pt x="3351343" y="1411484"/>
                  </a:lnTo>
                  <a:cubicBezTo>
                    <a:pt x="3358159" y="1412563"/>
                    <a:pt x="3365666" y="1412677"/>
                    <a:pt x="3370604" y="1418834"/>
                  </a:cubicBezTo>
                  <a:cubicBezTo>
                    <a:pt x="3371212" y="1418394"/>
                    <a:pt x="3371820" y="1417953"/>
                    <a:pt x="3372427" y="1417510"/>
                  </a:cubicBezTo>
                  <a:cubicBezTo>
                    <a:pt x="3391694" y="1414650"/>
                    <a:pt x="3410074" y="1420785"/>
                    <a:pt x="3429285" y="1421677"/>
                  </a:cubicBezTo>
                  <a:cubicBezTo>
                    <a:pt x="3465084" y="1423046"/>
                    <a:pt x="3501241" y="1425548"/>
                    <a:pt x="3537127" y="1416180"/>
                  </a:cubicBezTo>
                  <a:cubicBezTo>
                    <a:pt x="3547755" y="1413562"/>
                    <a:pt x="3559182" y="1412685"/>
                    <a:pt x="3570029" y="1415478"/>
                  </a:cubicBezTo>
                  <a:cubicBezTo>
                    <a:pt x="3587609" y="1419874"/>
                    <a:pt x="3603144" y="1430397"/>
                    <a:pt x="3622826" y="1424914"/>
                  </a:cubicBezTo>
                  <a:cubicBezTo>
                    <a:pt x="3631274" y="1422488"/>
                    <a:pt x="3640905" y="1426164"/>
                    <a:pt x="3649654" y="1428626"/>
                  </a:cubicBezTo>
                  <a:cubicBezTo>
                    <a:pt x="3654815" y="1429980"/>
                    <a:pt x="3659285" y="1432301"/>
                    <a:pt x="3659254" y="1439284"/>
                  </a:cubicBezTo>
                  <a:cubicBezTo>
                    <a:pt x="3662047" y="1428438"/>
                    <a:pt x="3669088" y="1424715"/>
                    <a:pt x="3678443" y="1426734"/>
                  </a:cubicBezTo>
                  <a:cubicBezTo>
                    <a:pt x="3698204" y="1430939"/>
                    <a:pt x="3718962" y="1428851"/>
                    <a:pt x="3736952" y="1440838"/>
                  </a:cubicBezTo>
                  <a:cubicBezTo>
                    <a:pt x="3741339" y="1443683"/>
                    <a:pt x="3747882" y="1443106"/>
                    <a:pt x="3753042" y="1444462"/>
                  </a:cubicBezTo>
                  <a:cubicBezTo>
                    <a:pt x="3768966" y="1449134"/>
                    <a:pt x="3785057" y="1452757"/>
                    <a:pt x="3801091" y="1460134"/>
                  </a:cubicBezTo>
                  <a:cubicBezTo>
                    <a:pt x="3816515" y="1467952"/>
                    <a:pt x="3832850" y="1480215"/>
                    <a:pt x="3852917" y="1479093"/>
                  </a:cubicBezTo>
                  <a:cubicBezTo>
                    <a:pt x="3862605" y="1479015"/>
                    <a:pt x="3873617" y="1480759"/>
                    <a:pt x="3880072" y="1490918"/>
                  </a:cubicBezTo>
                  <a:lnTo>
                    <a:pt x="3881728" y="1490643"/>
                  </a:lnTo>
                  <a:lnTo>
                    <a:pt x="3881727" y="1490645"/>
                  </a:lnTo>
                  <a:cubicBezTo>
                    <a:pt x="3882639" y="1489982"/>
                    <a:pt x="3882597" y="1490244"/>
                    <a:pt x="3882142" y="1490575"/>
                  </a:cubicBezTo>
                  <a:lnTo>
                    <a:pt x="3881728" y="1490643"/>
                  </a:lnTo>
                  <a:lnTo>
                    <a:pt x="3880762" y="1489954"/>
                  </a:lnTo>
                  <a:cubicBezTo>
                    <a:pt x="3874443" y="1485728"/>
                    <a:pt x="3875024" y="1482057"/>
                    <a:pt x="3881898" y="1479383"/>
                  </a:cubicBezTo>
                  <a:cubicBezTo>
                    <a:pt x="3884245" y="1478142"/>
                    <a:pt x="3886867" y="1478557"/>
                    <a:pt x="3889489" y="1478972"/>
                  </a:cubicBezTo>
                  <a:cubicBezTo>
                    <a:pt x="3916868" y="1485996"/>
                    <a:pt x="3945771" y="1476597"/>
                    <a:pt x="3973092" y="1487374"/>
                  </a:cubicBezTo>
                  <a:cubicBezTo>
                    <a:pt x="3977120" y="1489087"/>
                    <a:pt x="3982696" y="1487820"/>
                    <a:pt x="3987858" y="1489176"/>
                  </a:cubicBezTo>
                  <a:cubicBezTo>
                    <a:pt x="3988907" y="1489342"/>
                    <a:pt x="3990396" y="1490115"/>
                    <a:pt x="3991362" y="1490805"/>
                  </a:cubicBezTo>
                  <a:cubicBezTo>
                    <a:pt x="3994176" y="1493402"/>
                    <a:pt x="3994036" y="1497680"/>
                    <a:pt x="3998148" y="1498868"/>
                  </a:cubicBezTo>
                  <a:cubicBezTo>
                    <a:pt x="3999031" y="1500083"/>
                    <a:pt x="3999389" y="1501215"/>
                    <a:pt x="3999748" y="1502347"/>
                  </a:cubicBezTo>
                  <a:cubicBezTo>
                    <a:pt x="4000298" y="1505659"/>
                    <a:pt x="4000324" y="1508889"/>
                    <a:pt x="3999825" y="1512035"/>
                  </a:cubicBezTo>
                  <a:cubicBezTo>
                    <a:pt x="4000018" y="1514215"/>
                    <a:pt x="3999686" y="1516314"/>
                    <a:pt x="3999960" y="1517970"/>
                  </a:cubicBezTo>
                  <a:cubicBezTo>
                    <a:pt x="4007438" y="1525066"/>
                    <a:pt x="4015111" y="1524131"/>
                    <a:pt x="4023367" y="1519526"/>
                  </a:cubicBezTo>
                  <a:cubicBezTo>
                    <a:pt x="4031372" y="1516494"/>
                    <a:pt x="4036891" y="1518980"/>
                    <a:pt x="4040531" y="1526545"/>
                  </a:cubicBezTo>
                  <a:cubicBezTo>
                    <a:pt x="4043371" y="1532370"/>
                    <a:pt x="4040968" y="1537365"/>
                    <a:pt x="4034260" y="1538991"/>
                  </a:cubicBezTo>
                  <a:cubicBezTo>
                    <a:pt x="4011825" y="1527911"/>
                    <a:pt x="3986514" y="1528204"/>
                    <a:pt x="3962725" y="1522285"/>
                  </a:cubicBezTo>
                  <a:cubicBezTo>
                    <a:pt x="3952926" y="1519659"/>
                    <a:pt x="3938166" y="1507645"/>
                    <a:pt x="3925435" y="1520144"/>
                  </a:cubicBezTo>
                  <a:cubicBezTo>
                    <a:pt x="3924137" y="1521550"/>
                    <a:pt x="3919859" y="1521410"/>
                    <a:pt x="3918451" y="1520112"/>
                  </a:cubicBezTo>
                  <a:cubicBezTo>
                    <a:pt x="3906146" y="1509563"/>
                    <a:pt x="3889143" y="1511708"/>
                    <a:pt x="3875897" y="1503697"/>
                  </a:cubicBezTo>
                  <a:cubicBezTo>
                    <a:pt x="3868530" y="1499304"/>
                    <a:pt x="3861521" y="1496045"/>
                    <a:pt x="3853899" y="1503438"/>
                  </a:cubicBezTo>
                  <a:cubicBezTo>
                    <a:pt x="3850088" y="1507135"/>
                    <a:pt x="3844844" y="1506304"/>
                    <a:pt x="3840815" y="1504592"/>
                  </a:cubicBezTo>
                  <a:cubicBezTo>
                    <a:pt x="3823651" y="1497572"/>
                    <a:pt x="3805298" y="1494666"/>
                    <a:pt x="3787302" y="1492891"/>
                  </a:cubicBezTo>
                  <a:cubicBezTo>
                    <a:pt x="3774633" y="1491421"/>
                    <a:pt x="3762655" y="1488988"/>
                    <a:pt x="3749846" y="1491797"/>
                  </a:cubicBezTo>
                  <a:cubicBezTo>
                    <a:pt x="3739302" y="1493890"/>
                    <a:pt x="3728538" y="1490572"/>
                    <a:pt x="3719047" y="1482618"/>
                  </a:cubicBezTo>
                  <a:cubicBezTo>
                    <a:pt x="3705858" y="1470855"/>
                    <a:pt x="3690979" y="1476561"/>
                    <a:pt x="3687714" y="1493783"/>
                  </a:cubicBezTo>
                  <a:cubicBezTo>
                    <a:pt x="3687382" y="1495881"/>
                    <a:pt x="3686967" y="1498503"/>
                    <a:pt x="3686552" y="1501125"/>
                  </a:cubicBezTo>
                  <a:cubicBezTo>
                    <a:pt x="3682233" y="1528393"/>
                    <a:pt x="3673453" y="1532915"/>
                    <a:pt x="3647015" y="1523353"/>
                  </a:cubicBezTo>
                  <a:cubicBezTo>
                    <a:pt x="3636859" y="1519595"/>
                    <a:pt x="3629684" y="1517383"/>
                    <a:pt x="3624570" y="1532700"/>
                  </a:cubicBezTo>
                  <a:cubicBezTo>
                    <a:pt x="3620563" y="1544428"/>
                    <a:pt x="3617189" y="1558945"/>
                    <a:pt x="3604598" y="1567165"/>
                  </a:cubicBezTo>
                  <a:cubicBezTo>
                    <a:pt x="3600430" y="1569730"/>
                    <a:pt x="3601172" y="1575224"/>
                    <a:pt x="3599983" y="1579335"/>
                  </a:cubicBezTo>
                  <a:cubicBezTo>
                    <a:pt x="3596775" y="1592802"/>
                    <a:pt x="3588245" y="1595753"/>
                    <a:pt x="3576656" y="1587467"/>
                  </a:cubicBezTo>
                  <a:cubicBezTo>
                    <a:pt x="3573317" y="1584788"/>
                    <a:pt x="3571360" y="1580177"/>
                    <a:pt x="3566998" y="1580562"/>
                  </a:cubicBezTo>
                  <a:cubicBezTo>
                    <a:pt x="3563161" y="1581030"/>
                    <a:pt x="3554771" y="1579701"/>
                    <a:pt x="3560343" y="1588646"/>
                  </a:cubicBezTo>
                  <a:cubicBezTo>
                    <a:pt x="3567072" y="1600462"/>
                    <a:pt x="3560390" y="1605317"/>
                    <a:pt x="3549845" y="1607411"/>
                  </a:cubicBezTo>
                  <a:cubicBezTo>
                    <a:pt x="3544352" y="1608154"/>
                    <a:pt x="3540516" y="1608621"/>
                    <a:pt x="3540926" y="1616211"/>
                  </a:cubicBezTo>
                  <a:cubicBezTo>
                    <a:pt x="3540978" y="1622671"/>
                    <a:pt x="3541638" y="1628687"/>
                    <a:pt x="3549587" y="1629410"/>
                  </a:cubicBezTo>
                  <a:cubicBezTo>
                    <a:pt x="3563829" y="1631127"/>
                    <a:pt x="3565038" y="1640456"/>
                    <a:pt x="3563295" y="1651469"/>
                  </a:cubicBezTo>
                  <a:cubicBezTo>
                    <a:pt x="3562049" y="1659335"/>
                    <a:pt x="3561244" y="1667808"/>
                    <a:pt x="3559475" y="1675591"/>
                  </a:cubicBezTo>
                  <a:cubicBezTo>
                    <a:pt x="3557372" y="1685472"/>
                    <a:pt x="3553780" y="1694578"/>
                    <a:pt x="3570285" y="1695579"/>
                  </a:cubicBezTo>
                  <a:cubicBezTo>
                    <a:pt x="3577185" y="1696135"/>
                    <a:pt x="3580160" y="1707894"/>
                    <a:pt x="3589932" y="1707291"/>
                  </a:cubicBezTo>
                  <a:cubicBezTo>
                    <a:pt x="3596390" y="1707239"/>
                    <a:pt x="3602958" y="1709893"/>
                    <a:pt x="3609724" y="1704514"/>
                  </a:cubicBezTo>
                  <a:cubicBezTo>
                    <a:pt x="3616489" y="1699135"/>
                    <a:pt x="3624105" y="1701954"/>
                    <a:pt x="3624100" y="1712166"/>
                  </a:cubicBezTo>
                  <a:cubicBezTo>
                    <a:pt x="3624262" y="1721330"/>
                    <a:pt x="3626880" y="1731958"/>
                    <a:pt x="3616719" y="1738412"/>
                  </a:cubicBezTo>
                  <a:cubicBezTo>
                    <a:pt x="3613765" y="1740094"/>
                    <a:pt x="3613791" y="1743323"/>
                    <a:pt x="3615472" y="1746279"/>
                  </a:cubicBezTo>
                  <a:cubicBezTo>
                    <a:pt x="3616714" y="1748624"/>
                    <a:pt x="3617955" y="1750971"/>
                    <a:pt x="3618671" y="1753235"/>
                  </a:cubicBezTo>
                  <a:cubicBezTo>
                    <a:pt x="3621787" y="1760716"/>
                    <a:pt x="3612151" y="1767253"/>
                    <a:pt x="3616316" y="1774901"/>
                  </a:cubicBezTo>
                  <a:cubicBezTo>
                    <a:pt x="3620397" y="1783073"/>
                    <a:pt x="3629815" y="1771126"/>
                    <a:pt x="3635028" y="1778940"/>
                  </a:cubicBezTo>
                  <a:cubicBezTo>
                    <a:pt x="3636351" y="1780762"/>
                    <a:pt x="3639331" y="1782309"/>
                    <a:pt x="3639165" y="1783358"/>
                  </a:cubicBezTo>
                  <a:cubicBezTo>
                    <a:pt x="3637474" y="1800829"/>
                    <a:pt x="3652400" y="1811794"/>
                    <a:pt x="3656369" y="1827474"/>
                  </a:cubicBezTo>
                  <a:cubicBezTo>
                    <a:pt x="3657085" y="1829737"/>
                    <a:pt x="3658685" y="1833215"/>
                    <a:pt x="3657386" y="1834623"/>
                  </a:cubicBezTo>
                  <a:cubicBezTo>
                    <a:pt x="3648825" y="1844555"/>
                    <a:pt x="3652850" y="1856481"/>
                    <a:pt x="3652762" y="1867218"/>
                  </a:cubicBezTo>
                  <a:cubicBezTo>
                    <a:pt x="3652727" y="1884414"/>
                    <a:pt x="3639638" y="1895780"/>
                    <a:pt x="3633034" y="1910323"/>
                  </a:cubicBezTo>
                  <a:cubicBezTo>
                    <a:pt x="3629940" y="1916284"/>
                    <a:pt x="3625356" y="1921470"/>
                    <a:pt x="3623144" y="1928646"/>
                  </a:cubicBezTo>
                  <a:cubicBezTo>
                    <a:pt x="3621872" y="1933283"/>
                    <a:pt x="3618170" y="1939684"/>
                    <a:pt x="3613368" y="1939462"/>
                  </a:cubicBezTo>
                  <a:cubicBezTo>
                    <a:pt x="3596779" y="1938984"/>
                    <a:pt x="3585374" y="1953304"/>
                    <a:pt x="3569227" y="1953435"/>
                  </a:cubicBezTo>
                  <a:cubicBezTo>
                    <a:pt x="3565473" y="1953378"/>
                    <a:pt x="3560254" y="1955777"/>
                    <a:pt x="3560447" y="1957957"/>
                  </a:cubicBezTo>
                  <a:cubicBezTo>
                    <a:pt x="3562732" y="1970683"/>
                    <a:pt x="3550115" y="1975673"/>
                    <a:pt x="3546964" y="1985387"/>
                  </a:cubicBezTo>
                  <a:cubicBezTo>
                    <a:pt x="3545858" y="1988975"/>
                    <a:pt x="3542764" y="1994935"/>
                    <a:pt x="3540059" y="1995045"/>
                  </a:cubicBezTo>
                  <a:cubicBezTo>
                    <a:pt x="3525927" y="1996032"/>
                    <a:pt x="3528487" y="2010413"/>
                    <a:pt x="3521556" y="2016841"/>
                  </a:cubicBezTo>
                  <a:cubicBezTo>
                    <a:pt x="3517745" y="2020538"/>
                    <a:pt x="3519537" y="2026197"/>
                    <a:pt x="3525497" y="2029292"/>
                  </a:cubicBezTo>
                  <a:lnTo>
                    <a:pt x="3539601" y="2030598"/>
                  </a:lnTo>
                  <a:lnTo>
                    <a:pt x="3522138" y="2053422"/>
                  </a:lnTo>
                  <a:lnTo>
                    <a:pt x="3498434" y="2099040"/>
                  </a:lnTo>
                  <a:lnTo>
                    <a:pt x="3498803" y="2096020"/>
                  </a:lnTo>
                  <a:cubicBezTo>
                    <a:pt x="3500048" y="2088155"/>
                    <a:pt x="3502701" y="2081586"/>
                    <a:pt x="3507452" y="2075350"/>
                  </a:cubicBezTo>
                  <a:cubicBezTo>
                    <a:pt x="3515047" y="2064727"/>
                    <a:pt x="3502217" y="2054094"/>
                    <a:pt x="3505010" y="2043248"/>
                  </a:cubicBezTo>
                  <a:cubicBezTo>
                    <a:pt x="3497503" y="2043135"/>
                    <a:pt x="3490161" y="2041972"/>
                    <a:pt x="3482570" y="2042383"/>
                  </a:cubicBezTo>
                  <a:cubicBezTo>
                    <a:pt x="3479259" y="2042933"/>
                    <a:pt x="3479119" y="2047211"/>
                    <a:pt x="3478178" y="2049750"/>
                  </a:cubicBezTo>
                  <a:cubicBezTo>
                    <a:pt x="3474586" y="2058857"/>
                    <a:pt x="3471434" y="2068571"/>
                    <a:pt x="3467318" y="2077595"/>
                  </a:cubicBezTo>
                  <a:cubicBezTo>
                    <a:pt x="3463808" y="2086178"/>
                    <a:pt x="3455444" y="2088078"/>
                    <a:pt x="3448518" y="2084293"/>
                  </a:cubicBezTo>
                  <a:cubicBezTo>
                    <a:pt x="3433699" y="2076035"/>
                    <a:pt x="3423045" y="2075421"/>
                    <a:pt x="3416302" y="2094243"/>
                  </a:cubicBezTo>
                  <a:cubicBezTo>
                    <a:pt x="3413733" y="2100286"/>
                    <a:pt x="3406583" y="2101305"/>
                    <a:pt x="3400649" y="2101439"/>
                  </a:cubicBezTo>
                  <a:cubicBezTo>
                    <a:pt x="3394715" y="2101575"/>
                    <a:pt x="3392118" y="2104389"/>
                    <a:pt x="3392861" y="2109883"/>
                  </a:cubicBezTo>
                  <a:cubicBezTo>
                    <a:pt x="3394045" y="2115983"/>
                    <a:pt x="3397690" y="2113335"/>
                    <a:pt x="3402050" y="2112950"/>
                  </a:cubicBezTo>
                  <a:cubicBezTo>
                    <a:pt x="3427943" y="2108987"/>
                    <a:pt x="3443639" y="2128675"/>
                    <a:pt x="3434326" y="2153540"/>
                  </a:cubicBezTo>
                  <a:cubicBezTo>
                    <a:pt x="3430402" y="2164744"/>
                    <a:pt x="3427608" y="2175591"/>
                    <a:pt x="3411986" y="2175804"/>
                  </a:cubicBezTo>
                  <a:cubicBezTo>
                    <a:pt x="3399593" y="2175991"/>
                    <a:pt x="3401961" y="2188192"/>
                    <a:pt x="3401240" y="2196142"/>
                  </a:cubicBezTo>
                  <a:cubicBezTo>
                    <a:pt x="3399994" y="2204007"/>
                    <a:pt x="3404656" y="2208509"/>
                    <a:pt x="3412689" y="2208706"/>
                  </a:cubicBezTo>
                  <a:cubicBezTo>
                    <a:pt x="3426131" y="2208684"/>
                    <a:pt x="3433026" y="2219453"/>
                    <a:pt x="3442159" y="2226274"/>
                  </a:cubicBezTo>
                  <a:cubicBezTo>
                    <a:pt x="3446022" y="2229036"/>
                    <a:pt x="3446849" y="2234005"/>
                    <a:pt x="3446101" y="2238724"/>
                  </a:cubicBezTo>
                  <a:cubicBezTo>
                    <a:pt x="3439955" y="2277530"/>
                    <a:pt x="3433892" y="2315810"/>
                    <a:pt x="3427747" y="2354615"/>
                  </a:cubicBezTo>
                  <a:cubicBezTo>
                    <a:pt x="3425587" y="2368250"/>
                    <a:pt x="3419315" y="2380695"/>
                    <a:pt x="3418205" y="2394495"/>
                  </a:cubicBezTo>
                  <a:cubicBezTo>
                    <a:pt x="3417650" y="2401395"/>
                    <a:pt x="3418476" y="2406364"/>
                    <a:pt x="3426176" y="2408659"/>
                  </a:cubicBezTo>
                  <a:cubicBezTo>
                    <a:pt x="3440003" y="2412998"/>
                    <a:pt x="3441570" y="2423461"/>
                    <a:pt x="3439494" y="2436571"/>
                  </a:cubicBezTo>
                  <a:cubicBezTo>
                    <a:pt x="3435508" y="2461742"/>
                    <a:pt x="3444059" y="2472234"/>
                    <a:pt x="3469785" y="2469320"/>
                  </a:cubicBezTo>
                  <a:cubicBezTo>
                    <a:pt x="3482869" y="2468167"/>
                    <a:pt x="3489075" y="2479901"/>
                    <a:pt x="3500336" y="2480071"/>
                  </a:cubicBezTo>
                  <a:cubicBezTo>
                    <a:pt x="3500860" y="2480154"/>
                    <a:pt x="3502459" y="2483633"/>
                    <a:pt x="3502210" y="2485206"/>
                  </a:cubicBezTo>
                  <a:cubicBezTo>
                    <a:pt x="3502289" y="2494894"/>
                    <a:pt x="3502367" y="2504582"/>
                    <a:pt x="3500872" y="2514022"/>
                  </a:cubicBezTo>
                  <a:cubicBezTo>
                    <a:pt x="3497939" y="2529146"/>
                    <a:pt x="3489846" y="2542916"/>
                    <a:pt x="3493729" y="2559120"/>
                  </a:cubicBezTo>
                  <a:cubicBezTo>
                    <a:pt x="3494997" y="2564697"/>
                    <a:pt x="3490495" y="2569358"/>
                    <a:pt x="3483071" y="2568720"/>
                  </a:cubicBezTo>
                  <a:cubicBezTo>
                    <a:pt x="3479150" y="2569711"/>
                    <a:pt x="3480917" y="2572142"/>
                    <a:pt x="3482158" y="2574489"/>
                  </a:cubicBezTo>
                  <a:cubicBezTo>
                    <a:pt x="3463440" y="2580662"/>
                    <a:pt x="3462964" y="2597251"/>
                    <a:pt x="3459948" y="2612900"/>
                  </a:cubicBezTo>
                  <a:cubicBezTo>
                    <a:pt x="3458177" y="2620683"/>
                    <a:pt x="3451495" y="2625538"/>
                    <a:pt x="3443380" y="2625865"/>
                  </a:cubicBezTo>
                  <a:cubicBezTo>
                    <a:pt x="3434216" y="2626027"/>
                    <a:pt x="3424087" y="2625497"/>
                    <a:pt x="3420587" y="2613654"/>
                  </a:cubicBezTo>
                  <a:cubicBezTo>
                    <a:pt x="3420120" y="2609818"/>
                    <a:pt x="3418822" y="2611224"/>
                    <a:pt x="3417441" y="2613156"/>
                  </a:cubicBezTo>
                  <a:cubicBezTo>
                    <a:pt x="3388787" y="2620983"/>
                    <a:pt x="3359722" y="2621217"/>
                    <a:pt x="3333756" y="2605278"/>
                  </a:cubicBezTo>
                  <a:cubicBezTo>
                    <a:pt x="3326912" y="2600969"/>
                    <a:pt x="3328132" y="2589874"/>
                    <a:pt x="3325100" y="2581868"/>
                  </a:cubicBezTo>
                  <a:cubicBezTo>
                    <a:pt x="3324025" y="2578473"/>
                    <a:pt x="3325547" y="2572262"/>
                    <a:pt x="3318589" y="2575462"/>
                  </a:cubicBezTo>
                  <a:cubicBezTo>
                    <a:pt x="3312764" y="2578302"/>
                    <a:pt x="3307270" y="2579044"/>
                    <a:pt x="3305204" y="2571729"/>
                  </a:cubicBezTo>
                  <a:cubicBezTo>
                    <a:pt x="3303303" y="2563365"/>
                    <a:pt x="3308687" y="2559917"/>
                    <a:pt x="3316361" y="2558982"/>
                  </a:cubicBezTo>
                  <a:cubicBezTo>
                    <a:pt x="3310982" y="2552217"/>
                    <a:pt x="3305437" y="2546501"/>
                    <a:pt x="3307290" y="2538194"/>
                  </a:cubicBezTo>
                  <a:cubicBezTo>
                    <a:pt x="3308313" y="2535131"/>
                    <a:pt x="3310384" y="2532233"/>
                    <a:pt x="3305747" y="2530962"/>
                  </a:cubicBezTo>
                  <a:cubicBezTo>
                    <a:pt x="3302160" y="2529856"/>
                    <a:pt x="3299731" y="2531621"/>
                    <a:pt x="3298183" y="2534601"/>
                  </a:cubicBezTo>
                  <a:cubicBezTo>
                    <a:pt x="3296028" y="2538022"/>
                    <a:pt x="3294066" y="2543625"/>
                    <a:pt x="3289953" y="2542436"/>
                  </a:cubicBezTo>
                  <a:cubicBezTo>
                    <a:pt x="3285144" y="2541406"/>
                    <a:pt x="3281730" y="2541537"/>
                    <a:pt x="3279280" y="2542477"/>
                  </a:cubicBezTo>
                  <a:lnTo>
                    <a:pt x="3278980" y="2542776"/>
                  </a:lnTo>
                  <a:lnTo>
                    <a:pt x="3288743" y="2549150"/>
                  </a:lnTo>
                  <a:cubicBezTo>
                    <a:pt x="3290250" y="2555156"/>
                    <a:pt x="3286584" y="2556263"/>
                    <a:pt x="3282013" y="2554876"/>
                  </a:cubicBezTo>
                  <a:lnTo>
                    <a:pt x="3273364" y="2553216"/>
                  </a:lnTo>
                  <a:lnTo>
                    <a:pt x="3271617" y="2563184"/>
                  </a:lnTo>
                  <a:cubicBezTo>
                    <a:pt x="3269348" y="2574114"/>
                    <a:pt x="3269702" y="2585458"/>
                    <a:pt x="3259817" y="2593568"/>
                  </a:cubicBezTo>
                  <a:cubicBezTo>
                    <a:pt x="3255481" y="2597182"/>
                    <a:pt x="3257522" y="2601269"/>
                    <a:pt x="3259480" y="2605879"/>
                  </a:cubicBezTo>
                  <a:cubicBezTo>
                    <a:pt x="3261796" y="2611621"/>
                    <a:pt x="3265107" y="2611071"/>
                    <a:pt x="3270159" y="2609720"/>
                  </a:cubicBezTo>
                  <a:cubicBezTo>
                    <a:pt x="3277999" y="2607736"/>
                    <a:pt x="3282911" y="2610664"/>
                    <a:pt x="3284287" y="2618945"/>
                  </a:cubicBezTo>
                  <a:cubicBezTo>
                    <a:pt x="3286931" y="2632802"/>
                    <a:pt x="3290706" y="2646302"/>
                    <a:pt x="3286808" y="2660735"/>
                  </a:cubicBezTo>
                  <a:cubicBezTo>
                    <a:pt x="3286213" y="2662792"/>
                    <a:pt x="3285991" y="2665041"/>
                    <a:pt x="3285386" y="2667163"/>
                  </a:cubicBezTo>
                  <a:lnTo>
                    <a:pt x="3283128" y="2670599"/>
                  </a:lnTo>
                  <a:lnTo>
                    <a:pt x="3292503" y="2683060"/>
                  </a:lnTo>
                  <a:lnTo>
                    <a:pt x="3298349" y="2682050"/>
                  </a:lnTo>
                  <a:cubicBezTo>
                    <a:pt x="3301910" y="2679926"/>
                    <a:pt x="3304962" y="2676781"/>
                    <a:pt x="3307862" y="2673746"/>
                  </a:cubicBezTo>
                  <a:cubicBezTo>
                    <a:pt x="3316339" y="2664337"/>
                    <a:pt x="3324429" y="2660781"/>
                    <a:pt x="3336874" y="2667053"/>
                  </a:cubicBezTo>
                  <a:cubicBezTo>
                    <a:pt x="3346339" y="2671777"/>
                    <a:pt x="3356551" y="2671781"/>
                    <a:pt x="3361333" y="2658563"/>
                  </a:cubicBezTo>
                  <a:cubicBezTo>
                    <a:pt x="3364152" y="2650945"/>
                    <a:pt x="3370475" y="2644959"/>
                    <a:pt x="3378700" y="2647336"/>
                  </a:cubicBezTo>
                  <a:cubicBezTo>
                    <a:pt x="3386924" y="2649714"/>
                    <a:pt x="3391613" y="2657445"/>
                    <a:pt x="3389842" y="2665227"/>
                  </a:cubicBezTo>
                  <a:cubicBezTo>
                    <a:pt x="3387932" y="2677289"/>
                    <a:pt x="3403441" y="2684583"/>
                    <a:pt x="3397694" y="2697111"/>
                  </a:cubicBezTo>
                  <a:cubicBezTo>
                    <a:pt x="3397694" y="2697111"/>
                    <a:pt x="3399101" y="2698409"/>
                    <a:pt x="3400149" y="2698576"/>
                  </a:cubicBezTo>
                  <a:cubicBezTo>
                    <a:pt x="3408457" y="2700428"/>
                    <a:pt x="3418089" y="2704104"/>
                    <a:pt x="3417201" y="2713102"/>
                  </a:cubicBezTo>
                  <a:cubicBezTo>
                    <a:pt x="3415815" y="2725246"/>
                    <a:pt x="3419149" y="2738138"/>
                    <a:pt x="3410947" y="2749202"/>
                  </a:cubicBezTo>
                  <a:cubicBezTo>
                    <a:pt x="3409040" y="2751051"/>
                    <a:pt x="3407301" y="2751850"/>
                    <a:pt x="3404597" y="2751959"/>
                  </a:cubicBezTo>
                  <a:cubicBezTo>
                    <a:pt x="3400650" y="2749721"/>
                    <a:pt x="3397394" y="2746518"/>
                    <a:pt x="3393284" y="2745329"/>
                  </a:cubicBezTo>
                  <a:cubicBezTo>
                    <a:pt x="3391710" y="2745080"/>
                    <a:pt x="3390827" y="2743865"/>
                    <a:pt x="3389862" y="2743175"/>
                  </a:cubicBezTo>
                  <a:cubicBezTo>
                    <a:pt x="3379597" y="2736711"/>
                    <a:pt x="3371762" y="2728483"/>
                    <a:pt x="3369393" y="2716281"/>
                  </a:cubicBezTo>
                  <a:cubicBezTo>
                    <a:pt x="3368210" y="2710181"/>
                    <a:pt x="3363739" y="2707860"/>
                    <a:pt x="3358136" y="2705898"/>
                  </a:cubicBezTo>
                  <a:cubicBezTo>
                    <a:pt x="3347981" y="2702139"/>
                    <a:pt x="3336969" y="2700395"/>
                    <a:pt x="3326206" y="2697078"/>
                  </a:cubicBezTo>
                  <a:cubicBezTo>
                    <a:pt x="3317015" y="2694010"/>
                    <a:pt x="3302759" y="2701932"/>
                    <a:pt x="3295330" y="2711615"/>
                  </a:cubicBezTo>
                  <a:lnTo>
                    <a:pt x="3292130" y="2718355"/>
                  </a:lnTo>
                  <a:lnTo>
                    <a:pt x="3297187" y="2727762"/>
                  </a:lnTo>
                  <a:lnTo>
                    <a:pt x="3289779" y="2725356"/>
                  </a:lnTo>
                  <a:lnTo>
                    <a:pt x="3287722" y="2734726"/>
                  </a:lnTo>
                  <a:cubicBezTo>
                    <a:pt x="3287026" y="2739119"/>
                    <a:pt x="3287128" y="2743569"/>
                    <a:pt x="3289609" y="2748262"/>
                  </a:cubicBezTo>
                  <a:cubicBezTo>
                    <a:pt x="3292175" y="2752432"/>
                    <a:pt x="3290295" y="2757509"/>
                    <a:pt x="3285161" y="2759383"/>
                  </a:cubicBezTo>
                  <a:cubicBezTo>
                    <a:pt x="3280026" y="2761258"/>
                    <a:pt x="3276329" y="2757447"/>
                    <a:pt x="3274895" y="2752920"/>
                  </a:cubicBezTo>
                  <a:lnTo>
                    <a:pt x="3271161" y="2736485"/>
                  </a:lnTo>
                  <a:lnTo>
                    <a:pt x="3266142" y="2736601"/>
                  </a:lnTo>
                  <a:lnTo>
                    <a:pt x="3258831" y="2739855"/>
                  </a:lnTo>
                  <a:lnTo>
                    <a:pt x="3262278" y="2745613"/>
                  </a:lnTo>
                  <a:cubicBezTo>
                    <a:pt x="3263394" y="2750023"/>
                    <a:pt x="3261025" y="2753948"/>
                    <a:pt x="3255571" y="2759535"/>
                  </a:cubicBezTo>
                  <a:cubicBezTo>
                    <a:pt x="3249305" y="2761769"/>
                    <a:pt x="3241355" y="2761047"/>
                    <a:pt x="3238454" y="2769189"/>
                  </a:cubicBezTo>
                  <a:cubicBezTo>
                    <a:pt x="3233288" y="2778045"/>
                    <a:pt x="3235796" y="2785969"/>
                    <a:pt x="3240926" y="2794307"/>
                  </a:cubicBezTo>
                  <a:cubicBezTo>
                    <a:pt x="3245615" y="2802038"/>
                    <a:pt x="3253615" y="2809218"/>
                    <a:pt x="3248725" y="2819731"/>
                  </a:cubicBezTo>
                  <a:cubicBezTo>
                    <a:pt x="3241851" y="2822406"/>
                    <a:pt x="3235060" y="2824555"/>
                    <a:pt x="3228986" y="2828968"/>
                  </a:cubicBezTo>
                  <a:cubicBezTo>
                    <a:pt x="3225341" y="2831618"/>
                    <a:pt x="3217200" y="2828715"/>
                    <a:pt x="3218493" y="2837521"/>
                  </a:cubicBezTo>
                  <a:cubicBezTo>
                    <a:pt x="3220010" y="2841524"/>
                    <a:pt x="3224039" y="2843237"/>
                    <a:pt x="3226246" y="2846274"/>
                  </a:cubicBezTo>
                  <a:cubicBezTo>
                    <a:pt x="3226687" y="2846882"/>
                    <a:pt x="3227735" y="2847048"/>
                    <a:pt x="3228785" y="2847214"/>
                  </a:cubicBezTo>
                  <a:cubicBezTo>
                    <a:pt x="3233529" y="2851191"/>
                    <a:pt x="3242060" y="2848241"/>
                    <a:pt x="3244569" y="2856164"/>
                  </a:cubicBezTo>
                  <a:cubicBezTo>
                    <a:pt x="3241474" y="2862124"/>
                    <a:pt x="3235872" y="2860162"/>
                    <a:pt x="3231069" y="2859939"/>
                  </a:cubicBezTo>
                  <a:cubicBezTo>
                    <a:pt x="3226267" y="2859716"/>
                    <a:pt x="3220940" y="2859411"/>
                    <a:pt x="3216055" y="2859712"/>
                  </a:cubicBezTo>
                  <a:cubicBezTo>
                    <a:pt x="3197119" y="2860475"/>
                    <a:pt x="3194108" y="2865911"/>
                    <a:pt x="3202712" y="2882863"/>
                  </a:cubicBezTo>
                  <a:cubicBezTo>
                    <a:pt x="3205277" y="2887032"/>
                    <a:pt x="3208366" y="2891284"/>
                    <a:pt x="3211539" y="2895012"/>
                  </a:cubicBezTo>
                  <a:cubicBezTo>
                    <a:pt x="3214073" y="2906164"/>
                    <a:pt x="3208082" y="2910053"/>
                    <a:pt x="3198034" y="2908999"/>
                  </a:cubicBezTo>
                  <a:cubicBezTo>
                    <a:pt x="3192708" y="2908693"/>
                    <a:pt x="3186940" y="2907781"/>
                    <a:pt x="3181779" y="2906425"/>
                  </a:cubicBezTo>
                  <a:cubicBezTo>
                    <a:pt x="3173471" y="2904572"/>
                    <a:pt x="3167978" y="2905314"/>
                    <a:pt x="3165269" y="2915636"/>
                  </a:cubicBezTo>
                  <a:cubicBezTo>
                    <a:pt x="3162392" y="2927007"/>
                    <a:pt x="3152205" y="2930232"/>
                    <a:pt x="3141111" y="2929013"/>
                  </a:cubicBezTo>
                  <a:cubicBezTo>
                    <a:pt x="3115166" y="2926516"/>
                    <a:pt x="3115166" y="2926516"/>
                    <a:pt x="3111788" y="2951246"/>
                  </a:cubicBezTo>
                  <a:cubicBezTo>
                    <a:pt x="3110957" y="2956489"/>
                    <a:pt x="3115921" y="2965877"/>
                    <a:pt x="3103501" y="2962833"/>
                  </a:cubicBezTo>
                  <a:cubicBezTo>
                    <a:pt x="3101736" y="2960405"/>
                    <a:pt x="3099970" y="2957975"/>
                    <a:pt x="3098730" y="2955628"/>
                  </a:cubicBezTo>
                  <a:cubicBezTo>
                    <a:pt x="3091336" y="2948006"/>
                    <a:pt x="3088766" y="2954051"/>
                    <a:pt x="3085672" y="2960010"/>
                  </a:cubicBezTo>
                  <a:lnTo>
                    <a:pt x="3081075" y="2967665"/>
                  </a:lnTo>
                  <a:lnTo>
                    <a:pt x="3086646" y="2973865"/>
                  </a:lnTo>
                  <a:cubicBezTo>
                    <a:pt x="3082765" y="2979344"/>
                    <a:pt x="3077484" y="2976633"/>
                    <a:pt x="3072757" y="2975754"/>
                  </a:cubicBezTo>
                  <a:lnTo>
                    <a:pt x="3067356" y="2974923"/>
                  </a:lnTo>
                  <a:lnTo>
                    <a:pt x="3062755" y="2975733"/>
                  </a:lnTo>
                  <a:cubicBezTo>
                    <a:pt x="3057070" y="2974295"/>
                    <a:pt x="3050720" y="2977052"/>
                    <a:pt x="3044703" y="2977712"/>
                  </a:cubicBezTo>
                  <a:lnTo>
                    <a:pt x="3040222" y="2977051"/>
                  </a:lnTo>
                  <a:lnTo>
                    <a:pt x="3038819" y="2983436"/>
                  </a:lnTo>
                  <a:cubicBezTo>
                    <a:pt x="3039046" y="2986401"/>
                    <a:pt x="3039976" y="2990082"/>
                    <a:pt x="3041525" y="2994574"/>
                  </a:cubicBezTo>
                  <a:cubicBezTo>
                    <a:pt x="3043494" y="2999055"/>
                    <a:pt x="3045971" y="3003690"/>
                    <a:pt x="3048604" y="3007817"/>
                  </a:cubicBezTo>
                  <a:cubicBezTo>
                    <a:pt x="3049585" y="3019212"/>
                    <a:pt x="3043117" y="3022243"/>
                    <a:pt x="3033310" y="3019823"/>
                  </a:cubicBezTo>
                  <a:cubicBezTo>
                    <a:pt x="3028074" y="3018789"/>
                    <a:pt x="3022487" y="3017094"/>
                    <a:pt x="3017560" y="3015045"/>
                  </a:cubicBezTo>
                  <a:cubicBezTo>
                    <a:pt x="3013572" y="3013557"/>
                    <a:pt x="3010193" y="3012808"/>
                    <a:pt x="3007298" y="3013664"/>
                  </a:cubicBezTo>
                  <a:lnTo>
                    <a:pt x="3000754" y="3020997"/>
                  </a:lnTo>
                  <a:lnTo>
                    <a:pt x="3001671" y="3021465"/>
                  </a:lnTo>
                  <a:cubicBezTo>
                    <a:pt x="3004090" y="3027015"/>
                    <a:pt x="2999125" y="3031007"/>
                    <a:pt x="2995069" y="3033588"/>
                  </a:cubicBezTo>
                  <a:cubicBezTo>
                    <a:pt x="2966756" y="3050907"/>
                    <a:pt x="2963849" y="3081180"/>
                    <a:pt x="2954465" y="3108485"/>
                  </a:cubicBezTo>
                  <a:cubicBezTo>
                    <a:pt x="2952244" y="3115040"/>
                    <a:pt x="2957144" y="3118592"/>
                    <a:pt x="2960471" y="3122730"/>
                  </a:cubicBezTo>
                  <a:cubicBezTo>
                    <a:pt x="2964716" y="3128855"/>
                    <a:pt x="2974348" y="3134054"/>
                    <a:pt x="2970885" y="3141609"/>
                  </a:cubicBezTo>
                  <a:cubicBezTo>
                    <a:pt x="2966513" y="3150575"/>
                    <a:pt x="2956954" y="3141230"/>
                    <a:pt x="2950245" y="3143900"/>
                  </a:cubicBezTo>
                  <a:cubicBezTo>
                    <a:pt x="2933758" y="3149664"/>
                    <a:pt x="2931698" y="3154727"/>
                    <a:pt x="2937957" y="3170134"/>
                  </a:cubicBezTo>
                  <a:cubicBezTo>
                    <a:pt x="2941292" y="3177671"/>
                    <a:pt x="2941813" y="3186791"/>
                    <a:pt x="2945149" y="3194327"/>
                  </a:cubicBezTo>
                  <a:cubicBezTo>
                    <a:pt x="2949672" y="3211811"/>
                    <a:pt x="2950876" y="3228558"/>
                    <a:pt x="2943374" y="3245492"/>
                  </a:cubicBezTo>
                  <a:cubicBezTo>
                    <a:pt x="2939748" y="3254539"/>
                    <a:pt x="2931141" y="3260780"/>
                    <a:pt x="2924099" y="3263038"/>
                  </a:cubicBezTo>
                  <a:cubicBezTo>
                    <a:pt x="2915896" y="3265546"/>
                    <a:pt x="2912505" y="3268954"/>
                    <a:pt x="2910544" y="3280070"/>
                  </a:cubicBezTo>
                  <a:cubicBezTo>
                    <a:pt x="2904942" y="3262092"/>
                    <a:pt x="2899979" y="3266085"/>
                    <a:pt x="2895111" y="3276129"/>
                  </a:cubicBezTo>
                  <a:cubicBezTo>
                    <a:pt x="2885713" y="3265292"/>
                    <a:pt x="2878556" y="3254697"/>
                    <a:pt x="2863294" y="3252663"/>
                  </a:cubicBezTo>
                  <a:cubicBezTo>
                    <a:pt x="2853589" y="3251609"/>
                    <a:pt x="2844372" y="3246078"/>
                    <a:pt x="2834578" y="3242372"/>
                  </a:cubicBezTo>
                  <a:cubicBezTo>
                    <a:pt x="2815404" y="3234626"/>
                    <a:pt x="2799080" y="3238897"/>
                    <a:pt x="2785273" y="3254770"/>
                  </a:cubicBezTo>
                  <a:cubicBezTo>
                    <a:pt x="2782296" y="3257845"/>
                    <a:pt x="2778905" y="3261253"/>
                    <a:pt x="2775514" y="3264662"/>
                  </a:cubicBezTo>
                  <a:cubicBezTo>
                    <a:pt x="2771296" y="3268736"/>
                    <a:pt x="2767500" y="3275876"/>
                    <a:pt x="2760612" y="3273241"/>
                  </a:cubicBezTo>
                  <a:cubicBezTo>
                    <a:pt x="2754055" y="3271019"/>
                    <a:pt x="2757519" y="3263464"/>
                    <a:pt x="2756924" y="3258492"/>
                  </a:cubicBezTo>
                  <a:cubicBezTo>
                    <a:pt x="2756502" y="3255424"/>
                    <a:pt x="2756908" y="3251691"/>
                    <a:pt x="2754004" y="3250621"/>
                  </a:cubicBezTo>
                  <a:cubicBezTo>
                    <a:pt x="2750019" y="3249056"/>
                    <a:pt x="2748786" y="3253454"/>
                    <a:pt x="2747464" y="3255198"/>
                  </a:cubicBezTo>
                  <a:cubicBezTo>
                    <a:pt x="2734745" y="3274966"/>
                    <a:pt x="2715086" y="3271699"/>
                    <a:pt x="2697171" y="3269754"/>
                  </a:cubicBezTo>
                  <a:cubicBezTo>
                    <a:pt x="2690702" y="3269336"/>
                    <a:pt x="2681718" y="3270557"/>
                    <a:pt x="2675868" y="3265425"/>
                  </a:cubicBezTo>
                  <a:lnTo>
                    <a:pt x="2673392" y="3261362"/>
                  </a:lnTo>
                  <a:lnTo>
                    <a:pt x="2671104" y="3263092"/>
                  </a:lnTo>
                  <a:cubicBezTo>
                    <a:pt x="2666552" y="3263613"/>
                    <a:pt x="2664247" y="3261124"/>
                    <a:pt x="2662639" y="3257802"/>
                  </a:cubicBezTo>
                  <a:lnTo>
                    <a:pt x="2660869" y="3253543"/>
                  </a:lnTo>
                  <a:lnTo>
                    <a:pt x="2650158" y="3249077"/>
                  </a:lnTo>
                  <a:lnTo>
                    <a:pt x="2645756" y="3244534"/>
                  </a:lnTo>
                  <a:lnTo>
                    <a:pt x="2645179" y="3248918"/>
                  </a:lnTo>
                  <a:cubicBezTo>
                    <a:pt x="2641114" y="3279761"/>
                    <a:pt x="2615735" y="3286951"/>
                    <a:pt x="2593191" y="3294739"/>
                  </a:cubicBezTo>
                  <a:cubicBezTo>
                    <a:pt x="2582551" y="3298941"/>
                    <a:pt x="2568205" y="3309155"/>
                    <a:pt x="2555482" y="3295150"/>
                  </a:cubicBezTo>
                  <a:cubicBezTo>
                    <a:pt x="2534031" y="3302297"/>
                    <a:pt x="2515642" y="3294718"/>
                    <a:pt x="2497398" y="3286039"/>
                  </a:cubicBezTo>
                  <a:lnTo>
                    <a:pt x="2490388" y="3282957"/>
                  </a:lnTo>
                  <a:lnTo>
                    <a:pt x="2483284" y="3290519"/>
                  </a:lnTo>
                  <a:lnTo>
                    <a:pt x="2482076" y="3297985"/>
                  </a:lnTo>
                  <a:lnTo>
                    <a:pt x="2485672" y="3308429"/>
                  </a:lnTo>
                  <a:cubicBezTo>
                    <a:pt x="2485806" y="3310799"/>
                    <a:pt x="2485025" y="3312769"/>
                    <a:pt x="2482573" y="3314037"/>
                  </a:cubicBezTo>
                  <a:lnTo>
                    <a:pt x="2480335" y="3314275"/>
                  </a:lnTo>
                  <a:lnTo>
                    <a:pt x="2480624" y="3329114"/>
                  </a:lnTo>
                  <a:cubicBezTo>
                    <a:pt x="2479979" y="3335540"/>
                    <a:pt x="2477620" y="3341494"/>
                    <a:pt x="2470723" y="3346053"/>
                  </a:cubicBezTo>
                  <a:cubicBezTo>
                    <a:pt x="2460376" y="3344167"/>
                    <a:pt x="2450521" y="3341704"/>
                    <a:pt x="2439847" y="3342529"/>
                  </a:cubicBezTo>
                  <a:cubicBezTo>
                    <a:pt x="2433442" y="3343024"/>
                    <a:pt x="2425721" y="3333418"/>
                    <a:pt x="2420715" y="3345080"/>
                  </a:cubicBezTo>
                  <a:cubicBezTo>
                    <a:pt x="2419567" y="3351075"/>
                    <a:pt x="2423182" y="3356165"/>
                    <a:pt x="2423593" y="3361502"/>
                  </a:cubicBezTo>
                  <a:cubicBezTo>
                    <a:pt x="2423675" y="3362570"/>
                    <a:pt x="2424824" y="3363555"/>
                    <a:pt x="2425975" y="3364541"/>
                  </a:cubicBezTo>
                  <a:cubicBezTo>
                    <a:pt x="2428769" y="3372915"/>
                    <a:pt x="2441333" y="3375703"/>
                    <a:pt x="2438462" y="3387201"/>
                  </a:cubicBezTo>
                  <a:cubicBezTo>
                    <a:pt x="2430252" y="3392130"/>
                    <a:pt x="2424912" y="3385562"/>
                    <a:pt x="2419245" y="3381705"/>
                  </a:cubicBezTo>
                  <a:cubicBezTo>
                    <a:pt x="2413579" y="3377846"/>
                    <a:pt x="2407338" y="3373495"/>
                    <a:pt x="2401177" y="3370212"/>
                  </a:cubicBezTo>
                  <a:cubicBezTo>
                    <a:pt x="2377607" y="3356996"/>
                    <a:pt x="2369889" y="3361351"/>
                    <a:pt x="2367679" y="3388368"/>
                  </a:cubicBezTo>
                  <a:cubicBezTo>
                    <a:pt x="2367681" y="3395347"/>
                    <a:pt x="2368257" y="3402819"/>
                    <a:pt x="2369327" y="3409717"/>
                  </a:cubicBezTo>
                  <a:cubicBezTo>
                    <a:pt x="2364076" y="3425156"/>
                    <a:pt x="2353893" y="3425405"/>
                    <a:pt x="2342476" y="3416622"/>
                  </a:cubicBezTo>
                  <a:cubicBezTo>
                    <a:pt x="2336234" y="3412270"/>
                    <a:pt x="2329910" y="3406853"/>
                    <a:pt x="2324654" y="3401353"/>
                  </a:cubicBezTo>
                  <a:cubicBezTo>
                    <a:pt x="2320301" y="3397124"/>
                    <a:pt x="2316317" y="3394210"/>
                    <a:pt x="2312047" y="3393667"/>
                  </a:cubicBezTo>
                  <a:lnTo>
                    <a:pt x="2299300" y="3399488"/>
                  </a:lnTo>
                  <a:lnTo>
                    <a:pt x="2300228" y="3400626"/>
                  </a:lnTo>
                  <a:cubicBezTo>
                    <a:pt x="2300204" y="3409258"/>
                    <a:pt x="2291433" y="3411624"/>
                    <a:pt x="2284657" y="3412668"/>
                  </a:cubicBezTo>
                  <a:cubicBezTo>
                    <a:pt x="2237761" y="3419045"/>
                    <a:pt x="2216610" y="3456901"/>
                    <a:pt x="2188704" y="3487168"/>
                  </a:cubicBezTo>
                  <a:cubicBezTo>
                    <a:pt x="2182045" y="3494454"/>
                    <a:pt x="2186406" y="3501902"/>
                    <a:pt x="2188378" y="3509212"/>
                  </a:cubicBezTo>
                  <a:cubicBezTo>
                    <a:pt x="2190408" y="3519642"/>
                    <a:pt x="2200003" y="3531952"/>
                    <a:pt x="2191148" y="3539830"/>
                  </a:cubicBezTo>
                  <a:cubicBezTo>
                    <a:pt x="2180300" y="3549029"/>
                    <a:pt x="2173177" y="3531348"/>
                    <a:pt x="2162887" y="3530987"/>
                  </a:cubicBezTo>
                  <a:cubicBezTo>
                    <a:pt x="2138058" y="3529060"/>
                    <a:pt x="2132466" y="3534489"/>
                    <a:pt x="2131803" y="3558191"/>
                  </a:cubicBezTo>
                  <a:cubicBezTo>
                    <a:pt x="2131837" y="3569945"/>
                    <a:pt x="2127289" y="3582150"/>
                    <a:pt x="2127323" y="3593902"/>
                  </a:cubicBezTo>
                  <a:cubicBezTo>
                    <a:pt x="2123203" y="3619322"/>
                    <a:pt x="2115173" y="3641877"/>
                    <a:pt x="2095670" y="3659684"/>
                  </a:cubicBezTo>
                  <a:cubicBezTo>
                    <a:pt x="2085748" y="3669416"/>
                    <a:pt x="2070932" y="3672630"/>
                    <a:pt x="2060444" y="3671539"/>
                  </a:cubicBezTo>
                  <a:cubicBezTo>
                    <a:pt x="2048297" y="3670111"/>
                    <a:pt x="2041916" y="3672616"/>
                    <a:pt x="2032982" y="3686004"/>
                  </a:cubicBezTo>
                  <a:cubicBezTo>
                    <a:pt x="2035977" y="3659320"/>
                    <a:pt x="2027206" y="3661688"/>
                    <a:pt x="2015093" y="3672010"/>
                  </a:cubicBezTo>
                  <a:cubicBezTo>
                    <a:pt x="2009037" y="3652473"/>
                    <a:pt x="2005767" y="3634536"/>
                    <a:pt x="1987008" y="3623131"/>
                  </a:cubicBezTo>
                  <a:cubicBezTo>
                    <a:pt x="1974942" y="3616191"/>
                    <a:pt x="1966079" y="3603684"/>
                    <a:pt x="1955418" y="3593230"/>
                  </a:cubicBezTo>
                  <a:cubicBezTo>
                    <a:pt x="1934826" y="3572124"/>
                    <a:pt x="1911064" y="3568340"/>
                    <a:pt x="1883937" y="3581147"/>
                  </a:cubicBezTo>
                  <a:cubicBezTo>
                    <a:pt x="1878288" y="3583457"/>
                    <a:pt x="1871906" y="3585962"/>
                    <a:pt x="1865526" y="3588467"/>
                  </a:cubicBezTo>
                  <a:cubicBezTo>
                    <a:pt x="1857682" y="3591367"/>
                    <a:pt x="1848632" y="3598513"/>
                    <a:pt x="1841150" y="3591124"/>
                  </a:cubicBezTo>
                  <a:cubicBezTo>
                    <a:pt x="1833863" y="3584462"/>
                    <a:pt x="1842717" y="3576586"/>
                    <a:pt x="1844793" y="3569752"/>
                  </a:cubicBezTo>
                  <a:cubicBezTo>
                    <a:pt x="1846001" y="3565506"/>
                    <a:pt x="1848670" y="3560865"/>
                    <a:pt x="1845492" y="3557803"/>
                  </a:cubicBezTo>
                  <a:cubicBezTo>
                    <a:pt x="1841187" y="3553474"/>
                    <a:pt x="1837057" y="3558510"/>
                    <a:pt x="1834329" y="3560030"/>
                  </a:cubicBezTo>
                  <a:cubicBezTo>
                    <a:pt x="1806391" y="3578544"/>
                    <a:pt x="1782596" y="3563008"/>
                    <a:pt x="1760322" y="3550197"/>
                  </a:cubicBezTo>
                  <a:cubicBezTo>
                    <a:pt x="1749380" y="3544524"/>
                    <a:pt x="1730935" y="3540090"/>
                    <a:pt x="1733314" y="3519845"/>
                  </a:cubicBezTo>
                  <a:cubicBezTo>
                    <a:pt x="1691352" y="3495095"/>
                    <a:pt x="1705916" y="3438629"/>
                    <a:pt x="1671934" y="3408590"/>
                  </a:cubicBezTo>
                  <a:cubicBezTo>
                    <a:pt x="1665972" y="3403926"/>
                    <a:pt x="1663072" y="3396083"/>
                    <a:pt x="1655345" y="3405224"/>
                  </a:cubicBezTo>
                  <a:cubicBezTo>
                    <a:pt x="1645285" y="3417348"/>
                    <a:pt x="1642722" y="3407845"/>
                    <a:pt x="1640552" y="3399806"/>
                  </a:cubicBezTo>
                  <a:lnTo>
                    <a:pt x="1637976" y="3390256"/>
                  </a:lnTo>
                  <a:lnTo>
                    <a:pt x="1618072" y="3387135"/>
                  </a:lnTo>
                  <a:lnTo>
                    <a:pt x="1615043" y="3382230"/>
                  </a:lnTo>
                  <a:lnTo>
                    <a:pt x="1596941" y="3395104"/>
                  </a:lnTo>
                  <a:cubicBezTo>
                    <a:pt x="1583413" y="3388558"/>
                    <a:pt x="1595388" y="3380625"/>
                    <a:pt x="1596004" y="3374186"/>
                  </a:cubicBezTo>
                  <a:cubicBezTo>
                    <a:pt x="1589899" y="3371911"/>
                    <a:pt x="1581976" y="3380323"/>
                    <a:pt x="1578147" y="3371945"/>
                  </a:cubicBezTo>
                  <a:lnTo>
                    <a:pt x="1578554" y="3370072"/>
                  </a:lnTo>
                  <a:lnTo>
                    <a:pt x="1564569" y="3381484"/>
                  </a:lnTo>
                  <a:cubicBezTo>
                    <a:pt x="1555951" y="3391072"/>
                    <a:pt x="1549450" y="3404954"/>
                    <a:pt x="1533082" y="3402615"/>
                  </a:cubicBezTo>
                  <a:cubicBezTo>
                    <a:pt x="1526596" y="3394333"/>
                    <a:pt x="1520861" y="3385951"/>
                    <a:pt x="1512331" y="3379479"/>
                  </a:cubicBezTo>
                  <a:cubicBezTo>
                    <a:pt x="1507215" y="3375597"/>
                    <a:pt x="1507818" y="3363287"/>
                    <a:pt x="1496332" y="3368684"/>
                  </a:cubicBezTo>
                  <a:cubicBezTo>
                    <a:pt x="1491493" y="3372404"/>
                    <a:pt x="1490817" y="3378610"/>
                    <a:pt x="1487582" y="3382875"/>
                  </a:cubicBezTo>
                  <a:cubicBezTo>
                    <a:pt x="1486932" y="3383729"/>
                    <a:pt x="1487139" y="3385227"/>
                    <a:pt x="1487345" y="3386728"/>
                  </a:cubicBezTo>
                  <a:cubicBezTo>
                    <a:pt x="1483873" y="3394847"/>
                    <a:pt x="1491418" y="3405273"/>
                    <a:pt x="1481637" y="3411963"/>
                  </a:cubicBezTo>
                  <a:cubicBezTo>
                    <a:pt x="1472225" y="3410198"/>
                    <a:pt x="1472594" y="3401742"/>
                    <a:pt x="1470917" y="3395095"/>
                  </a:cubicBezTo>
                  <a:cubicBezTo>
                    <a:pt x="1469241" y="3388447"/>
                    <a:pt x="1467462" y="3381050"/>
                    <a:pt x="1465036" y="3374505"/>
                  </a:cubicBezTo>
                  <a:cubicBezTo>
                    <a:pt x="1456185" y="3348974"/>
                    <a:pt x="1447523" y="3347105"/>
                    <a:pt x="1427933" y="3365840"/>
                  </a:cubicBezTo>
                  <a:cubicBezTo>
                    <a:pt x="1423299" y="3371059"/>
                    <a:pt x="1418769" y="3377031"/>
                    <a:pt x="1414989" y="3382899"/>
                  </a:cubicBezTo>
                  <a:cubicBezTo>
                    <a:pt x="1400812" y="3390958"/>
                    <a:pt x="1393032" y="3384383"/>
                    <a:pt x="1390328" y="3370234"/>
                  </a:cubicBezTo>
                  <a:cubicBezTo>
                    <a:pt x="1388548" y="3362836"/>
                    <a:pt x="1387417" y="3354586"/>
                    <a:pt x="1387138" y="3346982"/>
                  </a:cubicBezTo>
                  <a:cubicBezTo>
                    <a:pt x="1386242" y="3334879"/>
                    <a:pt x="1382963" y="3327687"/>
                    <a:pt x="1367757" y="3328245"/>
                  </a:cubicBezTo>
                  <a:cubicBezTo>
                    <a:pt x="1351050" y="3329009"/>
                    <a:pt x="1342448" y="3316434"/>
                    <a:pt x="1339537" y="3300787"/>
                  </a:cubicBezTo>
                  <a:cubicBezTo>
                    <a:pt x="1332245" y="3264343"/>
                    <a:pt x="1332245" y="3264343"/>
                    <a:pt x="1297095" y="3269929"/>
                  </a:cubicBezTo>
                  <a:cubicBezTo>
                    <a:pt x="1289595" y="3270957"/>
                    <a:pt x="1278829" y="3281605"/>
                    <a:pt x="1277860" y="3263398"/>
                  </a:cubicBezTo>
                  <a:cubicBezTo>
                    <a:pt x="1280448" y="3259987"/>
                    <a:pt x="1283036" y="3256573"/>
                    <a:pt x="1285729" y="3253912"/>
                  </a:cubicBezTo>
                  <a:cubicBezTo>
                    <a:pt x="1293083" y="3240677"/>
                    <a:pt x="1283773" y="3239661"/>
                    <a:pt x="1274362" y="3237896"/>
                  </a:cubicBezTo>
                  <a:cubicBezTo>
                    <a:pt x="1257450" y="3237158"/>
                    <a:pt x="1245376" y="3232702"/>
                    <a:pt x="1243451" y="3213097"/>
                  </a:cubicBezTo>
                  <a:cubicBezTo>
                    <a:pt x="1243069" y="3204745"/>
                    <a:pt x="1236687" y="3197214"/>
                    <a:pt x="1233305" y="3189274"/>
                  </a:cubicBezTo>
                  <a:lnTo>
                    <a:pt x="1231404" y="3176435"/>
                  </a:lnTo>
                  <a:lnTo>
                    <a:pt x="1223095" y="3189026"/>
                  </a:lnTo>
                  <a:cubicBezTo>
                    <a:pt x="1218169" y="3198801"/>
                    <a:pt x="1211403" y="3208052"/>
                    <a:pt x="1202226" y="3214473"/>
                  </a:cubicBezTo>
                  <a:cubicBezTo>
                    <a:pt x="1187451" y="3224966"/>
                    <a:pt x="1169354" y="3229919"/>
                    <a:pt x="1160715" y="3248436"/>
                  </a:cubicBezTo>
                  <a:cubicBezTo>
                    <a:pt x="1157062" y="3256430"/>
                    <a:pt x="1148006" y="3261353"/>
                    <a:pt x="1140446" y="3266397"/>
                  </a:cubicBezTo>
                  <a:cubicBezTo>
                    <a:pt x="1136060" y="3269437"/>
                    <a:pt x="1131389" y="3271323"/>
                    <a:pt x="1126105" y="3266756"/>
                  </a:cubicBezTo>
                  <a:cubicBezTo>
                    <a:pt x="1132527" y="3275932"/>
                    <a:pt x="1130774" y="3283701"/>
                    <a:pt x="1123155" y="3289494"/>
                  </a:cubicBezTo>
                  <a:cubicBezTo>
                    <a:pt x="1107107" y="3301768"/>
                    <a:pt x="1095191" y="3318892"/>
                    <a:pt x="1074384" y="3324758"/>
                  </a:cubicBezTo>
                  <a:cubicBezTo>
                    <a:pt x="1069369" y="3326241"/>
                    <a:pt x="1065553" y="3331585"/>
                    <a:pt x="1061166" y="3334623"/>
                  </a:cubicBezTo>
                  <a:cubicBezTo>
                    <a:pt x="1047258" y="3343678"/>
                    <a:pt x="1034041" y="3353543"/>
                    <a:pt x="1018008" y="3360921"/>
                  </a:cubicBezTo>
                  <a:cubicBezTo>
                    <a:pt x="1002036" y="3367552"/>
                    <a:pt x="982097" y="3371981"/>
                    <a:pt x="969896" y="3387953"/>
                  </a:cubicBezTo>
                  <a:cubicBezTo>
                    <a:pt x="963654" y="3395362"/>
                    <a:pt x="955166" y="3402592"/>
                    <a:pt x="943250" y="3400885"/>
                  </a:cubicBezTo>
                  <a:lnTo>
                    <a:pt x="942382" y="3402321"/>
                  </a:lnTo>
                  <a:lnTo>
                    <a:pt x="942381" y="3402321"/>
                  </a:lnTo>
                  <a:cubicBezTo>
                    <a:pt x="942292" y="3403444"/>
                    <a:pt x="942120" y="3403242"/>
                    <a:pt x="942165" y="3402681"/>
                  </a:cubicBezTo>
                  <a:lnTo>
                    <a:pt x="942382" y="3402321"/>
                  </a:lnTo>
                  <a:lnTo>
                    <a:pt x="943534" y="3402037"/>
                  </a:lnTo>
                  <a:cubicBezTo>
                    <a:pt x="950854" y="3399987"/>
                    <a:pt x="953264" y="3402816"/>
                    <a:pt x="950824" y="3409777"/>
                  </a:cubicBezTo>
                  <a:cubicBezTo>
                    <a:pt x="950240" y="3412366"/>
                    <a:pt x="948219" y="3414088"/>
                    <a:pt x="946198" y="3415809"/>
                  </a:cubicBezTo>
                  <a:cubicBezTo>
                    <a:pt x="923055" y="3432035"/>
                    <a:pt x="911392" y="3460101"/>
                    <a:pt x="885435" y="3473841"/>
                  </a:cubicBezTo>
                  <a:cubicBezTo>
                    <a:pt x="881513" y="3475787"/>
                    <a:pt x="878849" y="3480846"/>
                    <a:pt x="874462" y="3483885"/>
                  </a:cubicBezTo>
                  <a:cubicBezTo>
                    <a:pt x="873653" y="3484573"/>
                    <a:pt x="872097" y="3485202"/>
                    <a:pt x="870944" y="3485487"/>
                  </a:cubicBezTo>
                  <a:cubicBezTo>
                    <a:pt x="867142" y="3485935"/>
                    <a:pt x="863984" y="3483046"/>
                    <a:pt x="860406" y="3485396"/>
                  </a:cubicBezTo>
                  <a:cubicBezTo>
                    <a:pt x="858909" y="3485276"/>
                    <a:pt x="857817" y="3484812"/>
                    <a:pt x="856724" y="3484348"/>
                  </a:cubicBezTo>
                  <a:cubicBezTo>
                    <a:pt x="853849" y="3482611"/>
                    <a:pt x="851380" y="3480530"/>
                    <a:pt x="849315" y="3478105"/>
                  </a:cubicBezTo>
                  <a:cubicBezTo>
                    <a:pt x="847533" y="3476833"/>
                    <a:pt x="846155" y="3475216"/>
                    <a:pt x="844719" y="3474347"/>
                  </a:cubicBezTo>
                  <a:cubicBezTo>
                    <a:pt x="834465" y="3475410"/>
                    <a:pt x="830184" y="3481847"/>
                    <a:pt x="828312" y="3491112"/>
                  </a:cubicBezTo>
                  <a:cubicBezTo>
                    <a:pt x="825408" y="3499166"/>
                    <a:pt x="819929" y="3501740"/>
                    <a:pt x="811816" y="3499584"/>
                  </a:cubicBezTo>
                  <a:cubicBezTo>
                    <a:pt x="805544" y="3497952"/>
                    <a:pt x="803313" y="3492878"/>
                    <a:pt x="806443" y="3486725"/>
                  </a:cubicBezTo>
                  <a:cubicBezTo>
                    <a:pt x="829451" y="3476892"/>
                    <a:pt x="845693" y="3457477"/>
                    <a:pt x="865663" y="3443258"/>
                  </a:cubicBezTo>
                  <a:cubicBezTo>
                    <a:pt x="874030" y="3437526"/>
                    <a:pt x="892757" y="3434129"/>
                    <a:pt x="891545" y="3416330"/>
                  </a:cubicBezTo>
                  <a:cubicBezTo>
                    <a:pt x="891322" y="3414428"/>
                    <a:pt x="894210" y="3411271"/>
                    <a:pt x="896111" y="3411046"/>
                  </a:cubicBezTo>
                  <a:cubicBezTo>
                    <a:pt x="912129" y="3408562"/>
                    <a:pt x="921560" y="3394252"/>
                    <a:pt x="936260" y="3389402"/>
                  </a:cubicBezTo>
                  <a:cubicBezTo>
                    <a:pt x="944389" y="3386664"/>
                    <a:pt x="951424" y="3383461"/>
                    <a:pt x="950766" y="3372862"/>
                  </a:cubicBezTo>
                  <a:cubicBezTo>
                    <a:pt x="950437" y="3367564"/>
                    <a:pt x="954479" y="3364121"/>
                    <a:pt x="958401" y="3362175"/>
                  </a:cubicBezTo>
                  <a:cubicBezTo>
                    <a:pt x="974897" y="3353704"/>
                    <a:pt x="989043" y="3341655"/>
                    <a:pt x="1002097" y="3329141"/>
                  </a:cubicBezTo>
                  <a:cubicBezTo>
                    <a:pt x="1011454" y="3320474"/>
                    <a:pt x="1021094" y="3312960"/>
                    <a:pt x="1027292" y="3301404"/>
                  </a:cubicBezTo>
                  <a:cubicBezTo>
                    <a:pt x="1032562" y="3292035"/>
                    <a:pt x="1042083" y="3286017"/>
                    <a:pt x="1054298" y="3283982"/>
                  </a:cubicBezTo>
                  <a:cubicBezTo>
                    <a:pt x="1071812" y="3281618"/>
                    <a:pt x="1077157" y="3266603"/>
                    <a:pt x="1066200" y="3252921"/>
                  </a:cubicBezTo>
                  <a:cubicBezTo>
                    <a:pt x="1064823" y="3251305"/>
                    <a:pt x="1063101" y="3249284"/>
                    <a:pt x="1061380" y="3247263"/>
                  </a:cubicBezTo>
                  <a:cubicBezTo>
                    <a:pt x="1043478" y="3226245"/>
                    <a:pt x="1045754" y="3216635"/>
                    <a:pt x="1070214" y="3202775"/>
                  </a:cubicBezTo>
                  <a:cubicBezTo>
                    <a:pt x="1079675" y="3197507"/>
                    <a:pt x="1086022" y="3193495"/>
                    <a:pt x="1077715" y="3179648"/>
                  </a:cubicBezTo>
                  <a:lnTo>
                    <a:pt x="1077647" y="3179528"/>
                  </a:lnTo>
                  <a:lnTo>
                    <a:pt x="1068969" y="3165555"/>
                  </a:lnTo>
                  <a:lnTo>
                    <a:pt x="1069713" y="3165435"/>
                  </a:lnTo>
                  <a:lnTo>
                    <a:pt x="1068029" y="3162443"/>
                  </a:lnTo>
                  <a:cubicBezTo>
                    <a:pt x="1065277" y="3156243"/>
                    <a:pt x="1063556" y="3149514"/>
                    <a:pt x="1064529" y="3142060"/>
                  </a:cubicBezTo>
                  <a:lnTo>
                    <a:pt x="1063050" y="3137376"/>
                  </a:lnTo>
                  <a:lnTo>
                    <a:pt x="1062498" y="3137761"/>
                  </a:lnTo>
                  <a:cubicBezTo>
                    <a:pt x="1052435" y="3148475"/>
                    <a:pt x="1037477" y="3156143"/>
                    <a:pt x="1034473" y="3173009"/>
                  </a:cubicBezTo>
                  <a:cubicBezTo>
                    <a:pt x="1027398" y="3176098"/>
                    <a:pt x="1020944" y="3178756"/>
                    <a:pt x="1013870" y="3181846"/>
                  </a:cubicBezTo>
                  <a:cubicBezTo>
                    <a:pt x="1010144" y="3184446"/>
                    <a:pt x="1007040" y="3186611"/>
                    <a:pt x="1003316" y="3189210"/>
                  </a:cubicBezTo>
                  <a:cubicBezTo>
                    <a:pt x="995792" y="3200920"/>
                    <a:pt x="982826" y="3203507"/>
                    <a:pt x="970293" y="3206712"/>
                  </a:cubicBezTo>
                  <a:cubicBezTo>
                    <a:pt x="961052" y="3206699"/>
                    <a:pt x="951190" y="3207117"/>
                    <a:pt x="947984" y="3194585"/>
                  </a:cubicBezTo>
                  <a:cubicBezTo>
                    <a:pt x="960126" y="3163033"/>
                    <a:pt x="976297" y="3133287"/>
                    <a:pt x="1001074" y="3113231"/>
                  </a:cubicBezTo>
                  <a:cubicBezTo>
                    <a:pt x="999831" y="3114098"/>
                    <a:pt x="998777" y="3113909"/>
                    <a:pt x="996669" y="3113534"/>
                  </a:cubicBezTo>
                  <a:cubicBezTo>
                    <a:pt x="1005163" y="3105531"/>
                    <a:pt x="1013126" y="3097263"/>
                    <a:pt x="1020438" y="3088642"/>
                  </a:cubicBezTo>
                  <a:lnTo>
                    <a:pt x="1038396" y="3064220"/>
                  </a:lnTo>
                  <a:lnTo>
                    <a:pt x="1027366" y="3055851"/>
                  </a:lnTo>
                  <a:cubicBezTo>
                    <a:pt x="1022201" y="3049788"/>
                    <a:pt x="1016290" y="3043665"/>
                    <a:pt x="1011529" y="3037259"/>
                  </a:cubicBezTo>
                  <a:cubicBezTo>
                    <a:pt x="1005392" y="3029234"/>
                    <a:pt x="1000812" y="3020582"/>
                    <a:pt x="989315" y="3032467"/>
                  </a:cubicBezTo>
                  <a:cubicBezTo>
                    <a:pt x="984405" y="3037347"/>
                    <a:pt x="973538" y="3031957"/>
                    <a:pt x="967639" y="3039771"/>
                  </a:cubicBezTo>
                  <a:cubicBezTo>
                    <a:pt x="963478" y="3044710"/>
                    <a:pt x="957190" y="3047973"/>
                    <a:pt x="956876" y="3056610"/>
                  </a:cubicBezTo>
                  <a:cubicBezTo>
                    <a:pt x="956561" y="3065247"/>
                    <a:pt x="949465" y="3069199"/>
                    <a:pt x="941712" y="3062552"/>
                  </a:cubicBezTo>
                  <a:cubicBezTo>
                    <a:pt x="934647" y="3056714"/>
                    <a:pt x="924872" y="3051788"/>
                    <a:pt x="926580" y="3039873"/>
                  </a:cubicBezTo>
                  <a:cubicBezTo>
                    <a:pt x="927222" y="3036535"/>
                    <a:pt x="924754" y="3034454"/>
                    <a:pt x="921415" y="3033810"/>
                  </a:cubicBezTo>
                  <a:cubicBezTo>
                    <a:pt x="918825" y="3033227"/>
                    <a:pt x="916236" y="3032642"/>
                    <a:pt x="914050" y="3031714"/>
                  </a:cubicBezTo>
                  <a:cubicBezTo>
                    <a:pt x="906342" y="3029214"/>
                    <a:pt x="907644" y="3017642"/>
                    <a:pt x="899127" y="3015831"/>
                  </a:cubicBezTo>
                  <a:cubicBezTo>
                    <a:pt x="890265" y="3013615"/>
                    <a:pt x="893214" y="3028539"/>
                    <a:pt x="883887" y="3027417"/>
                  </a:cubicBezTo>
                  <a:cubicBezTo>
                    <a:pt x="881642" y="3027237"/>
                    <a:pt x="878530" y="3028494"/>
                    <a:pt x="877840" y="3027685"/>
                  </a:cubicBezTo>
                  <a:cubicBezTo>
                    <a:pt x="865672" y="3015035"/>
                    <a:pt x="847633" y="3019241"/>
                    <a:pt x="833143" y="3012056"/>
                  </a:cubicBezTo>
                  <a:cubicBezTo>
                    <a:pt x="830958" y="3011127"/>
                    <a:pt x="827276" y="3010080"/>
                    <a:pt x="827051" y="3008178"/>
                  </a:cubicBezTo>
                  <a:cubicBezTo>
                    <a:pt x="825076" y="2995215"/>
                    <a:pt x="813400" y="2990513"/>
                    <a:pt x="805303" y="2983463"/>
                  </a:cubicBezTo>
                  <a:cubicBezTo>
                    <a:pt x="792265" y="2972251"/>
                    <a:pt x="792146" y="2954915"/>
                    <a:pt x="785396" y="2940440"/>
                  </a:cubicBezTo>
                  <a:cubicBezTo>
                    <a:pt x="782882" y="2934213"/>
                    <a:pt x="781923" y="2927357"/>
                    <a:pt x="777912" y="2921010"/>
                  </a:cubicBezTo>
                  <a:cubicBezTo>
                    <a:pt x="775218" y="2917027"/>
                    <a:pt x="772764" y="2910052"/>
                    <a:pt x="776057" y="2906550"/>
                  </a:cubicBezTo>
                  <a:cubicBezTo>
                    <a:pt x="787210" y="2894261"/>
                    <a:pt x="783753" y="2876283"/>
                    <a:pt x="794156" y="2863934"/>
                  </a:cubicBezTo>
                  <a:cubicBezTo>
                    <a:pt x="796642" y="2861120"/>
                    <a:pt x="798214" y="2855595"/>
                    <a:pt x="796433" y="2854323"/>
                  </a:cubicBezTo>
                  <a:cubicBezTo>
                    <a:pt x="785281" y="2847781"/>
                    <a:pt x="789697" y="2834952"/>
                    <a:pt x="784369" y="2826241"/>
                  </a:cubicBezTo>
                  <a:cubicBezTo>
                    <a:pt x="782364" y="2823067"/>
                    <a:pt x="779849" y="2816840"/>
                    <a:pt x="781525" y="2814714"/>
                  </a:cubicBezTo>
                  <a:cubicBezTo>
                    <a:pt x="789969" y="2803338"/>
                    <a:pt x="777380" y="2795928"/>
                    <a:pt x="777006" y="2786482"/>
                  </a:cubicBezTo>
                  <a:cubicBezTo>
                    <a:pt x="776678" y="2781183"/>
                    <a:pt x="771214" y="2778863"/>
                    <a:pt x="764987" y="2781377"/>
                  </a:cubicBezTo>
                  <a:lnTo>
                    <a:pt x="754819" y="2791238"/>
                  </a:lnTo>
                  <a:lnTo>
                    <a:pt x="748844" y="2763129"/>
                  </a:lnTo>
                  <a:lnTo>
                    <a:pt x="730809" y="2718412"/>
                  </a:lnTo>
                  <a:lnTo>
                    <a:pt x="725651" y="2720140"/>
                  </a:lnTo>
                  <a:lnTo>
                    <a:pt x="727215" y="2721285"/>
                  </a:lnTo>
                  <a:cubicBezTo>
                    <a:pt x="727327" y="2723643"/>
                    <a:pt x="724670" y="2726304"/>
                    <a:pt x="719629" y="2729726"/>
                  </a:cubicBezTo>
                  <a:cubicBezTo>
                    <a:pt x="711195" y="2735805"/>
                    <a:pt x="706468" y="2743552"/>
                    <a:pt x="704062" y="2753308"/>
                  </a:cubicBezTo>
                  <a:cubicBezTo>
                    <a:pt x="703253" y="2757538"/>
                    <a:pt x="703040" y="2762726"/>
                    <a:pt x="700079" y="2765644"/>
                  </a:cubicBezTo>
                  <a:cubicBezTo>
                    <a:pt x="684219" y="2781958"/>
                    <a:pt x="678430" y="2805005"/>
                    <a:pt x="663000" y="2821583"/>
                  </a:cubicBezTo>
                  <a:cubicBezTo>
                    <a:pt x="652802" y="2832489"/>
                    <a:pt x="654837" y="2837867"/>
                    <a:pt x="668823" y="2841084"/>
                  </a:cubicBezTo>
                  <a:cubicBezTo>
                    <a:pt x="689025" y="2845729"/>
                    <a:pt x="695491" y="2860305"/>
                    <a:pt x="685585" y="2878480"/>
                  </a:cubicBezTo>
                  <a:cubicBezTo>
                    <a:pt x="683484" y="2881923"/>
                    <a:pt x="681646" y="2884936"/>
                    <a:pt x="680405" y="2888905"/>
                  </a:cubicBezTo>
                  <a:cubicBezTo>
                    <a:pt x="674490" y="2905378"/>
                    <a:pt x="674584" y="2904256"/>
                    <a:pt x="659234" y="2898435"/>
                  </a:cubicBezTo>
                  <a:cubicBezTo>
                    <a:pt x="630256" y="2887843"/>
                    <a:pt x="608271" y="2866754"/>
                    <a:pt x="583400" y="2850398"/>
                  </a:cubicBezTo>
                  <a:cubicBezTo>
                    <a:pt x="577374" y="2846722"/>
                    <a:pt x="572040" y="2842878"/>
                    <a:pt x="565656" y="2840755"/>
                  </a:cubicBezTo>
                  <a:cubicBezTo>
                    <a:pt x="562811" y="2839609"/>
                    <a:pt x="559820" y="2834832"/>
                    <a:pt x="557530" y="2840523"/>
                  </a:cubicBezTo>
                  <a:cubicBezTo>
                    <a:pt x="555597" y="2844659"/>
                    <a:pt x="555218" y="2849154"/>
                    <a:pt x="559953" y="2852042"/>
                  </a:cubicBezTo>
                  <a:cubicBezTo>
                    <a:pt x="561675" y="2853093"/>
                    <a:pt x="563490" y="2853019"/>
                    <a:pt x="565475" y="2853639"/>
                  </a:cubicBezTo>
                  <a:cubicBezTo>
                    <a:pt x="569444" y="2854879"/>
                    <a:pt x="575609" y="2851552"/>
                    <a:pt x="577550" y="2858053"/>
                  </a:cubicBezTo>
                  <a:cubicBezTo>
                    <a:pt x="579491" y="2864554"/>
                    <a:pt x="572035" y="2867092"/>
                    <a:pt x="567497" y="2872594"/>
                  </a:cubicBezTo>
                  <a:cubicBezTo>
                    <a:pt x="577799" y="2871199"/>
                    <a:pt x="585663" y="2871862"/>
                    <a:pt x="592456" y="2877187"/>
                  </a:cubicBezTo>
                  <a:cubicBezTo>
                    <a:pt x="596236" y="2880675"/>
                    <a:pt x="599322" y="2884329"/>
                    <a:pt x="592034" y="2887562"/>
                  </a:cubicBezTo>
                  <a:cubicBezTo>
                    <a:pt x="582513" y="2877028"/>
                    <a:pt x="570373" y="2881436"/>
                    <a:pt x="558685" y="2883167"/>
                  </a:cubicBezTo>
                  <a:cubicBezTo>
                    <a:pt x="548814" y="2884822"/>
                    <a:pt x="539732" y="2885188"/>
                    <a:pt x="536016" y="2872881"/>
                  </a:cubicBezTo>
                  <a:cubicBezTo>
                    <a:pt x="531996" y="2866884"/>
                    <a:pt x="534550" y="2860763"/>
                    <a:pt x="534593" y="2854883"/>
                  </a:cubicBezTo>
                  <a:cubicBezTo>
                    <a:pt x="534468" y="2848310"/>
                    <a:pt x="532863" y="2843194"/>
                    <a:pt x="524713" y="2845902"/>
                  </a:cubicBezTo>
                  <a:cubicBezTo>
                    <a:pt x="519054" y="2851309"/>
                    <a:pt x="513392" y="2856715"/>
                    <a:pt x="507469" y="2862552"/>
                  </a:cubicBezTo>
                  <a:cubicBezTo>
                    <a:pt x="505200" y="2865303"/>
                    <a:pt x="503719" y="2866762"/>
                    <a:pt x="500538" y="2864230"/>
                  </a:cubicBezTo>
                  <a:cubicBezTo>
                    <a:pt x="507365" y="2853039"/>
                    <a:pt x="512735" y="2840365"/>
                    <a:pt x="517410" y="2827861"/>
                  </a:cubicBezTo>
                  <a:cubicBezTo>
                    <a:pt x="521990" y="2816479"/>
                    <a:pt x="517182" y="2811774"/>
                    <a:pt x="505852" y="2811950"/>
                  </a:cubicBezTo>
                  <a:cubicBezTo>
                    <a:pt x="499279" y="2812074"/>
                    <a:pt x="492611" y="2813322"/>
                    <a:pt x="485775" y="2813877"/>
                  </a:cubicBezTo>
                  <a:cubicBezTo>
                    <a:pt x="473919" y="2814915"/>
                    <a:pt x="470665" y="2810566"/>
                    <a:pt x="475676" y="2799448"/>
                  </a:cubicBezTo>
                  <a:cubicBezTo>
                    <a:pt x="477610" y="2795311"/>
                    <a:pt x="479974" y="2791437"/>
                    <a:pt x="482504" y="2788255"/>
                  </a:cubicBezTo>
                  <a:cubicBezTo>
                    <a:pt x="489406" y="2778880"/>
                    <a:pt x="491623" y="2771373"/>
                    <a:pt x="480453" y="2761605"/>
                  </a:cubicBezTo>
                  <a:cubicBezTo>
                    <a:pt x="470311" y="2753056"/>
                    <a:pt x="476015" y="2741769"/>
                    <a:pt x="482055" y="2731868"/>
                  </a:cubicBezTo>
                  <a:cubicBezTo>
                    <a:pt x="492034" y="2715511"/>
                    <a:pt x="490932" y="2712476"/>
                    <a:pt x="474837" y="2702067"/>
                  </a:cubicBezTo>
                  <a:cubicBezTo>
                    <a:pt x="469839" y="2699608"/>
                    <a:pt x="462835" y="2699470"/>
                    <a:pt x="461682" y="2691678"/>
                  </a:cubicBezTo>
                  <a:cubicBezTo>
                    <a:pt x="463710" y="2686418"/>
                    <a:pt x="467700" y="2684718"/>
                    <a:pt x="472720" y="2684237"/>
                  </a:cubicBezTo>
                  <a:cubicBezTo>
                    <a:pt x="478863" y="2683848"/>
                    <a:pt x="478716" y="2680216"/>
                    <a:pt x="476156" y="2675700"/>
                  </a:cubicBezTo>
                  <a:cubicBezTo>
                    <a:pt x="464890" y="2667056"/>
                    <a:pt x="455968" y="2657477"/>
                    <a:pt x="465852" y="2642243"/>
                  </a:cubicBezTo>
                  <a:cubicBezTo>
                    <a:pt x="464582" y="2638514"/>
                    <a:pt x="466252" y="2634808"/>
                    <a:pt x="466201" y="2630051"/>
                  </a:cubicBezTo>
                  <a:cubicBezTo>
                    <a:pt x="458650" y="2633715"/>
                    <a:pt x="457629" y="2643133"/>
                    <a:pt x="450174" y="2645673"/>
                  </a:cubicBezTo>
                  <a:cubicBezTo>
                    <a:pt x="446111" y="2645556"/>
                    <a:pt x="442382" y="2646826"/>
                    <a:pt x="438844" y="2645849"/>
                  </a:cubicBezTo>
                  <a:cubicBezTo>
                    <a:pt x="424690" y="2641940"/>
                    <a:pt x="413863" y="2644196"/>
                    <a:pt x="407612" y="2659282"/>
                  </a:cubicBezTo>
                  <a:cubicBezTo>
                    <a:pt x="403652" y="2668680"/>
                    <a:pt x="396144" y="2666462"/>
                    <a:pt x="388301" y="2662859"/>
                  </a:cubicBezTo>
                  <a:cubicBezTo>
                    <a:pt x="371323" y="2654864"/>
                    <a:pt x="371323" y="2654864"/>
                    <a:pt x="372054" y="2673030"/>
                  </a:cubicBezTo>
                  <a:cubicBezTo>
                    <a:pt x="371938" y="2677094"/>
                    <a:pt x="370195" y="2678982"/>
                    <a:pt x="366153" y="2675927"/>
                  </a:cubicBezTo>
                  <a:cubicBezTo>
                    <a:pt x="358184" y="2665750"/>
                    <a:pt x="353442" y="2652225"/>
                    <a:pt x="337020" y="2651066"/>
                  </a:cubicBezTo>
                  <a:cubicBezTo>
                    <a:pt x="326908" y="2650213"/>
                    <a:pt x="318497" y="2653351"/>
                    <a:pt x="309559" y="2657350"/>
                  </a:cubicBezTo>
                  <a:cubicBezTo>
                    <a:pt x="292546" y="2665872"/>
                    <a:pt x="287549" y="2663415"/>
                    <a:pt x="286125" y="2645417"/>
                  </a:cubicBezTo>
                  <a:cubicBezTo>
                    <a:pt x="285087" y="2633560"/>
                    <a:pt x="279325" y="2629453"/>
                    <a:pt x="268162" y="2630323"/>
                  </a:cubicBezTo>
                  <a:cubicBezTo>
                    <a:pt x="242635" y="2632470"/>
                    <a:pt x="242203" y="2632206"/>
                    <a:pt x="242903" y="2607826"/>
                  </a:cubicBezTo>
                  <a:cubicBezTo>
                    <a:pt x="243398" y="2599267"/>
                    <a:pt x="240122" y="2597859"/>
                    <a:pt x="232834" y="2601092"/>
                  </a:cubicBezTo>
                  <a:cubicBezTo>
                    <a:pt x="226669" y="2604420"/>
                    <a:pt x="224707" y="2600860"/>
                    <a:pt x="223794" y="2595578"/>
                  </a:cubicBezTo>
                  <a:cubicBezTo>
                    <a:pt x="225991" y="2591010"/>
                    <a:pt x="227492" y="2586611"/>
                    <a:pt x="229257" y="2581782"/>
                  </a:cubicBezTo>
                  <a:cubicBezTo>
                    <a:pt x="230761" y="2577383"/>
                    <a:pt x="235612" y="2576207"/>
                    <a:pt x="239172" y="2574244"/>
                  </a:cubicBezTo>
                  <a:cubicBezTo>
                    <a:pt x="244643" y="2571085"/>
                    <a:pt x="247532" y="2566350"/>
                    <a:pt x="246021" y="2560112"/>
                  </a:cubicBezTo>
                  <a:cubicBezTo>
                    <a:pt x="244846" y="2555259"/>
                    <a:pt x="240709" y="2553327"/>
                    <a:pt x="236215" y="2552948"/>
                  </a:cubicBezTo>
                  <a:cubicBezTo>
                    <a:pt x="229475" y="2552379"/>
                    <a:pt x="225389" y="2555203"/>
                    <a:pt x="222405" y="2561062"/>
                  </a:cubicBezTo>
                  <a:cubicBezTo>
                    <a:pt x="220472" y="2565200"/>
                    <a:pt x="222414" y="2571700"/>
                    <a:pt x="216081" y="2574334"/>
                  </a:cubicBezTo>
                  <a:cubicBezTo>
                    <a:pt x="208028" y="2575917"/>
                    <a:pt x="200309" y="2578887"/>
                    <a:pt x="191941" y="2576145"/>
                  </a:cubicBezTo>
                  <a:cubicBezTo>
                    <a:pt x="187059" y="2569623"/>
                    <a:pt x="191333" y="2564552"/>
                    <a:pt x="194915" y="2559649"/>
                  </a:cubicBezTo>
                  <a:cubicBezTo>
                    <a:pt x="200073" y="2552163"/>
                    <a:pt x="203414" y="2544751"/>
                    <a:pt x="194993" y="2537251"/>
                  </a:cubicBezTo>
                  <a:cubicBezTo>
                    <a:pt x="192076" y="2534290"/>
                    <a:pt x="191761" y="2529963"/>
                    <a:pt x="192141" y="2525470"/>
                  </a:cubicBezTo>
                  <a:cubicBezTo>
                    <a:pt x="191586" y="2518633"/>
                    <a:pt x="194306" y="2513205"/>
                    <a:pt x="197888" y="2508302"/>
                  </a:cubicBezTo>
                  <a:cubicBezTo>
                    <a:pt x="200682" y="2504692"/>
                    <a:pt x="202090" y="2501415"/>
                    <a:pt x="200221" y="2496731"/>
                  </a:cubicBezTo>
                  <a:cubicBezTo>
                    <a:pt x="201148" y="2488435"/>
                    <a:pt x="188191" y="2486439"/>
                    <a:pt x="191458" y="2477209"/>
                  </a:cubicBezTo>
                  <a:cubicBezTo>
                    <a:pt x="199410" y="2466112"/>
                    <a:pt x="184373" y="2464618"/>
                    <a:pt x="183220" y="2456827"/>
                  </a:cubicBezTo>
                  <a:cubicBezTo>
                    <a:pt x="183036" y="2434860"/>
                    <a:pt x="191344" y="2422207"/>
                    <a:pt x="210079" y="2414736"/>
                  </a:cubicBezTo>
                  <a:cubicBezTo>
                    <a:pt x="220832" y="2410663"/>
                    <a:pt x="223240" y="2400908"/>
                    <a:pt x="221583" y="2391038"/>
                  </a:cubicBezTo>
                  <a:cubicBezTo>
                    <a:pt x="218845" y="2375192"/>
                    <a:pt x="220749" y="2363360"/>
                    <a:pt x="240133" y="2361599"/>
                  </a:cubicBezTo>
                  <a:cubicBezTo>
                    <a:pt x="245152" y="2361117"/>
                    <a:pt x="248377" y="2357768"/>
                    <a:pt x="247894" y="2352749"/>
                  </a:cubicBezTo>
                  <a:cubicBezTo>
                    <a:pt x="247266" y="2344097"/>
                    <a:pt x="248717" y="2334941"/>
                    <a:pt x="240633" y="2328828"/>
                  </a:cubicBezTo>
                  <a:cubicBezTo>
                    <a:pt x="237620" y="2326989"/>
                    <a:pt x="234177" y="2324888"/>
                    <a:pt x="229872" y="2322262"/>
                  </a:cubicBezTo>
                  <a:cubicBezTo>
                    <a:pt x="243638" y="2320029"/>
                    <a:pt x="255347" y="2315359"/>
                    <a:pt x="267736" y="2324097"/>
                  </a:cubicBezTo>
                  <a:cubicBezTo>
                    <a:pt x="274361" y="2328730"/>
                    <a:pt x="280694" y="2326095"/>
                    <a:pt x="284895" y="2319208"/>
                  </a:cubicBezTo>
                  <a:cubicBezTo>
                    <a:pt x="288309" y="2313612"/>
                    <a:pt x="291986" y="2307586"/>
                    <a:pt x="294969" y="2301727"/>
                  </a:cubicBezTo>
                  <a:cubicBezTo>
                    <a:pt x="300579" y="2291564"/>
                    <a:pt x="307290" y="2284435"/>
                    <a:pt x="319825" y="2296809"/>
                  </a:cubicBezTo>
                  <a:cubicBezTo>
                    <a:pt x="321414" y="2280649"/>
                    <a:pt x="327746" y="2278015"/>
                    <a:pt x="338486" y="2287520"/>
                  </a:cubicBezTo>
                  <a:cubicBezTo>
                    <a:pt x="340208" y="2288570"/>
                    <a:pt x="342360" y="2289882"/>
                    <a:pt x="344964" y="2288518"/>
                  </a:cubicBezTo>
                  <a:cubicBezTo>
                    <a:pt x="347832" y="2286723"/>
                    <a:pt x="346467" y="2284119"/>
                    <a:pt x="345963" y="2282040"/>
                  </a:cubicBezTo>
                  <a:cubicBezTo>
                    <a:pt x="343178" y="2272809"/>
                    <a:pt x="343376" y="2261411"/>
                    <a:pt x="334886" y="2257174"/>
                  </a:cubicBezTo>
                  <a:lnTo>
                    <a:pt x="328066" y="2256305"/>
                  </a:lnTo>
                  <a:lnTo>
                    <a:pt x="326915" y="2256930"/>
                  </a:lnTo>
                  <a:cubicBezTo>
                    <a:pt x="323018" y="2257983"/>
                    <a:pt x="319190" y="2257583"/>
                    <a:pt x="316061" y="2254318"/>
                  </a:cubicBezTo>
                  <a:cubicBezTo>
                    <a:pt x="307739" y="2245367"/>
                    <a:pt x="295779" y="2239513"/>
                    <a:pt x="292711" y="2226086"/>
                  </a:cubicBezTo>
                  <a:lnTo>
                    <a:pt x="293665" y="2222983"/>
                  </a:lnTo>
                  <a:lnTo>
                    <a:pt x="287973" y="2218310"/>
                  </a:lnTo>
                  <a:cubicBezTo>
                    <a:pt x="279889" y="2212198"/>
                    <a:pt x="272959" y="2213875"/>
                    <a:pt x="268137" y="2222747"/>
                  </a:cubicBezTo>
                  <a:cubicBezTo>
                    <a:pt x="263672" y="2230065"/>
                    <a:pt x="259901" y="2237215"/>
                    <a:pt x="255699" y="2244103"/>
                  </a:cubicBezTo>
                  <a:cubicBezTo>
                    <a:pt x="253862" y="2247115"/>
                    <a:pt x="252694" y="2252901"/>
                    <a:pt x="246742" y="2251040"/>
                  </a:cubicBezTo>
                  <a:cubicBezTo>
                    <a:pt x="242342" y="2249538"/>
                    <a:pt x="242983" y="2244614"/>
                    <a:pt x="242837" y="2240980"/>
                  </a:cubicBezTo>
                  <a:cubicBezTo>
                    <a:pt x="243019" y="2228097"/>
                    <a:pt x="243893" y="2215045"/>
                    <a:pt x="244074" y="2202161"/>
                  </a:cubicBezTo>
                  <a:cubicBezTo>
                    <a:pt x="245241" y="2196375"/>
                    <a:pt x="250186" y="2194077"/>
                    <a:pt x="254872" y="2192209"/>
                  </a:cubicBezTo>
                  <a:cubicBezTo>
                    <a:pt x="261467" y="2189144"/>
                    <a:pt x="267140" y="2184927"/>
                    <a:pt x="272556" y="2180404"/>
                  </a:cubicBezTo>
                  <a:lnTo>
                    <a:pt x="280288" y="2173876"/>
                  </a:lnTo>
                  <a:lnTo>
                    <a:pt x="280101" y="2172712"/>
                  </a:lnTo>
                  <a:cubicBezTo>
                    <a:pt x="280627" y="2170945"/>
                    <a:pt x="281671" y="2169160"/>
                    <a:pt x="282418" y="2167586"/>
                  </a:cubicBezTo>
                  <a:cubicBezTo>
                    <a:pt x="283225" y="2166276"/>
                    <a:pt x="283768" y="2165030"/>
                    <a:pt x="284250" y="2163518"/>
                  </a:cubicBezTo>
                  <a:cubicBezTo>
                    <a:pt x="284933" y="2161679"/>
                    <a:pt x="284697" y="2159499"/>
                    <a:pt x="282733" y="2158286"/>
                  </a:cubicBezTo>
                  <a:cubicBezTo>
                    <a:pt x="281034" y="2157010"/>
                    <a:pt x="279307" y="2157977"/>
                    <a:pt x="277970" y="2159412"/>
                  </a:cubicBezTo>
                  <a:cubicBezTo>
                    <a:pt x="275901" y="2161299"/>
                    <a:pt x="273770" y="2162920"/>
                    <a:pt x="270762" y="2160837"/>
                  </a:cubicBezTo>
                  <a:cubicBezTo>
                    <a:pt x="268019" y="2158689"/>
                    <a:pt x="268716" y="2155728"/>
                    <a:pt x="269741" y="2152970"/>
                  </a:cubicBezTo>
                  <a:cubicBezTo>
                    <a:pt x="269942" y="2152643"/>
                    <a:pt x="270346" y="2151989"/>
                    <a:pt x="270486" y="2151396"/>
                  </a:cubicBezTo>
                  <a:cubicBezTo>
                    <a:pt x="273684" y="2143652"/>
                    <a:pt x="272780" y="2142187"/>
                    <a:pt x="264354" y="2140825"/>
                  </a:cubicBezTo>
                  <a:cubicBezTo>
                    <a:pt x="260337" y="2140376"/>
                    <a:pt x="257112" y="2139742"/>
                    <a:pt x="256578" y="2135115"/>
                  </a:cubicBezTo>
                  <a:cubicBezTo>
                    <a:pt x="256326" y="2134056"/>
                    <a:pt x="256139" y="2133262"/>
                    <a:pt x="256216" y="2132405"/>
                  </a:cubicBezTo>
                  <a:cubicBezTo>
                    <a:pt x="256739" y="2127529"/>
                    <a:pt x="253683" y="2124057"/>
                    <a:pt x="249309" y="2125651"/>
                  </a:cubicBezTo>
                  <a:cubicBezTo>
                    <a:pt x="244936" y="2127244"/>
                    <a:pt x="242784" y="2125236"/>
                    <a:pt x="241768" y="2122122"/>
                  </a:cubicBezTo>
                  <a:cubicBezTo>
                    <a:pt x="238798" y="2111921"/>
                    <a:pt x="231946" y="2111306"/>
                    <a:pt x="222886" y="2113166"/>
                  </a:cubicBezTo>
                  <a:cubicBezTo>
                    <a:pt x="216472" y="2114404"/>
                    <a:pt x="209745" y="2114317"/>
                    <a:pt x="202956" y="2113965"/>
                  </a:cubicBezTo>
                  <a:cubicBezTo>
                    <a:pt x="199794" y="2113595"/>
                    <a:pt x="197566" y="2112444"/>
                    <a:pt x="196020" y="2109455"/>
                  </a:cubicBezTo>
                  <a:cubicBezTo>
                    <a:pt x="193150" y="2104402"/>
                    <a:pt x="190873" y="2099210"/>
                    <a:pt x="189879" y="2093818"/>
                  </a:cubicBezTo>
                  <a:lnTo>
                    <a:pt x="190909" y="2082560"/>
                  </a:lnTo>
                  <a:lnTo>
                    <a:pt x="176927" y="2076952"/>
                  </a:lnTo>
                  <a:cubicBezTo>
                    <a:pt x="171587" y="2075541"/>
                    <a:pt x="166146" y="2074290"/>
                    <a:pt x="161150" y="2071832"/>
                  </a:cubicBezTo>
                  <a:cubicBezTo>
                    <a:pt x="149169" y="2066295"/>
                    <a:pt x="147827" y="2060750"/>
                    <a:pt x="156976" y="2051565"/>
                  </a:cubicBezTo>
                  <a:cubicBezTo>
                    <a:pt x="159412" y="2049507"/>
                    <a:pt x="162015" y="2048143"/>
                    <a:pt x="164190" y="2046515"/>
                  </a:cubicBezTo>
                  <a:cubicBezTo>
                    <a:pt x="174965" y="2039504"/>
                    <a:pt x="180216" y="2030894"/>
                    <a:pt x="176598" y="2017463"/>
                  </a:cubicBezTo>
                  <a:cubicBezTo>
                    <a:pt x="173744" y="2005682"/>
                    <a:pt x="173400" y="1993659"/>
                    <a:pt x="172362" y="1981804"/>
                  </a:cubicBezTo>
                  <a:cubicBezTo>
                    <a:pt x="171137" y="1972194"/>
                    <a:pt x="167715" y="1967155"/>
                    <a:pt x="157391" y="1971489"/>
                  </a:cubicBezTo>
                  <a:cubicBezTo>
                    <a:pt x="151490" y="1974385"/>
                    <a:pt x="145515" y="1975465"/>
                    <a:pt x="140371" y="1969374"/>
                  </a:cubicBezTo>
                  <a:cubicBezTo>
                    <a:pt x="138378" y="1958117"/>
                    <a:pt x="144754" y="1949602"/>
                    <a:pt x="147853" y="1939681"/>
                  </a:cubicBezTo>
                  <a:cubicBezTo>
                    <a:pt x="150238" y="1932866"/>
                    <a:pt x="154177" y="1926409"/>
                    <a:pt x="158285" y="1920645"/>
                  </a:cubicBezTo>
                  <a:lnTo>
                    <a:pt x="160830" y="1915989"/>
                  </a:lnTo>
                  <a:lnTo>
                    <a:pt x="159493" y="1915963"/>
                  </a:lnTo>
                  <a:cubicBezTo>
                    <a:pt x="156770" y="1917445"/>
                    <a:pt x="154758" y="1914846"/>
                    <a:pt x="153790" y="1913117"/>
                  </a:cubicBezTo>
                  <a:cubicBezTo>
                    <a:pt x="149781" y="1906797"/>
                    <a:pt x="144530" y="1904683"/>
                    <a:pt x="137462" y="1905516"/>
                  </a:cubicBezTo>
                  <a:cubicBezTo>
                    <a:pt x="133103" y="1905988"/>
                    <a:pt x="131933" y="1904586"/>
                    <a:pt x="133579" y="1899724"/>
                  </a:cubicBezTo>
                  <a:lnTo>
                    <a:pt x="133105" y="1895728"/>
                  </a:lnTo>
                  <a:lnTo>
                    <a:pt x="129392" y="1898293"/>
                  </a:lnTo>
                  <a:cubicBezTo>
                    <a:pt x="125128" y="1901895"/>
                    <a:pt x="120702" y="1904068"/>
                    <a:pt x="116047" y="1904919"/>
                  </a:cubicBezTo>
                  <a:lnTo>
                    <a:pt x="112975" y="1904648"/>
                  </a:lnTo>
                  <a:lnTo>
                    <a:pt x="113239" y="1905442"/>
                  </a:lnTo>
                  <a:cubicBezTo>
                    <a:pt x="112962" y="1906485"/>
                    <a:pt x="111881" y="1907231"/>
                    <a:pt x="109733" y="1907599"/>
                  </a:cubicBezTo>
                  <a:cubicBezTo>
                    <a:pt x="103848" y="1908711"/>
                    <a:pt x="98521" y="1907454"/>
                    <a:pt x="93271" y="1905341"/>
                  </a:cubicBezTo>
                  <a:cubicBezTo>
                    <a:pt x="86510" y="1902745"/>
                    <a:pt x="83272" y="1903231"/>
                    <a:pt x="78716" y="1908782"/>
                  </a:cubicBezTo>
                  <a:cubicBezTo>
                    <a:pt x="76912" y="1910606"/>
                    <a:pt x="75560" y="1913163"/>
                    <a:pt x="74146" y="1915454"/>
                  </a:cubicBezTo>
                  <a:cubicBezTo>
                    <a:pt x="73540" y="1916436"/>
                    <a:pt x="73060" y="1917947"/>
                    <a:pt x="71611" y="1917731"/>
                  </a:cubicBezTo>
                  <a:cubicBezTo>
                    <a:pt x="69898" y="1917576"/>
                    <a:pt x="69320" y="1916316"/>
                    <a:pt x="69334" y="1915194"/>
                  </a:cubicBezTo>
                  <a:cubicBezTo>
                    <a:pt x="69267" y="1910178"/>
                    <a:pt x="66898" y="1909619"/>
                    <a:pt x="62727" y="1910885"/>
                  </a:cubicBezTo>
                  <a:cubicBezTo>
                    <a:pt x="57497" y="1912401"/>
                    <a:pt x="52978" y="1909836"/>
                    <a:pt x="49191" y="1906817"/>
                  </a:cubicBezTo>
                  <a:cubicBezTo>
                    <a:pt x="46121" y="1904467"/>
                    <a:pt x="44205" y="1904641"/>
                    <a:pt x="42777" y="1908054"/>
                  </a:cubicBezTo>
                  <a:cubicBezTo>
                    <a:pt x="42094" y="1909893"/>
                    <a:pt x="41286" y="1911202"/>
                    <a:pt x="39043" y="1911174"/>
                  </a:cubicBezTo>
                  <a:cubicBezTo>
                    <a:pt x="36008" y="1911332"/>
                    <a:pt x="36036" y="1909089"/>
                    <a:pt x="35068" y="1907360"/>
                  </a:cubicBezTo>
                  <a:cubicBezTo>
                    <a:pt x="34553" y="1906364"/>
                    <a:pt x="34240" y="1905040"/>
                    <a:pt x="33663" y="1903778"/>
                  </a:cubicBezTo>
                  <a:cubicBezTo>
                    <a:pt x="31179" y="1896818"/>
                    <a:pt x="26833" y="1896168"/>
                    <a:pt x="21749" y="1901843"/>
                  </a:cubicBezTo>
                  <a:cubicBezTo>
                    <a:pt x="21079" y="1902560"/>
                    <a:pt x="20676" y="1903216"/>
                    <a:pt x="19945" y="1903668"/>
                  </a:cubicBezTo>
                  <a:cubicBezTo>
                    <a:pt x="18544" y="1904837"/>
                    <a:pt x="16552" y="1905867"/>
                    <a:pt x="15118" y="1904528"/>
                  </a:cubicBezTo>
                  <a:cubicBezTo>
                    <a:pt x="13747" y="1903456"/>
                    <a:pt x="14367" y="1901352"/>
                    <a:pt x="15175" y="1900043"/>
                  </a:cubicBezTo>
                  <a:cubicBezTo>
                    <a:pt x="15983" y="1898733"/>
                    <a:pt x="16854" y="1897689"/>
                    <a:pt x="17990" y="1896581"/>
                  </a:cubicBezTo>
                  <a:cubicBezTo>
                    <a:pt x="19467" y="1894554"/>
                    <a:pt x="19621" y="1892840"/>
                    <a:pt x="17531" y="1891099"/>
                  </a:cubicBezTo>
                  <a:cubicBezTo>
                    <a:pt x="12901" y="1886881"/>
                    <a:pt x="11058" y="1881446"/>
                    <a:pt x="9478" y="1875949"/>
                  </a:cubicBezTo>
                  <a:cubicBezTo>
                    <a:pt x="7384" y="1869454"/>
                    <a:pt x="6551" y="1862383"/>
                    <a:pt x="3397" y="1856139"/>
                  </a:cubicBezTo>
                  <a:cubicBezTo>
                    <a:pt x="2305" y="1853881"/>
                    <a:pt x="3580" y="1852182"/>
                    <a:pt x="4652" y="1850811"/>
                  </a:cubicBezTo>
                  <a:lnTo>
                    <a:pt x="7981" y="1845163"/>
                  </a:lnTo>
                  <a:lnTo>
                    <a:pt x="7180" y="1842047"/>
                  </a:lnTo>
                  <a:cubicBezTo>
                    <a:pt x="5049" y="1837794"/>
                    <a:pt x="219" y="1836029"/>
                    <a:pt x="0" y="1830579"/>
                  </a:cubicBezTo>
                  <a:cubicBezTo>
                    <a:pt x="5734" y="1826989"/>
                    <a:pt x="926" y="1822283"/>
                    <a:pt x="1735" y="1818053"/>
                  </a:cubicBezTo>
                  <a:cubicBezTo>
                    <a:pt x="5675" y="1811595"/>
                    <a:pt x="6170" y="1803037"/>
                    <a:pt x="16041" y="1801382"/>
                  </a:cubicBezTo>
                  <a:cubicBezTo>
                    <a:pt x="19674" y="1801234"/>
                    <a:pt x="20484" y="1797003"/>
                    <a:pt x="19907" y="1793107"/>
                  </a:cubicBezTo>
                  <a:cubicBezTo>
                    <a:pt x="18659" y="1786439"/>
                    <a:pt x="20423" y="1781609"/>
                    <a:pt x="27281" y="1778114"/>
                  </a:cubicBezTo>
                  <a:cubicBezTo>
                    <a:pt x="35357" y="1773591"/>
                    <a:pt x="29520" y="1767666"/>
                    <a:pt x="27243" y="1759781"/>
                  </a:cubicBezTo>
                  <a:cubicBezTo>
                    <a:pt x="39843" y="1763333"/>
                    <a:pt x="49115" y="1760721"/>
                    <a:pt x="55513" y="1749265"/>
                  </a:cubicBezTo>
                  <a:cubicBezTo>
                    <a:pt x="56826" y="1747112"/>
                    <a:pt x="64544" y="1744143"/>
                    <a:pt x="70592" y="1744880"/>
                  </a:cubicBezTo>
                  <a:cubicBezTo>
                    <a:pt x="81996" y="1746519"/>
                    <a:pt x="88372" y="1738006"/>
                    <a:pt x="96805" y="1731928"/>
                  </a:cubicBezTo>
                  <a:cubicBezTo>
                    <a:pt x="96718" y="1743688"/>
                    <a:pt x="102335" y="1744163"/>
                    <a:pt x="110075" y="1738252"/>
                  </a:cubicBezTo>
                  <a:cubicBezTo>
                    <a:pt x="113972" y="1737675"/>
                    <a:pt x="117941" y="1738915"/>
                    <a:pt x="121332" y="1736259"/>
                  </a:cubicBezTo>
                  <a:cubicBezTo>
                    <a:pt x="123244" y="1735062"/>
                    <a:pt x="125418" y="1733436"/>
                    <a:pt x="127329" y="1732239"/>
                  </a:cubicBezTo>
                  <a:cubicBezTo>
                    <a:pt x="129503" y="1730611"/>
                    <a:pt x="132034" y="1727432"/>
                    <a:pt x="133588" y="1727788"/>
                  </a:cubicBezTo>
                  <a:cubicBezTo>
                    <a:pt x="137558" y="1729028"/>
                    <a:pt x="134333" y="1732377"/>
                    <a:pt x="134144" y="1734624"/>
                  </a:cubicBezTo>
                  <a:cubicBezTo>
                    <a:pt x="134027" y="1738688"/>
                    <a:pt x="133743" y="1742059"/>
                    <a:pt x="133196" y="1745861"/>
                  </a:cubicBezTo>
                  <a:cubicBezTo>
                    <a:pt x="134109" y="1751141"/>
                    <a:pt x="138507" y="1752644"/>
                    <a:pt x="143265" y="1752593"/>
                  </a:cubicBezTo>
                  <a:cubicBezTo>
                    <a:pt x="146132" y="1750798"/>
                    <a:pt x="149429" y="1749265"/>
                    <a:pt x="152296" y="1747470"/>
                  </a:cubicBezTo>
                  <a:cubicBezTo>
                    <a:pt x="155929" y="1747324"/>
                    <a:pt x="155215" y="1750431"/>
                    <a:pt x="155718" y="1752512"/>
                  </a:cubicBezTo>
                  <a:cubicBezTo>
                    <a:pt x="150371" y="1762244"/>
                    <a:pt x="150306" y="1771063"/>
                    <a:pt x="161592" y="1776769"/>
                  </a:cubicBezTo>
                  <a:cubicBezTo>
                    <a:pt x="166160" y="1778965"/>
                    <a:pt x="169940" y="1782451"/>
                    <a:pt x="166956" y="1788310"/>
                  </a:cubicBezTo>
                  <a:lnTo>
                    <a:pt x="166316" y="1794564"/>
                  </a:lnTo>
                  <a:lnTo>
                    <a:pt x="168319" y="1794045"/>
                  </a:lnTo>
                  <a:cubicBezTo>
                    <a:pt x="170704" y="1792608"/>
                    <a:pt x="172889" y="1790623"/>
                    <a:pt x="174958" y="1788737"/>
                  </a:cubicBezTo>
                  <a:cubicBezTo>
                    <a:pt x="177089" y="1787114"/>
                    <a:pt x="178552" y="1786209"/>
                    <a:pt x="181371" y="1787500"/>
                  </a:cubicBezTo>
                  <a:lnTo>
                    <a:pt x="198329" y="1792737"/>
                  </a:lnTo>
                  <a:lnTo>
                    <a:pt x="201544" y="1788737"/>
                  </a:lnTo>
                  <a:cubicBezTo>
                    <a:pt x="209117" y="1782135"/>
                    <a:pt x="212049" y="1771518"/>
                    <a:pt x="221079" y="1766397"/>
                  </a:cubicBezTo>
                  <a:cubicBezTo>
                    <a:pt x="222656" y="1763814"/>
                    <a:pt x="223969" y="1761662"/>
                    <a:pt x="225545" y="1759079"/>
                  </a:cubicBezTo>
                  <a:cubicBezTo>
                    <a:pt x="224274" y="1755351"/>
                    <a:pt x="226807" y="1752170"/>
                    <a:pt x="226230" y="1748274"/>
                  </a:cubicBezTo>
                  <a:cubicBezTo>
                    <a:pt x="225266" y="1738235"/>
                    <a:pt x="215533" y="1732889"/>
                    <a:pt x="211965" y="1724214"/>
                  </a:cubicBezTo>
                  <a:cubicBezTo>
                    <a:pt x="209666" y="1719269"/>
                    <a:pt x="206937" y="1714059"/>
                    <a:pt x="210257" y="1709587"/>
                  </a:cubicBezTo>
                  <a:cubicBezTo>
                    <a:pt x="213576" y="1705115"/>
                    <a:pt x="219361" y="1706282"/>
                    <a:pt x="224023" y="1707353"/>
                  </a:cubicBezTo>
                  <a:cubicBezTo>
                    <a:pt x="230239" y="1708782"/>
                    <a:pt x="235835" y="1712197"/>
                    <a:pt x="242241" y="1711379"/>
                  </a:cubicBezTo>
                  <a:cubicBezTo>
                    <a:pt x="246757" y="1708818"/>
                    <a:pt x="250966" y="1712568"/>
                    <a:pt x="255293" y="1712253"/>
                  </a:cubicBezTo>
                  <a:cubicBezTo>
                    <a:pt x="258160" y="1710459"/>
                    <a:pt x="260858" y="1707971"/>
                    <a:pt x="264324" y="1707132"/>
                  </a:cubicBezTo>
                  <a:cubicBezTo>
                    <a:pt x="276339" y="1696151"/>
                    <a:pt x="287494" y="1684644"/>
                    <a:pt x="281407" y="1665575"/>
                  </a:cubicBezTo>
                  <a:cubicBezTo>
                    <a:pt x="278364" y="1656039"/>
                    <a:pt x="285842" y="1650559"/>
                    <a:pt x="295355" y="1650457"/>
                  </a:cubicBezTo>
                  <a:cubicBezTo>
                    <a:pt x="303052" y="1650427"/>
                    <a:pt x="310654" y="1651521"/>
                    <a:pt x="318183" y="1650798"/>
                  </a:cubicBezTo>
                  <a:cubicBezTo>
                    <a:pt x="334890" y="1648585"/>
                    <a:pt x="347239" y="1638991"/>
                    <a:pt x="336105" y="1612706"/>
                  </a:cubicBezTo>
                  <a:cubicBezTo>
                    <a:pt x="337965" y="1606753"/>
                    <a:pt x="331771" y="1602383"/>
                    <a:pt x="332244" y="1596765"/>
                  </a:cubicBezTo>
                  <a:cubicBezTo>
                    <a:pt x="336227" y="1584428"/>
                    <a:pt x="336920" y="1584260"/>
                    <a:pt x="345508" y="1592453"/>
                  </a:cubicBezTo>
                  <a:cubicBezTo>
                    <a:pt x="353067" y="1599427"/>
                    <a:pt x="362894" y="1603650"/>
                    <a:pt x="372459" y="1608304"/>
                  </a:cubicBezTo>
                  <a:cubicBezTo>
                    <a:pt x="369037" y="1603263"/>
                    <a:pt x="371159" y="1596879"/>
                    <a:pt x="366520" y="1592867"/>
                  </a:cubicBezTo>
                  <a:cubicBezTo>
                    <a:pt x="363768" y="1590598"/>
                    <a:pt x="361974" y="1587731"/>
                    <a:pt x="362257" y="1584360"/>
                  </a:cubicBezTo>
                  <a:cubicBezTo>
                    <a:pt x="362796" y="1569922"/>
                    <a:pt x="353663" y="1565531"/>
                    <a:pt x="341471" y="1565181"/>
                  </a:cubicBezTo>
                  <a:cubicBezTo>
                    <a:pt x="335707" y="1561075"/>
                    <a:pt x="329214" y="1573653"/>
                    <a:pt x="324093" y="1564622"/>
                  </a:cubicBezTo>
                  <a:cubicBezTo>
                    <a:pt x="317985" y="1548492"/>
                    <a:pt x="331985" y="1538131"/>
                    <a:pt x="335369" y="1524838"/>
                  </a:cubicBezTo>
                  <a:cubicBezTo>
                    <a:pt x="339279" y="1510684"/>
                    <a:pt x="344741" y="1496888"/>
                    <a:pt x="346666" y="1482115"/>
                  </a:cubicBezTo>
                  <a:cubicBezTo>
                    <a:pt x="348117" y="1472959"/>
                    <a:pt x="345841" y="1465071"/>
                    <a:pt x="338449" y="1458790"/>
                  </a:cubicBezTo>
                  <a:cubicBezTo>
                    <a:pt x="329768" y="1451722"/>
                    <a:pt x="322428" y="1450197"/>
                    <a:pt x="315695" y="1460266"/>
                  </a:cubicBezTo>
                  <a:cubicBezTo>
                    <a:pt x="311063" y="1466891"/>
                    <a:pt x="303008" y="1468475"/>
                    <a:pt x="297610" y="1473451"/>
                  </a:cubicBezTo>
                  <a:cubicBezTo>
                    <a:pt x="279874" y="1474445"/>
                    <a:pt x="263547" y="1472163"/>
                    <a:pt x="259036" y="1450509"/>
                  </a:cubicBezTo>
                  <a:cubicBezTo>
                    <a:pt x="258291" y="1445920"/>
                    <a:pt x="254542" y="1450129"/>
                    <a:pt x="253178" y="1447526"/>
                  </a:cubicBezTo>
                  <a:cubicBezTo>
                    <a:pt x="251667" y="1441288"/>
                    <a:pt x="255511" y="1435955"/>
                    <a:pt x="255985" y="1430337"/>
                  </a:cubicBezTo>
                  <a:cubicBezTo>
                    <a:pt x="259063" y="1423355"/>
                    <a:pt x="266614" y="1419692"/>
                    <a:pt x="268401" y="1411922"/>
                  </a:cubicBezTo>
                  <a:cubicBezTo>
                    <a:pt x="279943" y="1406560"/>
                    <a:pt x="291482" y="1401195"/>
                    <a:pt x="304630" y="1400946"/>
                  </a:cubicBezTo>
                  <a:cubicBezTo>
                    <a:pt x="306877" y="1401137"/>
                    <a:pt x="319527" y="1409445"/>
                    <a:pt x="320032" y="1411524"/>
                  </a:cubicBezTo>
                  <a:cubicBezTo>
                    <a:pt x="321017" y="1418623"/>
                    <a:pt x="325416" y="1420125"/>
                    <a:pt x="331486" y="1417921"/>
                  </a:cubicBezTo>
                  <a:cubicBezTo>
                    <a:pt x="350483" y="1410019"/>
                    <a:pt x="370414" y="1404458"/>
                    <a:pt x="388646" y="1394907"/>
                  </a:cubicBezTo>
                  <a:cubicBezTo>
                    <a:pt x="403578" y="1386888"/>
                    <a:pt x="406773" y="1375842"/>
                    <a:pt x="399615" y="1361433"/>
                  </a:cubicBezTo>
                  <a:cubicBezTo>
                    <a:pt x="397820" y="1358567"/>
                    <a:pt x="396025" y="1355699"/>
                    <a:pt x="394231" y="1352832"/>
                  </a:cubicBezTo>
                  <a:cubicBezTo>
                    <a:pt x="381089" y="1328867"/>
                    <a:pt x="383664" y="1319806"/>
                    <a:pt x="408825" y="1308576"/>
                  </a:cubicBezTo>
                  <a:cubicBezTo>
                    <a:pt x="419842" y="1304074"/>
                    <a:pt x="428107" y="1297303"/>
                    <a:pt x="433980" y="1286710"/>
                  </a:cubicBezTo>
                  <a:cubicBezTo>
                    <a:pt x="443097" y="1269827"/>
                    <a:pt x="459782" y="1270555"/>
                    <a:pt x="475774" y="1271450"/>
                  </a:cubicBezTo>
                  <a:cubicBezTo>
                    <a:pt x="480721" y="1269153"/>
                    <a:pt x="486673" y="1271012"/>
                    <a:pt x="492912" y="1269501"/>
                  </a:cubicBezTo>
                  <a:cubicBezTo>
                    <a:pt x="482391" y="1265445"/>
                    <a:pt x="472469" y="1262347"/>
                    <a:pt x="466485" y="1252791"/>
                  </a:cubicBezTo>
                  <a:cubicBezTo>
                    <a:pt x="466317" y="1252096"/>
                    <a:pt x="465456" y="1251572"/>
                    <a:pt x="464596" y="1251046"/>
                  </a:cubicBezTo>
                  <a:cubicBezTo>
                    <a:pt x="464166" y="1250783"/>
                    <a:pt x="463997" y="1250091"/>
                    <a:pt x="464260" y="1249660"/>
                  </a:cubicBezTo>
                  <a:cubicBezTo>
                    <a:pt x="466074" y="1214735"/>
                    <a:pt x="452261" y="1187999"/>
                    <a:pt x="426403" y="1164545"/>
                  </a:cubicBezTo>
                  <a:cubicBezTo>
                    <a:pt x="410593" y="1150766"/>
                    <a:pt x="412139" y="1140485"/>
                    <a:pt x="424723" y="1122763"/>
                  </a:cubicBezTo>
                  <a:cubicBezTo>
                    <a:pt x="435204" y="1108485"/>
                    <a:pt x="431176" y="1091852"/>
                    <a:pt x="431810" y="1076290"/>
                  </a:cubicBezTo>
                  <a:cubicBezTo>
                    <a:pt x="430971" y="1072825"/>
                    <a:pt x="431256" y="1069454"/>
                    <a:pt x="432233" y="1065915"/>
                  </a:cubicBezTo>
                  <a:cubicBezTo>
                    <a:pt x="435777" y="1042679"/>
                    <a:pt x="438627" y="1019610"/>
                    <a:pt x="433350" y="996308"/>
                  </a:cubicBezTo>
                  <a:cubicBezTo>
                    <a:pt x="435904" y="990187"/>
                    <a:pt x="432911" y="985409"/>
                    <a:pt x="429489" y="980368"/>
                  </a:cubicBezTo>
                  <a:cubicBezTo>
                    <a:pt x="425659" y="972124"/>
                    <a:pt x="427541" y="963231"/>
                    <a:pt x="426913" y="954578"/>
                  </a:cubicBezTo>
                  <a:cubicBezTo>
                    <a:pt x="419457" y="957118"/>
                    <a:pt x="416809" y="964362"/>
                    <a:pt x="412104" y="969171"/>
                  </a:cubicBezTo>
                  <a:cubicBezTo>
                    <a:pt x="404174" y="977327"/>
                    <a:pt x="396835" y="975803"/>
                    <a:pt x="396826" y="965166"/>
                  </a:cubicBezTo>
                  <a:cubicBezTo>
                    <a:pt x="396190" y="945876"/>
                    <a:pt x="383779" y="940077"/>
                    <a:pt x="368670" y="936766"/>
                  </a:cubicBezTo>
                  <a:cubicBezTo>
                    <a:pt x="360039" y="934455"/>
                    <a:pt x="353488" y="931639"/>
                    <a:pt x="354173" y="920835"/>
                  </a:cubicBezTo>
                  <a:cubicBezTo>
                    <a:pt x="354457" y="917463"/>
                    <a:pt x="353188" y="913735"/>
                    <a:pt x="350867" y="911730"/>
                  </a:cubicBezTo>
                  <a:cubicBezTo>
                    <a:pt x="338143" y="901603"/>
                    <a:pt x="338061" y="889151"/>
                    <a:pt x="344649" y="875449"/>
                  </a:cubicBezTo>
                  <a:cubicBezTo>
                    <a:pt x="347128" y="867511"/>
                    <a:pt x="350039" y="859836"/>
                    <a:pt x="346207" y="851592"/>
                  </a:cubicBezTo>
                  <a:cubicBezTo>
                    <a:pt x="346063" y="847959"/>
                    <a:pt x="347732" y="844253"/>
                    <a:pt x="345076" y="840860"/>
                  </a:cubicBezTo>
                  <a:cubicBezTo>
                    <a:pt x="342992" y="836045"/>
                    <a:pt x="342027" y="832060"/>
                    <a:pt x="343163" y="828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091CD35-1F9C-4D4A-A6DE-FA05B3BBC6FB}"/>
                </a:ext>
              </a:extLst>
            </p:cNvPr>
            <p:cNvSpPr/>
            <p:nvPr/>
          </p:nvSpPr>
          <p:spPr>
            <a:xfrm rot="19755688">
              <a:off x="7546561" y="2173018"/>
              <a:ext cx="1008159" cy="122201"/>
            </a:xfrm>
            <a:custGeom>
              <a:avLst/>
              <a:gdLst>
                <a:gd name="connsiteX0" fmla="*/ 15389 w 1270000"/>
                <a:gd name="connsiteY0" fmla="*/ 73891 h 153939"/>
                <a:gd name="connsiteX1" fmla="*/ 166250 w 1270000"/>
                <a:gd name="connsiteY1" fmla="*/ 35406 h 153939"/>
                <a:gd name="connsiteX2" fmla="*/ 250916 w 1270000"/>
                <a:gd name="connsiteY2" fmla="*/ 34636 h 153939"/>
                <a:gd name="connsiteX3" fmla="*/ 257843 w 1270000"/>
                <a:gd name="connsiteY3" fmla="*/ 26170 h 153939"/>
                <a:gd name="connsiteX4" fmla="*/ 406395 w 1270000"/>
                <a:gd name="connsiteY4" fmla="*/ 25400 h 153939"/>
                <a:gd name="connsiteX5" fmla="*/ 431025 w 1270000"/>
                <a:gd name="connsiteY5" fmla="*/ 61576 h 153939"/>
                <a:gd name="connsiteX6" fmla="*/ 442571 w 1270000"/>
                <a:gd name="connsiteY6" fmla="*/ 70812 h 153939"/>
                <a:gd name="connsiteX7" fmla="*/ 514153 w 1270000"/>
                <a:gd name="connsiteY7" fmla="*/ 61576 h 153939"/>
                <a:gd name="connsiteX8" fmla="*/ 667322 w 1270000"/>
                <a:gd name="connsiteY8" fmla="*/ 27709 h 153939"/>
                <a:gd name="connsiteX9" fmla="*/ 763534 w 1270000"/>
                <a:gd name="connsiteY9" fmla="*/ 9236 h 153939"/>
                <a:gd name="connsiteX10" fmla="*/ 1072183 w 1270000"/>
                <a:gd name="connsiteY10" fmla="*/ 0 h 153939"/>
                <a:gd name="connsiteX11" fmla="*/ 1118365 w 1270000"/>
                <a:gd name="connsiteY11" fmla="*/ 770 h 153939"/>
                <a:gd name="connsiteX12" fmla="*/ 1136838 w 1270000"/>
                <a:gd name="connsiteY12" fmla="*/ 8467 h 153939"/>
                <a:gd name="connsiteX13" fmla="*/ 1136838 w 1270000"/>
                <a:gd name="connsiteY13" fmla="*/ 8467 h 153939"/>
                <a:gd name="connsiteX14" fmla="*/ 1104510 w 1270000"/>
                <a:gd name="connsiteY14" fmla="*/ 19242 h 153939"/>
                <a:gd name="connsiteX15" fmla="*/ 1046013 w 1270000"/>
                <a:gd name="connsiteY15" fmla="*/ 32327 h 153939"/>
                <a:gd name="connsiteX16" fmla="*/ 996753 w 1270000"/>
                <a:gd name="connsiteY16" fmla="*/ 39255 h 153939"/>
                <a:gd name="connsiteX17" fmla="*/ 979820 w 1270000"/>
                <a:gd name="connsiteY17" fmla="*/ 40794 h 153939"/>
                <a:gd name="connsiteX18" fmla="*/ 922092 w 1270000"/>
                <a:gd name="connsiteY18" fmla="*/ 47721 h 153939"/>
                <a:gd name="connsiteX19" fmla="*/ 949801 w 1270000"/>
                <a:gd name="connsiteY19" fmla="*/ 48491 h 153939"/>
                <a:gd name="connsiteX20" fmla="*/ 1031389 w 1270000"/>
                <a:gd name="connsiteY20" fmla="*/ 71582 h 153939"/>
                <a:gd name="connsiteX21" fmla="*/ 1031389 w 1270000"/>
                <a:gd name="connsiteY21" fmla="*/ 71582 h 153939"/>
                <a:gd name="connsiteX22" fmla="*/ 1201492 w 1270000"/>
                <a:gd name="connsiteY22" fmla="*/ 90824 h 153939"/>
                <a:gd name="connsiteX23" fmla="*/ 1273843 w 1270000"/>
                <a:gd name="connsiteY23" fmla="*/ 94673 h 153939"/>
                <a:gd name="connsiteX24" fmla="*/ 1246904 w 1270000"/>
                <a:gd name="connsiteY24" fmla="*/ 106218 h 153939"/>
                <a:gd name="connsiteX25" fmla="*/ 1246904 w 1270000"/>
                <a:gd name="connsiteY25" fmla="*/ 106218 h 153939"/>
                <a:gd name="connsiteX26" fmla="*/ 1193795 w 1270000"/>
                <a:gd name="connsiteY26" fmla="*/ 115455 h 153939"/>
                <a:gd name="connsiteX27" fmla="*/ 1193795 w 1270000"/>
                <a:gd name="connsiteY27" fmla="*/ 115455 h 153939"/>
                <a:gd name="connsiteX28" fmla="*/ 1151461 w 1270000"/>
                <a:gd name="connsiteY28" fmla="*/ 120843 h 153939"/>
                <a:gd name="connsiteX29" fmla="*/ 1022922 w 1270000"/>
                <a:gd name="connsiteY29" fmla="*/ 131618 h 153939"/>
                <a:gd name="connsiteX30" fmla="*/ 923631 w 1270000"/>
                <a:gd name="connsiteY30" fmla="*/ 121612 h 153939"/>
                <a:gd name="connsiteX31" fmla="*/ 735056 w 1270000"/>
                <a:gd name="connsiteY31" fmla="*/ 103139 h 153939"/>
                <a:gd name="connsiteX32" fmla="*/ 670401 w 1270000"/>
                <a:gd name="connsiteY32" fmla="*/ 110067 h 153939"/>
                <a:gd name="connsiteX33" fmla="*/ 581886 w 1270000"/>
                <a:gd name="connsiteY33" fmla="*/ 115455 h 153939"/>
                <a:gd name="connsiteX34" fmla="*/ 531086 w 1270000"/>
                <a:gd name="connsiteY34" fmla="*/ 125461 h 153939"/>
                <a:gd name="connsiteX35" fmla="*/ 310183 w 1270000"/>
                <a:gd name="connsiteY35" fmla="*/ 160097 h 153939"/>
                <a:gd name="connsiteX36" fmla="*/ 297098 w 1270000"/>
                <a:gd name="connsiteY36" fmla="*/ 160097 h 153939"/>
                <a:gd name="connsiteX37" fmla="*/ 120068 w 1270000"/>
                <a:gd name="connsiteY37" fmla="*/ 159327 h 153939"/>
                <a:gd name="connsiteX38" fmla="*/ 49256 w 1270000"/>
                <a:gd name="connsiteY38" fmla="*/ 150861 h 153939"/>
                <a:gd name="connsiteX39" fmla="*/ 40789 w 1270000"/>
                <a:gd name="connsiteY39" fmla="*/ 150861 h 153939"/>
                <a:gd name="connsiteX40" fmla="*/ 33092 w 1270000"/>
                <a:gd name="connsiteY40" fmla="*/ 147782 h 153939"/>
                <a:gd name="connsiteX41" fmla="*/ 6922 w 1270000"/>
                <a:gd name="connsiteY41" fmla="*/ 93903 h 153939"/>
                <a:gd name="connsiteX42" fmla="*/ 15389 w 1270000"/>
                <a:gd name="connsiteY42" fmla="*/ 73891 h 15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270000" h="153939">
                  <a:moveTo>
                    <a:pt x="15389" y="73891"/>
                  </a:moveTo>
                  <a:cubicBezTo>
                    <a:pt x="60801" y="42333"/>
                    <a:pt x="113910" y="38485"/>
                    <a:pt x="166250" y="35406"/>
                  </a:cubicBezTo>
                  <a:cubicBezTo>
                    <a:pt x="193959" y="33867"/>
                    <a:pt x="222437" y="25400"/>
                    <a:pt x="250916" y="34636"/>
                  </a:cubicBezTo>
                  <a:cubicBezTo>
                    <a:pt x="257074" y="36176"/>
                    <a:pt x="260922" y="33867"/>
                    <a:pt x="257843" y="26170"/>
                  </a:cubicBezTo>
                  <a:cubicBezTo>
                    <a:pt x="307104" y="22321"/>
                    <a:pt x="357134" y="18473"/>
                    <a:pt x="406395" y="25400"/>
                  </a:cubicBezTo>
                  <a:cubicBezTo>
                    <a:pt x="434874" y="29249"/>
                    <a:pt x="438722" y="34636"/>
                    <a:pt x="431025" y="61576"/>
                  </a:cubicBezTo>
                  <a:cubicBezTo>
                    <a:pt x="427177" y="73891"/>
                    <a:pt x="437953" y="70042"/>
                    <a:pt x="442571" y="70812"/>
                  </a:cubicBezTo>
                  <a:cubicBezTo>
                    <a:pt x="467201" y="73121"/>
                    <a:pt x="490292" y="66194"/>
                    <a:pt x="514153" y="61576"/>
                  </a:cubicBezTo>
                  <a:cubicBezTo>
                    <a:pt x="565722" y="51570"/>
                    <a:pt x="617292" y="42333"/>
                    <a:pt x="667322" y="27709"/>
                  </a:cubicBezTo>
                  <a:cubicBezTo>
                    <a:pt x="700419" y="25400"/>
                    <a:pt x="731207" y="13085"/>
                    <a:pt x="763534" y="9236"/>
                  </a:cubicBezTo>
                  <a:cubicBezTo>
                    <a:pt x="865904" y="-1539"/>
                    <a:pt x="969813" y="770"/>
                    <a:pt x="1072183" y="0"/>
                  </a:cubicBezTo>
                  <a:cubicBezTo>
                    <a:pt x="1087577" y="0"/>
                    <a:pt x="1102971" y="0"/>
                    <a:pt x="1118365" y="770"/>
                  </a:cubicBezTo>
                  <a:cubicBezTo>
                    <a:pt x="1125293" y="770"/>
                    <a:pt x="1133759" y="-770"/>
                    <a:pt x="1136838" y="8467"/>
                  </a:cubicBezTo>
                  <a:cubicBezTo>
                    <a:pt x="1136838" y="8467"/>
                    <a:pt x="1136838" y="8467"/>
                    <a:pt x="1136838" y="8467"/>
                  </a:cubicBezTo>
                  <a:cubicBezTo>
                    <a:pt x="1128371" y="17703"/>
                    <a:pt x="1115286" y="16933"/>
                    <a:pt x="1104510" y="19242"/>
                  </a:cubicBezTo>
                  <a:cubicBezTo>
                    <a:pt x="1084498" y="23091"/>
                    <a:pt x="1066025" y="30018"/>
                    <a:pt x="1046013" y="32327"/>
                  </a:cubicBezTo>
                  <a:cubicBezTo>
                    <a:pt x="1029080" y="30788"/>
                    <a:pt x="1012916" y="35406"/>
                    <a:pt x="996753" y="39255"/>
                  </a:cubicBezTo>
                  <a:cubicBezTo>
                    <a:pt x="991365" y="40024"/>
                    <a:pt x="985207" y="41564"/>
                    <a:pt x="979820" y="40794"/>
                  </a:cubicBezTo>
                  <a:cubicBezTo>
                    <a:pt x="959808" y="37715"/>
                    <a:pt x="942104" y="50030"/>
                    <a:pt x="922092" y="47721"/>
                  </a:cubicBezTo>
                  <a:cubicBezTo>
                    <a:pt x="931328" y="46952"/>
                    <a:pt x="940565" y="46952"/>
                    <a:pt x="949801" y="48491"/>
                  </a:cubicBezTo>
                  <a:cubicBezTo>
                    <a:pt x="975971" y="60806"/>
                    <a:pt x="1006759" y="56188"/>
                    <a:pt x="1031389" y="71582"/>
                  </a:cubicBezTo>
                  <a:lnTo>
                    <a:pt x="1031389" y="71582"/>
                  </a:lnTo>
                  <a:cubicBezTo>
                    <a:pt x="1086808" y="86976"/>
                    <a:pt x="1143764" y="93133"/>
                    <a:pt x="1201492" y="90824"/>
                  </a:cubicBezTo>
                  <a:cubicBezTo>
                    <a:pt x="1226123" y="90055"/>
                    <a:pt x="1249983" y="83897"/>
                    <a:pt x="1273843" y="94673"/>
                  </a:cubicBezTo>
                  <a:cubicBezTo>
                    <a:pt x="1269995" y="110836"/>
                    <a:pt x="1255371" y="100830"/>
                    <a:pt x="1246904" y="106218"/>
                  </a:cubicBezTo>
                  <a:lnTo>
                    <a:pt x="1246904" y="106218"/>
                  </a:lnTo>
                  <a:cubicBezTo>
                    <a:pt x="1230741" y="116224"/>
                    <a:pt x="1211498" y="110067"/>
                    <a:pt x="1193795" y="115455"/>
                  </a:cubicBezTo>
                  <a:lnTo>
                    <a:pt x="1193795" y="115455"/>
                  </a:lnTo>
                  <a:cubicBezTo>
                    <a:pt x="1180710" y="125461"/>
                    <a:pt x="1165316" y="120073"/>
                    <a:pt x="1151461" y="120843"/>
                  </a:cubicBezTo>
                  <a:cubicBezTo>
                    <a:pt x="1108359" y="123152"/>
                    <a:pt x="1066025" y="129309"/>
                    <a:pt x="1022922" y="131618"/>
                  </a:cubicBezTo>
                  <a:cubicBezTo>
                    <a:pt x="989056" y="133927"/>
                    <a:pt x="955959" y="128539"/>
                    <a:pt x="923631" y="121612"/>
                  </a:cubicBezTo>
                  <a:cubicBezTo>
                    <a:pt x="861286" y="107758"/>
                    <a:pt x="798171" y="101600"/>
                    <a:pt x="735056" y="103139"/>
                  </a:cubicBezTo>
                  <a:cubicBezTo>
                    <a:pt x="713504" y="103909"/>
                    <a:pt x="691953" y="107758"/>
                    <a:pt x="670401" y="110067"/>
                  </a:cubicBezTo>
                  <a:cubicBezTo>
                    <a:pt x="641153" y="113146"/>
                    <a:pt x="611135" y="112376"/>
                    <a:pt x="581886" y="115455"/>
                  </a:cubicBezTo>
                  <a:cubicBezTo>
                    <a:pt x="563413" y="113146"/>
                    <a:pt x="546480" y="118533"/>
                    <a:pt x="531086" y="125461"/>
                  </a:cubicBezTo>
                  <a:cubicBezTo>
                    <a:pt x="460274" y="156249"/>
                    <a:pt x="384843" y="156249"/>
                    <a:pt x="310183" y="160097"/>
                  </a:cubicBezTo>
                  <a:cubicBezTo>
                    <a:pt x="305565" y="160097"/>
                    <a:pt x="301716" y="160097"/>
                    <a:pt x="297098" y="160097"/>
                  </a:cubicBezTo>
                  <a:cubicBezTo>
                    <a:pt x="237831" y="160097"/>
                    <a:pt x="179335" y="160097"/>
                    <a:pt x="120068" y="159327"/>
                  </a:cubicBezTo>
                  <a:cubicBezTo>
                    <a:pt x="96977" y="153939"/>
                    <a:pt x="72347" y="159327"/>
                    <a:pt x="49256" y="150861"/>
                  </a:cubicBezTo>
                  <a:cubicBezTo>
                    <a:pt x="46177" y="150861"/>
                    <a:pt x="43098" y="150861"/>
                    <a:pt x="40789" y="150861"/>
                  </a:cubicBezTo>
                  <a:cubicBezTo>
                    <a:pt x="38480" y="148552"/>
                    <a:pt x="35401" y="148552"/>
                    <a:pt x="33092" y="147782"/>
                  </a:cubicBezTo>
                  <a:cubicBezTo>
                    <a:pt x="765" y="141624"/>
                    <a:pt x="-7702" y="124691"/>
                    <a:pt x="6922" y="93903"/>
                  </a:cubicBezTo>
                  <a:cubicBezTo>
                    <a:pt x="10771" y="85436"/>
                    <a:pt x="11540" y="79279"/>
                    <a:pt x="15389" y="73891"/>
                  </a:cubicBezTo>
                  <a:close/>
                </a:path>
              </a:pathLst>
            </a:custGeom>
            <a:solidFill>
              <a:srgbClr val="BED24B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B1A1A2-BEEA-408E-905B-76E688ECB083}"/>
                </a:ext>
              </a:extLst>
            </p:cNvPr>
            <p:cNvSpPr/>
            <p:nvPr/>
          </p:nvSpPr>
          <p:spPr>
            <a:xfrm>
              <a:off x="4316175" y="1486475"/>
              <a:ext cx="627162" cy="377529"/>
            </a:xfrm>
            <a:custGeom>
              <a:avLst/>
              <a:gdLst>
                <a:gd name="connsiteX0" fmla="*/ 332897 w 790050"/>
                <a:gd name="connsiteY0" fmla="*/ 80354 h 475582"/>
                <a:gd name="connsiteX1" fmla="*/ 356710 w 790050"/>
                <a:gd name="connsiteY1" fmla="*/ 98430 h 475582"/>
                <a:gd name="connsiteX2" fmla="*/ 371334 w 790050"/>
                <a:gd name="connsiteY2" fmla="*/ 105357 h 475582"/>
                <a:gd name="connsiteX3" fmla="*/ 463699 w 790050"/>
                <a:gd name="connsiteY3" fmla="*/ 184636 h 475582"/>
                <a:gd name="connsiteX4" fmla="*/ 500644 w 790050"/>
                <a:gd name="connsiteY4" fmla="*/ 219272 h 475582"/>
                <a:gd name="connsiteX5" fmla="*/ 620717 w 790050"/>
                <a:gd name="connsiteY5" fmla="*/ 320103 h 475582"/>
                <a:gd name="connsiteX6" fmla="*/ 629183 w 790050"/>
                <a:gd name="connsiteY6" fmla="*/ 336266 h 475582"/>
                <a:gd name="connsiteX7" fmla="*/ 636880 w 790050"/>
                <a:gd name="connsiteY7" fmla="*/ 341654 h 475582"/>
                <a:gd name="connsiteX8" fmla="*/ 646886 w 790050"/>
                <a:gd name="connsiteY8" fmla="*/ 347042 h 475582"/>
                <a:gd name="connsiteX9" fmla="*/ 699996 w 790050"/>
                <a:gd name="connsiteY9" fmla="*/ 380909 h 475582"/>
                <a:gd name="connsiteX10" fmla="*/ 710002 w 790050"/>
                <a:gd name="connsiteY10" fmla="*/ 382448 h 475582"/>
                <a:gd name="connsiteX11" fmla="*/ 778505 w 790050"/>
                <a:gd name="connsiteY11" fmla="*/ 460188 h 475582"/>
                <a:gd name="connsiteX12" fmla="*/ 790050 w 790050"/>
                <a:gd name="connsiteY12" fmla="*/ 475582 h 475582"/>
                <a:gd name="connsiteX13" fmla="*/ 689989 w 790050"/>
                <a:gd name="connsiteY13" fmla="*/ 437866 h 475582"/>
                <a:gd name="connsiteX14" fmla="*/ 633032 w 790050"/>
                <a:gd name="connsiteY14" fmla="*/ 381679 h 475582"/>
                <a:gd name="connsiteX15" fmla="*/ 499874 w 790050"/>
                <a:gd name="connsiteY15" fmla="*/ 307788 h 475582"/>
                <a:gd name="connsiteX16" fmla="*/ 423674 w 790050"/>
                <a:gd name="connsiteY16" fmla="*/ 273151 h 475582"/>
                <a:gd name="connsiteX17" fmla="*/ 355940 w 790050"/>
                <a:gd name="connsiteY17" fmla="*/ 245442 h 475582"/>
                <a:gd name="connsiteX18" fmla="*/ 268195 w 790050"/>
                <a:gd name="connsiteY18" fmla="*/ 170012 h 475582"/>
                <a:gd name="connsiteX19" fmla="*/ 285897 w 790050"/>
                <a:gd name="connsiteY19" fmla="*/ 160775 h 475582"/>
                <a:gd name="connsiteX20" fmla="*/ 338237 w 790050"/>
                <a:gd name="connsiteY20" fmla="*/ 173860 h 475582"/>
                <a:gd name="connsiteX21" fmla="*/ 362097 w 790050"/>
                <a:gd name="connsiteY21" fmla="*/ 166163 h 475582"/>
                <a:gd name="connsiteX22" fmla="*/ 356710 w 790050"/>
                <a:gd name="connsiteY22" fmla="*/ 146151 h 475582"/>
                <a:gd name="connsiteX23" fmla="*/ 338237 w 790050"/>
                <a:gd name="connsiteY23" fmla="*/ 116903 h 475582"/>
                <a:gd name="connsiteX24" fmla="*/ 327461 w 790050"/>
                <a:gd name="connsiteY24" fmla="*/ 103818 h 475582"/>
                <a:gd name="connsiteX25" fmla="*/ 321304 w 790050"/>
                <a:gd name="connsiteY25" fmla="*/ 82266 h 475582"/>
                <a:gd name="connsiteX26" fmla="*/ 332897 w 790050"/>
                <a:gd name="connsiteY26" fmla="*/ 80354 h 475582"/>
                <a:gd name="connsiteX27" fmla="*/ 9287 w 790050"/>
                <a:gd name="connsiteY27" fmla="*/ 6 h 475582"/>
                <a:gd name="connsiteX28" fmla="*/ 21121 w 790050"/>
                <a:gd name="connsiteY28" fmla="*/ 1449 h 475582"/>
                <a:gd name="connsiteX29" fmla="*/ 133497 w 790050"/>
                <a:gd name="connsiteY29" fmla="*/ 41473 h 475582"/>
                <a:gd name="connsiteX30" fmla="*/ 197382 w 790050"/>
                <a:gd name="connsiteY30" fmla="*/ 88426 h 475582"/>
                <a:gd name="connsiteX31" fmla="*/ 186606 w 790050"/>
                <a:gd name="connsiteY31" fmla="*/ 99201 h 475582"/>
                <a:gd name="connsiteX32" fmla="*/ 135806 w 790050"/>
                <a:gd name="connsiteY32" fmla="*/ 79959 h 475582"/>
                <a:gd name="connsiteX33" fmla="*/ 99631 w 790050"/>
                <a:gd name="connsiteY33" fmla="*/ 63795 h 475582"/>
                <a:gd name="connsiteX34" fmla="*/ 14194 w 790050"/>
                <a:gd name="connsiteY34" fmla="*/ 20691 h 475582"/>
                <a:gd name="connsiteX35" fmla="*/ 339 w 790050"/>
                <a:gd name="connsiteY35" fmla="*/ 6067 h 475582"/>
                <a:gd name="connsiteX36" fmla="*/ 9287 w 790050"/>
                <a:gd name="connsiteY36" fmla="*/ 6 h 47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90050" h="475582">
                  <a:moveTo>
                    <a:pt x="332897" y="80354"/>
                  </a:moveTo>
                  <a:cubicBezTo>
                    <a:pt x="342999" y="81833"/>
                    <a:pt x="349205" y="92080"/>
                    <a:pt x="356710" y="98430"/>
                  </a:cubicBezTo>
                  <a:cubicBezTo>
                    <a:pt x="359019" y="105357"/>
                    <a:pt x="365946" y="103818"/>
                    <a:pt x="371334" y="105357"/>
                  </a:cubicBezTo>
                  <a:cubicBezTo>
                    <a:pt x="403662" y="129988"/>
                    <a:pt x="432911" y="158466"/>
                    <a:pt x="463699" y="184636"/>
                  </a:cubicBezTo>
                  <a:cubicBezTo>
                    <a:pt x="476014" y="196181"/>
                    <a:pt x="486789" y="210036"/>
                    <a:pt x="500644" y="219272"/>
                  </a:cubicBezTo>
                  <a:cubicBezTo>
                    <a:pt x="539898" y="253909"/>
                    <a:pt x="578383" y="289315"/>
                    <a:pt x="620717" y="320103"/>
                  </a:cubicBezTo>
                  <a:cubicBezTo>
                    <a:pt x="626105" y="323951"/>
                    <a:pt x="631492" y="328569"/>
                    <a:pt x="629183" y="336266"/>
                  </a:cubicBezTo>
                  <a:cubicBezTo>
                    <a:pt x="629953" y="340885"/>
                    <a:pt x="633802" y="340885"/>
                    <a:pt x="636880" y="341654"/>
                  </a:cubicBezTo>
                  <a:cubicBezTo>
                    <a:pt x="640729" y="342424"/>
                    <a:pt x="644577" y="343194"/>
                    <a:pt x="646886" y="347042"/>
                  </a:cubicBezTo>
                  <a:cubicBezTo>
                    <a:pt x="662280" y="362436"/>
                    <a:pt x="683062" y="368594"/>
                    <a:pt x="699996" y="380909"/>
                  </a:cubicBezTo>
                  <a:cubicBezTo>
                    <a:pt x="703844" y="379369"/>
                    <a:pt x="707693" y="380139"/>
                    <a:pt x="710002" y="382448"/>
                  </a:cubicBezTo>
                  <a:cubicBezTo>
                    <a:pt x="734632" y="405539"/>
                    <a:pt x="760032" y="430169"/>
                    <a:pt x="778505" y="460188"/>
                  </a:cubicBezTo>
                  <a:cubicBezTo>
                    <a:pt x="781583" y="464806"/>
                    <a:pt x="785432" y="469424"/>
                    <a:pt x="790050" y="475582"/>
                  </a:cubicBezTo>
                  <a:cubicBezTo>
                    <a:pt x="752335" y="471733"/>
                    <a:pt x="720777" y="456339"/>
                    <a:pt x="689989" y="437866"/>
                  </a:cubicBezTo>
                  <a:cubicBezTo>
                    <a:pt x="679983" y="410157"/>
                    <a:pt x="659971" y="390915"/>
                    <a:pt x="633032" y="381679"/>
                  </a:cubicBezTo>
                  <a:cubicBezTo>
                    <a:pt x="584541" y="364745"/>
                    <a:pt x="542208" y="335497"/>
                    <a:pt x="499874" y="307788"/>
                  </a:cubicBezTo>
                  <a:cubicBezTo>
                    <a:pt x="476014" y="291624"/>
                    <a:pt x="452923" y="277769"/>
                    <a:pt x="423674" y="273151"/>
                  </a:cubicBezTo>
                  <a:cubicBezTo>
                    <a:pt x="399813" y="269303"/>
                    <a:pt x="377491" y="257757"/>
                    <a:pt x="355940" y="245442"/>
                  </a:cubicBezTo>
                  <a:cubicBezTo>
                    <a:pt x="326692" y="220042"/>
                    <a:pt x="297443" y="194642"/>
                    <a:pt x="268195" y="170012"/>
                  </a:cubicBezTo>
                  <a:cubicBezTo>
                    <a:pt x="266655" y="152309"/>
                    <a:pt x="278200" y="160006"/>
                    <a:pt x="285897" y="160775"/>
                  </a:cubicBezTo>
                  <a:cubicBezTo>
                    <a:pt x="303601" y="165394"/>
                    <a:pt x="320534" y="170012"/>
                    <a:pt x="338237" y="173860"/>
                  </a:cubicBezTo>
                  <a:cubicBezTo>
                    <a:pt x="346703" y="175400"/>
                    <a:pt x="356710" y="174630"/>
                    <a:pt x="362097" y="166163"/>
                  </a:cubicBezTo>
                  <a:cubicBezTo>
                    <a:pt x="366716" y="159236"/>
                    <a:pt x="359788" y="152309"/>
                    <a:pt x="356710" y="146151"/>
                  </a:cubicBezTo>
                  <a:cubicBezTo>
                    <a:pt x="350552" y="136145"/>
                    <a:pt x="344394" y="126909"/>
                    <a:pt x="338237" y="116903"/>
                  </a:cubicBezTo>
                  <a:cubicBezTo>
                    <a:pt x="334388" y="113054"/>
                    <a:pt x="332079" y="106897"/>
                    <a:pt x="327461" y="103818"/>
                  </a:cubicBezTo>
                  <a:cubicBezTo>
                    <a:pt x="324382" y="96891"/>
                    <a:pt x="316685" y="90733"/>
                    <a:pt x="321304" y="82266"/>
                  </a:cubicBezTo>
                  <a:cubicBezTo>
                    <a:pt x="325730" y="80342"/>
                    <a:pt x="329530" y="79861"/>
                    <a:pt x="332897" y="80354"/>
                  </a:cubicBezTo>
                  <a:close/>
                  <a:moveTo>
                    <a:pt x="9287" y="6"/>
                  </a:moveTo>
                  <a:cubicBezTo>
                    <a:pt x="13232" y="-91"/>
                    <a:pt x="17658" y="1064"/>
                    <a:pt x="21121" y="1449"/>
                  </a:cubicBezTo>
                  <a:cubicBezTo>
                    <a:pt x="61915" y="5297"/>
                    <a:pt x="97321" y="23770"/>
                    <a:pt x="133497" y="41473"/>
                  </a:cubicBezTo>
                  <a:cubicBezTo>
                    <a:pt x="157358" y="53020"/>
                    <a:pt x="182758" y="63795"/>
                    <a:pt x="197382" y="88426"/>
                  </a:cubicBezTo>
                  <a:cubicBezTo>
                    <a:pt x="200461" y="98432"/>
                    <a:pt x="196612" y="102280"/>
                    <a:pt x="186606" y="99201"/>
                  </a:cubicBezTo>
                  <a:cubicBezTo>
                    <a:pt x="169673" y="93044"/>
                    <a:pt x="152740" y="86886"/>
                    <a:pt x="135806" y="79959"/>
                  </a:cubicBezTo>
                  <a:cubicBezTo>
                    <a:pt x="125030" y="73801"/>
                    <a:pt x="109636" y="74571"/>
                    <a:pt x="99631" y="63795"/>
                  </a:cubicBezTo>
                  <a:cubicBezTo>
                    <a:pt x="71152" y="49171"/>
                    <a:pt x="40364" y="39164"/>
                    <a:pt x="14194" y="20691"/>
                  </a:cubicBezTo>
                  <a:cubicBezTo>
                    <a:pt x="8036" y="16843"/>
                    <a:pt x="-1970" y="12994"/>
                    <a:pt x="339" y="6067"/>
                  </a:cubicBezTo>
                  <a:cubicBezTo>
                    <a:pt x="1879" y="1449"/>
                    <a:pt x="5342" y="102"/>
                    <a:pt x="9287" y="6"/>
                  </a:cubicBezTo>
                  <a:close/>
                </a:path>
              </a:pathLst>
            </a:custGeom>
            <a:solidFill>
              <a:srgbClr val="BDD14F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F4359B8-2974-4708-818B-A6BEA4D7CFB5}"/>
                </a:ext>
              </a:extLst>
            </p:cNvPr>
            <p:cNvSpPr/>
            <p:nvPr/>
          </p:nvSpPr>
          <p:spPr>
            <a:xfrm>
              <a:off x="6441262" y="4690774"/>
              <a:ext cx="109981" cy="91651"/>
            </a:xfrm>
            <a:custGeom>
              <a:avLst/>
              <a:gdLst>
                <a:gd name="connsiteX0" fmla="*/ 34636 w 138545"/>
                <a:gd name="connsiteY0" fmla="*/ 104546 h 115454"/>
                <a:gd name="connsiteX1" fmla="*/ 12315 w 138545"/>
                <a:gd name="connsiteY1" fmla="*/ 78376 h 115454"/>
                <a:gd name="connsiteX2" fmla="*/ 0 w 138545"/>
                <a:gd name="connsiteY2" fmla="*/ 68370 h 115454"/>
                <a:gd name="connsiteX3" fmla="*/ 15394 w 138545"/>
                <a:gd name="connsiteY3" fmla="*/ 56824 h 115454"/>
                <a:gd name="connsiteX4" fmla="*/ 2309 w 138545"/>
                <a:gd name="connsiteY4" fmla="*/ 46818 h 115454"/>
                <a:gd name="connsiteX5" fmla="*/ 3848 w 138545"/>
                <a:gd name="connsiteY5" fmla="*/ 43739 h 115454"/>
                <a:gd name="connsiteX6" fmla="*/ 30018 w 138545"/>
                <a:gd name="connsiteY6" fmla="*/ 19109 h 115454"/>
                <a:gd name="connsiteX7" fmla="*/ 137006 w 138545"/>
                <a:gd name="connsiteY7" fmla="*/ 37582 h 115454"/>
                <a:gd name="connsiteX8" fmla="*/ 130848 w 138545"/>
                <a:gd name="connsiteY8" fmla="*/ 96079 h 115454"/>
                <a:gd name="connsiteX9" fmla="*/ 63885 w 138545"/>
                <a:gd name="connsiteY9" fmla="*/ 120709 h 115454"/>
                <a:gd name="connsiteX10" fmla="*/ 43873 w 138545"/>
                <a:gd name="connsiteY10" fmla="*/ 111473 h 115454"/>
                <a:gd name="connsiteX11" fmla="*/ 34636 w 138545"/>
                <a:gd name="connsiteY11" fmla="*/ 104546 h 115454"/>
                <a:gd name="connsiteX12" fmla="*/ 34636 w 138545"/>
                <a:gd name="connsiteY12" fmla="*/ 104546 h 11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545" h="115454">
                  <a:moveTo>
                    <a:pt x="34636" y="104546"/>
                  </a:moveTo>
                  <a:cubicBezTo>
                    <a:pt x="26939" y="96079"/>
                    <a:pt x="20012" y="86843"/>
                    <a:pt x="12315" y="78376"/>
                  </a:cubicBezTo>
                  <a:cubicBezTo>
                    <a:pt x="8467" y="74527"/>
                    <a:pt x="1539" y="74527"/>
                    <a:pt x="0" y="68370"/>
                  </a:cubicBezTo>
                  <a:cubicBezTo>
                    <a:pt x="3848" y="62982"/>
                    <a:pt x="13085" y="64521"/>
                    <a:pt x="15394" y="56824"/>
                  </a:cubicBezTo>
                  <a:cubicBezTo>
                    <a:pt x="13855" y="49897"/>
                    <a:pt x="4618" y="52976"/>
                    <a:pt x="2309" y="46818"/>
                  </a:cubicBezTo>
                  <a:cubicBezTo>
                    <a:pt x="3079" y="46049"/>
                    <a:pt x="3079" y="43739"/>
                    <a:pt x="3848" y="43739"/>
                  </a:cubicBezTo>
                  <a:cubicBezTo>
                    <a:pt x="22321" y="46049"/>
                    <a:pt x="21552" y="27576"/>
                    <a:pt x="30018" y="19109"/>
                  </a:cubicBezTo>
                  <a:cubicBezTo>
                    <a:pt x="62346" y="-12448"/>
                    <a:pt x="118534" y="-3982"/>
                    <a:pt x="137006" y="37582"/>
                  </a:cubicBezTo>
                  <a:cubicBezTo>
                    <a:pt x="147782" y="61443"/>
                    <a:pt x="145473" y="81455"/>
                    <a:pt x="130848" y="96079"/>
                  </a:cubicBezTo>
                  <a:cubicBezTo>
                    <a:pt x="116225" y="125327"/>
                    <a:pt x="86976" y="115321"/>
                    <a:pt x="63885" y="120709"/>
                  </a:cubicBezTo>
                  <a:cubicBezTo>
                    <a:pt x="53109" y="127636"/>
                    <a:pt x="53109" y="109164"/>
                    <a:pt x="43873" y="111473"/>
                  </a:cubicBezTo>
                  <a:cubicBezTo>
                    <a:pt x="42333" y="108394"/>
                    <a:pt x="39255" y="106085"/>
                    <a:pt x="34636" y="104546"/>
                  </a:cubicBezTo>
                  <a:lnTo>
                    <a:pt x="34636" y="104546"/>
                  </a:lnTo>
                  <a:close/>
                </a:path>
              </a:pathLst>
            </a:custGeom>
            <a:solidFill>
              <a:srgbClr val="84AF2D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FCA9D59-35D6-43C9-9D77-49FCA54FD124}"/>
                </a:ext>
              </a:extLst>
            </p:cNvPr>
            <p:cNvSpPr/>
            <p:nvPr/>
          </p:nvSpPr>
          <p:spPr>
            <a:xfrm>
              <a:off x="8299510" y="2703528"/>
              <a:ext cx="103871" cy="134421"/>
            </a:xfrm>
            <a:custGeom>
              <a:avLst/>
              <a:gdLst>
                <a:gd name="connsiteX0" fmla="*/ 102370 w 130848"/>
                <a:gd name="connsiteY0" fmla="*/ 20619 h 169333"/>
                <a:gd name="connsiteX1" fmla="*/ 132388 w 130848"/>
                <a:gd name="connsiteY1" fmla="*/ 89892 h 169333"/>
                <a:gd name="connsiteX2" fmla="*/ 100831 w 130848"/>
                <a:gd name="connsiteY2" fmla="*/ 139922 h 169333"/>
                <a:gd name="connsiteX3" fmla="*/ 80818 w 130848"/>
                <a:gd name="connsiteY3" fmla="*/ 147619 h 169333"/>
                <a:gd name="connsiteX4" fmla="*/ 70812 w 130848"/>
                <a:gd name="connsiteY4" fmla="*/ 153007 h 169333"/>
                <a:gd name="connsiteX5" fmla="*/ 26939 w 130848"/>
                <a:gd name="connsiteY5" fmla="*/ 163013 h 169333"/>
                <a:gd name="connsiteX6" fmla="*/ 11545 w 130848"/>
                <a:gd name="connsiteY6" fmla="*/ 132225 h 169333"/>
                <a:gd name="connsiteX7" fmla="*/ 0 w 130848"/>
                <a:gd name="connsiteY7" fmla="*/ 109135 h 169333"/>
                <a:gd name="connsiteX8" fmla="*/ 5388 w 130848"/>
                <a:gd name="connsiteY8" fmla="*/ 73728 h 169333"/>
                <a:gd name="connsiteX9" fmla="*/ 53109 w 130848"/>
                <a:gd name="connsiteY9" fmla="*/ 12922 h 169333"/>
                <a:gd name="connsiteX10" fmla="*/ 58497 w 130848"/>
                <a:gd name="connsiteY10" fmla="*/ 9844 h 169333"/>
                <a:gd name="connsiteX11" fmla="*/ 83897 w 130848"/>
                <a:gd name="connsiteY11" fmla="*/ 12153 h 169333"/>
                <a:gd name="connsiteX12" fmla="*/ 90055 w 130848"/>
                <a:gd name="connsiteY12" fmla="*/ 12153 h 169333"/>
                <a:gd name="connsiteX13" fmla="*/ 102370 w 130848"/>
                <a:gd name="connsiteY13" fmla="*/ 20619 h 1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848" h="169333">
                  <a:moveTo>
                    <a:pt x="102370" y="20619"/>
                  </a:moveTo>
                  <a:cubicBezTo>
                    <a:pt x="124691" y="30625"/>
                    <a:pt x="142394" y="66801"/>
                    <a:pt x="132388" y="89892"/>
                  </a:cubicBezTo>
                  <a:cubicBezTo>
                    <a:pt x="124691" y="107595"/>
                    <a:pt x="119303" y="127607"/>
                    <a:pt x="100831" y="139922"/>
                  </a:cubicBezTo>
                  <a:cubicBezTo>
                    <a:pt x="93903" y="144541"/>
                    <a:pt x="89285" y="150698"/>
                    <a:pt x="80818" y="147619"/>
                  </a:cubicBezTo>
                  <a:cubicBezTo>
                    <a:pt x="75431" y="146080"/>
                    <a:pt x="72352" y="148389"/>
                    <a:pt x="70812" y="153007"/>
                  </a:cubicBezTo>
                  <a:cubicBezTo>
                    <a:pt x="61576" y="180716"/>
                    <a:pt x="43873" y="169171"/>
                    <a:pt x="26939" y="163013"/>
                  </a:cubicBezTo>
                  <a:cubicBezTo>
                    <a:pt x="15394" y="156086"/>
                    <a:pt x="17703" y="142231"/>
                    <a:pt x="11545" y="132225"/>
                  </a:cubicBezTo>
                  <a:cubicBezTo>
                    <a:pt x="7697" y="124529"/>
                    <a:pt x="5388" y="116062"/>
                    <a:pt x="0" y="109135"/>
                  </a:cubicBezTo>
                  <a:cubicBezTo>
                    <a:pt x="3079" y="97589"/>
                    <a:pt x="5388" y="84504"/>
                    <a:pt x="5388" y="73728"/>
                  </a:cubicBezTo>
                  <a:cubicBezTo>
                    <a:pt x="5388" y="39092"/>
                    <a:pt x="27709" y="25238"/>
                    <a:pt x="53109" y="12922"/>
                  </a:cubicBezTo>
                  <a:cubicBezTo>
                    <a:pt x="55418" y="12153"/>
                    <a:pt x="57727" y="11383"/>
                    <a:pt x="58497" y="9844"/>
                  </a:cubicBezTo>
                  <a:cubicBezTo>
                    <a:pt x="67734" y="-932"/>
                    <a:pt x="76970" y="-6320"/>
                    <a:pt x="83897" y="12153"/>
                  </a:cubicBezTo>
                  <a:cubicBezTo>
                    <a:pt x="83897" y="12922"/>
                    <a:pt x="87746" y="12153"/>
                    <a:pt x="90055" y="12153"/>
                  </a:cubicBezTo>
                  <a:cubicBezTo>
                    <a:pt x="100061" y="9074"/>
                    <a:pt x="96982" y="19850"/>
                    <a:pt x="102370" y="20619"/>
                  </a:cubicBezTo>
                  <a:close/>
                </a:path>
              </a:pathLst>
            </a:custGeom>
            <a:solidFill>
              <a:srgbClr val="84AF2E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20DA132-BFDE-47DA-90AC-2DB9197E8AFC}"/>
                </a:ext>
              </a:extLst>
            </p:cNvPr>
            <p:cNvSpPr/>
            <p:nvPr/>
          </p:nvSpPr>
          <p:spPr>
            <a:xfrm>
              <a:off x="3964928" y="2412651"/>
              <a:ext cx="116091" cy="103871"/>
            </a:xfrm>
            <a:custGeom>
              <a:avLst/>
              <a:gdLst>
                <a:gd name="connsiteX0" fmla="*/ 121132 w 146242"/>
                <a:gd name="connsiteY0" fmla="*/ 121043 h 130848"/>
                <a:gd name="connsiteX1" fmla="*/ 76489 w 146242"/>
                <a:gd name="connsiteY1" fmla="*/ 134897 h 130848"/>
                <a:gd name="connsiteX2" fmla="*/ 17223 w 146242"/>
                <a:gd name="connsiteY2" fmla="*/ 117964 h 130848"/>
                <a:gd name="connsiteX3" fmla="*/ 1829 w 146242"/>
                <a:gd name="connsiteY3" fmla="*/ 57158 h 130848"/>
                <a:gd name="connsiteX4" fmla="*/ 44932 w 146242"/>
                <a:gd name="connsiteY4" fmla="*/ 970 h 130848"/>
                <a:gd name="connsiteX5" fmla="*/ 106508 w 146242"/>
                <a:gd name="connsiteY5" fmla="*/ 4049 h 130848"/>
                <a:gd name="connsiteX6" fmla="*/ 131138 w 146242"/>
                <a:gd name="connsiteY6" fmla="*/ 27909 h 130848"/>
                <a:gd name="connsiteX7" fmla="*/ 142683 w 146242"/>
                <a:gd name="connsiteY7" fmla="*/ 37146 h 130848"/>
                <a:gd name="connsiteX8" fmla="*/ 152689 w 146242"/>
                <a:gd name="connsiteY8" fmla="*/ 75631 h 130848"/>
                <a:gd name="connsiteX9" fmla="*/ 126520 w 146242"/>
                <a:gd name="connsiteY9" fmla="*/ 109497 h 130848"/>
                <a:gd name="connsiteX10" fmla="*/ 123441 w 146242"/>
                <a:gd name="connsiteY10" fmla="*/ 119503 h 130848"/>
                <a:gd name="connsiteX11" fmla="*/ 121132 w 146242"/>
                <a:gd name="connsiteY11" fmla="*/ 121043 h 1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242" h="130848">
                  <a:moveTo>
                    <a:pt x="121132" y="121043"/>
                  </a:moveTo>
                  <a:cubicBezTo>
                    <a:pt x="104199" y="117194"/>
                    <a:pt x="91114" y="130279"/>
                    <a:pt x="76489" y="134897"/>
                  </a:cubicBezTo>
                  <a:cubicBezTo>
                    <a:pt x="51089" y="143364"/>
                    <a:pt x="30308" y="131818"/>
                    <a:pt x="17223" y="117964"/>
                  </a:cubicBezTo>
                  <a:cubicBezTo>
                    <a:pt x="3368" y="104109"/>
                    <a:pt x="-3559" y="83328"/>
                    <a:pt x="1829" y="57158"/>
                  </a:cubicBezTo>
                  <a:cubicBezTo>
                    <a:pt x="7217" y="27140"/>
                    <a:pt x="36465" y="23291"/>
                    <a:pt x="44932" y="970"/>
                  </a:cubicBezTo>
                  <a:cubicBezTo>
                    <a:pt x="64944" y="4818"/>
                    <a:pt x="85726" y="-5188"/>
                    <a:pt x="106508" y="4049"/>
                  </a:cubicBezTo>
                  <a:cubicBezTo>
                    <a:pt x="118053" y="9437"/>
                    <a:pt x="134986" y="7897"/>
                    <a:pt x="131138" y="27909"/>
                  </a:cubicBezTo>
                  <a:cubicBezTo>
                    <a:pt x="134217" y="31758"/>
                    <a:pt x="141144" y="30218"/>
                    <a:pt x="142683" y="37146"/>
                  </a:cubicBezTo>
                  <a:cubicBezTo>
                    <a:pt x="148071" y="49461"/>
                    <a:pt x="139605" y="65624"/>
                    <a:pt x="152689" y="75631"/>
                  </a:cubicBezTo>
                  <a:cubicBezTo>
                    <a:pt x="151150" y="92564"/>
                    <a:pt x="138835" y="101031"/>
                    <a:pt x="126520" y="109497"/>
                  </a:cubicBezTo>
                  <a:cubicBezTo>
                    <a:pt x="124980" y="112576"/>
                    <a:pt x="124980" y="116424"/>
                    <a:pt x="123441" y="119503"/>
                  </a:cubicBezTo>
                  <a:cubicBezTo>
                    <a:pt x="122671" y="119503"/>
                    <a:pt x="121901" y="120273"/>
                    <a:pt x="121132" y="121043"/>
                  </a:cubicBezTo>
                  <a:close/>
                </a:path>
              </a:pathLst>
            </a:custGeom>
            <a:solidFill>
              <a:srgbClr val="A2BE2C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85ECDF6-62E7-4419-BDE2-952DAE1A03D1}"/>
                </a:ext>
              </a:extLst>
            </p:cNvPr>
            <p:cNvSpPr/>
            <p:nvPr/>
          </p:nvSpPr>
          <p:spPr>
            <a:xfrm>
              <a:off x="4058641" y="2453136"/>
              <a:ext cx="122201" cy="103871"/>
            </a:xfrm>
            <a:custGeom>
              <a:avLst/>
              <a:gdLst>
                <a:gd name="connsiteX0" fmla="*/ 3079 w 153939"/>
                <a:gd name="connsiteY0" fmla="*/ 56958 h 130848"/>
                <a:gd name="connsiteX1" fmla="*/ 0 w 153939"/>
                <a:gd name="connsiteY1" fmla="*/ 52339 h 130848"/>
                <a:gd name="connsiteX2" fmla="*/ 33097 w 153939"/>
                <a:gd name="connsiteY2" fmla="*/ 26170 h 130848"/>
                <a:gd name="connsiteX3" fmla="*/ 33097 w 153939"/>
                <a:gd name="connsiteY3" fmla="*/ 17703 h 130848"/>
                <a:gd name="connsiteX4" fmla="*/ 55418 w 153939"/>
                <a:gd name="connsiteY4" fmla="*/ 8467 h 130848"/>
                <a:gd name="connsiteX5" fmla="*/ 72352 w 153939"/>
                <a:gd name="connsiteY5" fmla="*/ 0 h 130848"/>
                <a:gd name="connsiteX6" fmla="*/ 107758 w 153939"/>
                <a:gd name="connsiteY6" fmla="*/ 6927 h 130848"/>
                <a:gd name="connsiteX7" fmla="*/ 147012 w 153939"/>
                <a:gd name="connsiteY7" fmla="*/ 101600 h 130848"/>
                <a:gd name="connsiteX8" fmla="*/ 81588 w 153939"/>
                <a:gd name="connsiteY8" fmla="*/ 131618 h 130848"/>
                <a:gd name="connsiteX9" fmla="*/ 10006 w 153939"/>
                <a:gd name="connsiteY9" fmla="*/ 80048 h 130848"/>
                <a:gd name="connsiteX10" fmla="*/ 6927 w 153939"/>
                <a:gd name="connsiteY10" fmla="*/ 72351 h 130848"/>
                <a:gd name="connsiteX11" fmla="*/ 3079 w 153939"/>
                <a:gd name="connsiteY11" fmla="*/ 56958 h 1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3939" h="130848">
                  <a:moveTo>
                    <a:pt x="3079" y="56958"/>
                  </a:moveTo>
                  <a:cubicBezTo>
                    <a:pt x="2309" y="55418"/>
                    <a:pt x="770" y="53879"/>
                    <a:pt x="0" y="52339"/>
                  </a:cubicBezTo>
                  <a:cubicBezTo>
                    <a:pt x="19242" y="53879"/>
                    <a:pt x="22321" y="34636"/>
                    <a:pt x="33097" y="26170"/>
                  </a:cubicBezTo>
                  <a:cubicBezTo>
                    <a:pt x="30788" y="23091"/>
                    <a:pt x="30788" y="20782"/>
                    <a:pt x="33097" y="17703"/>
                  </a:cubicBezTo>
                  <a:cubicBezTo>
                    <a:pt x="40024" y="13085"/>
                    <a:pt x="46182" y="8467"/>
                    <a:pt x="55418" y="8467"/>
                  </a:cubicBezTo>
                  <a:cubicBezTo>
                    <a:pt x="58497" y="770"/>
                    <a:pt x="67733" y="4618"/>
                    <a:pt x="72352" y="0"/>
                  </a:cubicBezTo>
                  <a:cubicBezTo>
                    <a:pt x="83897" y="2309"/>
                    <a:pt x="96212" y="4618"/>
                    <a:pt x="107758" y="6927"/>
                  </a:cubicBezTo>
                  <a:cubicBezTo>
                    <a:pt x="144703" y="14624"/>
                    <a:pt x="171643" y="75430"/>
                    <a:pt x="147012" y="101600"/>
                  </a:cubicBezTo>
                  <a:cubicBezTo>
                    <a:pt x="130848" y="118533"/>
                    <a:pt x="110067" y="133157"/>
                    <a:pt x="81588" y="131618"/>
                  </a:cubicBezTo>
                  <a:cubicBezTo>
                    <a:pt x="45412" y="129309"/>
                    <a:pt x="26170" y="107758"/>
                    <a:pt x="10006" y="80048"/>
                  </a:cubicBezTo>
                  <a:cubicBezTo>
                    <a:pt x="8467" y="77739"/>
                    <a:pt x="6927" y="75430"/>
                    <a:pt x="6927" y="72351"/>
                  </a:cubicBezTo>
                  <a:cubicBezTo>
                    <a:pt x="9236" y="65424"/>
                    <a:pt x="7697" y="60806"/>
                    <a:pt x="3079" y="56958"/>
                  </a:cubicBezTo>
                  <a:close/>
                </a:path>
              </a:pathLst>
            </a:custGeom>
            <a:solidFill>
              <a:srgbClr val="84AF2D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CE6FBB1-4F95-48D5-8D94-B69E7746E899}"/>
                </a:ext>
              </a:extLst>
            </p:cNvPr>
            <p:cNvSpPr/>
            <p:nvPr/>
          </p:nvSpPr>
          <p:spPr>
            <a:xfrm>
              <a:off x="5965135" y="1238153"/>
              <a:ext cx="134421" cy="128311"/>
            </a:xfrm>
            <a:custGeom>
              <a:avLst/>
              <a:gdLst>
                <a:gd name="connsiteX0" fmla="*/ 0 w 169333"/>
                <a:gd name="connsiteY0" fmla="*/ 60932 h 161636"/>
                <a:gd name="connsiteX1" fmla="*/ 27709 w 169333"/>
                <a:gd name="connsiteY1" fmla="*/ 21678 h 161636"/>
                <a:gd name="connsiteX2" fmla="*/ 123921 w 169333"/>
                <a:gd name="connsiteY2" fmla="*/ 11672 h 161636"/>
                <a:gd name="connsiteX3" fmla="*/ 170873 w 169333"/>
                <a:gd name="connsiteY3" fmla="*/ 60163 h 161636"/>
                <a:gd name="connsiteX4" fmla="*/ 170873 w 169333"/>
                <a:gd name="connsiteY4" fmla="*/ 108654 h 161636"/>
                <a:gd name="connsiteX5" fmla="*/ 167024 w 169333"/>
                <a:gd name="connsiteY5" fmla="*/ 127126 h 161636"/>
                <a:gd name="connsiteX6" fmla="*/ 149321 w 169333"/>
                <a:gd name="connsiteY6" fmla="*/ 138672 h 161636"/>
                <a:gd name="connsiteX7" fmla="*/ 159327 w 169333"/>
                <a:gd name="connsiteY7" fmla="*/ 161763 h 161636"/>
                <a:gd name="connsiteX8" fmla="*/ 94673 w 169333"/>
                <a:gd name="connsiteY8" fmla="*/ 162532 h 161636"/>
                <a:gd name="connsiteX9" fmla="*/ 50030 w 169333"/>
                <a:gd name="connsiteY9" fmla="*/ 156375 h 161636"/>
                <a:gd name="connsiteX10" fmla="*/ 40794 w 169333"/>
                <a:gd name="connsiteY10" fmla="*/ 140211 h 161636"/>
                <a:gd name="connsiteX11" fmla="*/ 14624 w 169333"/>
                <a:gd name="connsiteY11" fmla="*/ 117120 h 161636"/>
                <a:gd name="connsiteX12" fmla="*/ 6927 w 169333"/>
                <a:gd name="connsiteY12" fmla="*/ 82484 h 161636"/>
                <a:gd name="connsiteX13" fmla="*/ 0 w 169333"/>
                <a:gd name="connsiteY13" fmla="*/ 60932 h 16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333" h="161636">
                  <a:moveTo>
                    <a:pt x="0" y="60932"/>
                  </a:moveTo>
                  <a:cubicBezTo>
                    <a:pt x="15394" y="52466"/>
                    <a:pt x="13855" y="33223"/>
                    <a:pt x="27709" y="21678"/>
                  </a:cubicBezTo>
                  <a:cubicBezTo>
                    <a:pt x="55418" y="-2183"/>
                    <a:pt x="90055" y="-7571"/>
                    <a:pt x="123921" y="11672"/>
                  </a:cubicBezTo>
                  <a:cubicBezTo>
                    <a:pt x="145473" y="23987"/>
                    <a:pt x="162406" y="40151"/>
                    <a:pt x="170873" y="60163"/>
                  </a:cubicBezTo>
                  <a:cubicBezTo>
                    <a:pt x="176261" y="72478"/>
                    <a:pt x="179340" y="93260"/>
                    <a:pt x="170873" y="108654"/>
                  </a:cubicBezTo>
                  <a:cubicBezTo>
                    <a:pt x="167794" y="114811"/>
                    <a:pt x="165485" y="120199"/>
                    <a:pt x="167024" y="127126"/>
                  </a:cubicBezTo>
                  <a:cubicBezTo>
                    <a:pt x="167794" y="140981"/>
                    <a:pt x="151630" y="128666"/>
                    <a:pt x="149321" y="138672"/>
                  </a:cubicBezTo>
                  <a:cubicBezTo>
                    <a:pt x="152400" y="145599"/>
                    <a:pt x="154709" y="151757"/>
                    <a:pt x="159327" y="161763"/>
                  </a:cubicBezTo>
                  <a:cubicBezTo>
                    <a:pt x="136236" y="150217"/>
                    <a:pt x="116224" y="163302"/>
                    <a:pt x="94673" y="162532"/>
                  </a:cubicBezTo>
                  <a:cubicBezTo>
                    <a:pt x="79279" y="162532"/>
                    <a:pt x="66964" y="146369"/>
                    <a:pt x="50030" y="156375"/>
                  </a:cubicBezTo>
                  <a:cubicBezTo>
                    <a:pt x="46182" y="158684"/>
                    <a:pt x="50030" y="144060"/>
                    <a:pt x="40794" y="140211"/>
                  </a:cubicBezTo>
                  <a:cubicBezTo>
                    <a:pt x="30788" y="135593"/>
                    <a:pt x="25400" y="124048"/>
                    <a:pt x="14624" y="117120"/>
                  </a:cubicBezTo>
                  <a:cubicBezTo>
                    <a:pt x="3079" y="109423"/>
                    <a:pt x="8467" y="94799"/>
                    <a:pt x="6927" y="82484"/>
                  </a:cubicBezTo>
                  <a:cubicBezTo>
                    <a:pt x="3848" y="77096"/>
                    <a:pt x="5388" y="67860"/>
                    <a:pt x="0" y="60932"/>
                  </a:cubicBezTo>
                  <a:close/>
                </a:path>
              </a:pathLst>
            </a:custGeom>
            <a:solidFill>
              <a:srgbClr val="85AF2D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9E53785-0C0A-4F71-8C20-ED4B153D682B}"/>
                </a:ext>
              </a:extLst>
            </p:cNvPr>
            <p:cNvSpPr/>
            <p:nvPr/>
          </p:nvSpPr>
          <p:spPr>
            <a:xfrm>
              <a:off x="4850424" y="4349799"/>
              <a:ext cx="116091" cy="103871"/>
            </a:xfrm>
            <a:custGeom>
              <a:avLst/>
              <a:gdLst>
                <a:gd name="connsiteX0" fmla="*/ 121132 w 146242"/>
                <a:gd name="connsiteY0" fmla="*/ 121043 h 130848"/>
                <a:gd name="connsiteX1" fmla="*/ 76489 w 146242"/>
                <a:gd name="connsiteY1" fmla="*/ 134897 h 130848"/>
                <a:gd name="connsiteX2" fmla="*/ 17223 w 146242"/>
                <a:gd name="connsiteY2" fmla="*/ 117964 h 130848"/>
                <a:gd name="connsiteX3" fmla="*/ 1829 w 146242"/>
                <a:gd name="connsiteY3" fmla="*/ 57158 h 130848"/>
                <a:gd name="connsiteX4" fmla="*/ 44932 w 146242"/>
                <a:gd name="connsiteY4" fmla="*/ 970 h 130848"/>
                <a:gd name="connsiteX5" fmla="*/ 106508 w 146242"/>
                <a:gd name="connsiteY5" fmla="*/ 4049 h 130848"/>
                <a:gd name="connsiteX6" fmla="*/ 131138 w 146242"/>
                <a:gd name="connsiteY6" fmla="*/ 27909 h 130848"/>
                <a:gd name="connsiteX7" fmla="*/ 142683 w 146242"/>
                <a:gd name="connsiteY7" fmla="*/ 37146 h 130848"/>
                <a:gd name="connsiteX8" fmla="*/ 152689 w 146242"/>
                <a:gd name="connsiteY8" fmla="*/ 75631 h 130848"/>
                <a:gd name="connsiteX9" fmla="*/ 126520 w 146242"/>
                <a:gd name="connsiteY9" fmla="*/ 109497 h 130848"/>
                <a:gd name="connsiteX10" fmla="*/ 123441 w 146242"/>
                <a:gd name="connsiteY10" fmla="*/ 119503 h 130848"/>
                <a:gd name="connsiteX11" fmla="*/ 121132 w 146242"/>
                <a:gd name="connsiteY11" fmla="*/ 121043 h 1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242" h="130848">
                  <a:moveTo>
                    <a:pt x="121132" y="121043"/>
                  </a:moveTo>
                  <a:cubicBezTo>
                    <a:pt x="104199" y="117194"/>
                    <a:pt x="91114" y="130279"/>
                    <a:pt x="76489" y="134897"/>
                  </a:cubicBezTo>
                  <a:cubicBezTo>
                    <a:pt x="51089" y="143364"/>
                    <a:pt x="30308" y="131818"/>
                    <a:pt x="17223" y="117964"/>
                  </a:cubicBezTo>
                  <a:cubicBezTo>
                    <a:pt x="3368" y="104109"/>
                    <a:pt x="-3559" y="83328"/>
                    <a:pt x="1829" y="57158"/>
                  </a:cubicBezTo>
                  <a:cubicBezTo>
                    <a:pt x="7217" y="27140"/>
                    <a:pt x="36465" y="23291"/>
                    <a:pt x="44932" y="970"/>
                  </a:cubicBezTo>
                  <a:cubicBezTo>
                    <a:pt x="64944" y="4818"/>
                    <a:pt x="85726" y="-5188"/>
                    <a:pt x="106508" y="4049"/>
                  </a:cubicBezTo>
                  <a:cubicBezTo>
                    <a:pt x="118053" y="9437"/>
                    <a:pt x="134986" y="7897"/>
                    <a:pt x="131138" y="27909"/>
                  </a:cubicBezTo>
                  <a:cubicBezTo>
                    <a:pt x="134217" y="31758"/>
                    <a:pt x="141144" y="30218"/>
                    <a:pt x="142683" y="37146"/>
                  </a:cubicBezTo>
                  <a:cubicBezTo>
                    <a:pt x="148071" y="49461"/>
                    <a:pt x="139605" y="65624"/>
                    <a:pt x="152689" y="75631"/>
                  </a:cubicBezTo>
                  <a:cubicBezTo>
                    <a:pt x="151150" y="92564"/>
                    <a:pt x="138835" y="101031"/>
                    <a:pt x="126520" y="109497"/>
                  </a:cubicBezTo>
                  <a:cubicBezTo>
                    <a:pt x="124980" y="112576"/>
                    <a:pt x="124980" y="116424"/>
                    <a:pt x="123441" y="119503"/>
                  </a:cubicBezTo>
                  <a:cubicBezTo>
                    <a:pt x="122671" y="119503"/>
                    <a:pt x="121901" y="120273"/>
                    <a:pt x="121132" y="121043"/>
                  </a:cubicBezTo>
                  <a:close/>
                </a:path>
              </a:pathLst>
            </a:custGeom>
            <a:solidFill>
              <a:srgbClr val="A2BE2C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BB6D3DB-023F-4275-8909-27BB60FE2069}"/>
                </a:ext>
              </a:extLst>
            </p:cNvPr>
            <p:cNvSpPr/>
            <p:nvPr/>
          </p:nvSpPr>
          <p:spPr>
            <a:xfrm>
              <a:off x="4821136" y="2984695"/>
              <a:ext cx="122201" cy="103871"/>
            </a:xfrm>
            <a:custGeom>
              <a:avLst/>
              <a:gdLst>
                <a:gd name="connsiteX0" fmla="*/ 3079 w 153939"/>
                <a:gd name="connsiteY0" fmla="*/ 56958 h 130848"/>
                <a:gd name="connsiteX1" fmla="*/ 0 w 153939"/>
                <a:gd name="connsiteY1" fmla="*/ 52339 h 130848"/>
                <a:gd name="connsiteX2" fmla="*/ 33097 w 153939"/>
                <a:gd name="connsiteY2" fmla="*/ 26170 h 130848"/>
                <a:gd name="connsiteX3" fmla="*/ 33097 w 153939"/>
                <a:gd name="connsiteY3" fmla="*/ 17703 h 130848"/>
                <a:gd name="connsiteX4" fmla="*/ 55418 w 153939"/>
                <a:gd name="connsiteY4" fmla="*/ 8467 h 130848"/>
                <a:gd name="connsiteX5" fmla="*/ 72352 w 153939"/>
                <a:gd name="connsiteY5" fmla="*/ 0 h 130848"/>
                <a:gd name="connsiteX6" fmla="*/ 107758 w 153939"/>
                <a:gd name="connsiteY6" fmla="*/ 6927 h 130848"/>
                <a:gd name="connsiteX7" fmla="*/ 147012 w 153939"/>
                <a:gd name="connsiteY7" fmla="*/ 101600 h 130848"/>
                <a:gd name="connsiteX8" fmla="*/ 81588 w 153939"/>
                <a:gd name="connsiteY8" fmla="*/ 131618 h 130848"/>
                <a:gd name="connsiteX9" fmla="*/ 10006 w 153939"/>
                <a:gd name="connsiteY9" fmla="*/ 80048 h 130848"/>
                <a:gd name="connsiteX10" fmla="*/ 6927 w 153939"/>
                <a:gd name="connsiteY10" fmla="*/ 72351 h 130848"/>
                <a:gd name="connsiteX11" fmla="*/ 3079 w 153939"/>
                <a:gd name="connsiteY11" fmla="*/ 56958 h 13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3939" h="130848">
                  <a:moveTo>
                    <a:pt x="3079" y="56958"/>
                  </a:moveTo>
                  <a:cubicBezTo>
                    <a:pt x="2309" y="55418"/>
                    <a:pt x="770" y="53879"/>
                    <a:pt x="0" y="52339"/>
                  </a:cubicBezTo>
                  <a:cubicBezTo>
                    <a:pt x="19242" y="53879"/>
                    <a:pt x="22321" y="34636"/>
                    <a:pt x="33097" y="26170"/>
                  </a:cubicBezTo>
                  <a:cubicBezTo>
                    <a:pt x="30788" y="23091"/>
                    <a:pt x="30788" y="20782"/>
                    <a:pt x="33097" y="17703"/>
                  </a:cubicBezTo>
                  <a:cubicBezTo>
                    <a:pt x="40024" y="13085"/>
                    <a:pt x="46182" y="8467"/>
                    <a:pt x="55418" y="8467"/>
                  </a:cubicBezTo>
                  <a:cubicBezTo>
                    <a:pt x="58497" y="770"/>
                    <a:pt x="67733" y="4618"/>
                    <a:pt x="72352" y="0"/>
                  </a:cubicBezTo>
                  <a:cubicBezTo>
                    <a:pt x="83897" y="2309"/>
                    <a:pt x="96212" y="4618"/>
                    <a:pt x="107758" y="6927"/>
                  </a:cubicBezTo>
                  <a:cubicBezTo>
                    <a:pt x="144703" y="14624"/>
                    <a:pt x="171643" y="75430"/>
                    <a:pt x="147012" y="101600"/>
                  </a:cubicBezTo>
                  <a:cubicBezTo>
                    <a:pt x="130848" y="118533"/>
                    <a:pt x="110067" y="133157"/>
                    <a:pt x="81588" y="131618"/>
                  </a:cubicBezTo>
                  <a:cubicBezTo>
                    <a:pt x="45412" y="129309"/>
                    <a:pt x="26170" y="107758"/>
                    <a:pt x="10006" y="80048"/>
                  </a:cubicBezTo>
                  <a:cubicBezTo>
                    <a:pt x="8467" y="77739"/>
                    <a:pt x="6927" y="75430"/>
                    <a:pt x="6927" y="72351"/>
                  </a:cubicBezTo>
                  <a:cubicBezTo>
                    <a:pt x="9236" y="65424"/>
                    <a:pt x="7697" y="60806"/>
                    <a:pt x="3079" y="56958"/>
                  </a:cubicBezTo>
                  <a:close/>
                </a:path>
              </a:pathLst>
            </a:custGeom>
            <a:solidFill>
              <a:schemeClr val="bg1"/>
            </a:solidFill>
            <a:ln w="7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1023E50-40F3-4031-B7DC-5746EF7FA95D}"/>
              </a:ext>
            </a:extLst>
          </p:cNvPr>
          <p:cNvGrpSpPr/>
          <p:nvPr/>
        </p:nvGrpSpPr>
        <p:grpSpPr>
          <a:xfrm>
            <a:off x="4610374" y="2495353"/>
            <a:ext cx="2766646" cy="1189645"/>
            <a:chOff x="4546430" y="2364737"/>
            <a:chExt cx="2766646" cy="1189645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BAE1502-F0CE-4EF0-8A76-F367A69721D8}"/>
                </a:ext>
              </a:extLst>
            </p:cNvPr>
            <p:cNvSpPr txBox="1"/>
            <p:nvPr/>
          </p:nvSpPr>
          <p:spPr>
            <a:xfrm>
              <a:off x="4546430" y="2703277"/>
              <a:ext cx="276664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Hydroponic</a:t>
              </a:r>
              <a:endParaRPr lang="ko-KR" altLang="en-US" sz="3200" b="1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77EF986-3ED5-41B8-BFF0-0833533153F9}"/>
                </a:ext>
              </a:extLst>
            </p:cNvPr>
            <p:cNvSpPr/>
            <p:nvPr/>
          </p:nvSpPr>
          <p:spPr>
            <a:xfrm rot="9899570" flipH="1">
              <a:off x="6795542" y="3110152"/>
              <a:ext cx="370727" cy="431438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BC75480-C4D0-4219-8C93-F312A21FFAA4}"/>
                </a:ext>
              </a:extLst>
            </p:cNvPr>
            <p:cNvSpPr/>
            <p:nvPr/>
          </p:nvSpPr>
          <p:spPr>
            <a:xfrm rot="12368234" flipH="1">
              <a:off x="6552204" y="3214907"/>
              <a:ext cx="210609" cy="33947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4A1C076-67BD-444F-8617-945AD6E9FB86}"/>
                </a:ext>
              </a:extLst>
            </p:cNvPr>
            <p:cNvSpPr/>
            <p:nvPr/>
          </p:nvSpPr>
          <p:spPr>
            <a:xfrm rot="2020309" flipH="1">
              <a:off x="5055005" y="2364737"/>
              <a:ext cx="370727" cy="431438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590BF6-7CB2-4D57-B257-2E134D878CE5}"/>
                </a:ext>
              </a:extLst>
            </p:cNvPr>
            <p:cNvSpPr/>
            <p:nvPr/>
          </p:nvSpPr>
          <p:spPr>
            <a:xfrm rot="4488973" flipH="1">
              <a:off x="5392735" y="2614791"/>
              <a:ext cx="210609" cy="33947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511C4B-3798-469C-B090-9E3DD44BEC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21357" y="273464"/>
            <a:ext cx="5724939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it-IT" sz="4400" err="1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Hydroponic</a:t>
            </a:r>
            <a:r>
              <a:rPr lang="it-IT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 farming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7A3A0F-B8C6-4012-AD8C-03EF12ED777C}"/>
              </a:ext>
            </a:extLst>
          </p:cNvPr>
          <p:cNvSpPr txBox="1"/>
          <p:nvPr/>
        </p:nvSpPr>
        <p:spPr>
          <a:xfrm>
            <a:off x="213233" y="1317730"/>
            <a:ext cx="33118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A </a:t>
            </a:r>
            <a:r>
              <a:rPr lang="en-US" sz="2000" b="0" i="0">
                <a:solidFill>
                  <a:srgbClr val="E1EFC4"/>
                </a:solidFill>
                <a:effectLst/>
                <a:latin typeface="Raleway Medium" panose="020B0603030101060003" pitchFamily="34" charset="0"/>
              </a:rPr>
              <a:t>Hydroponic System </a:t>
            </a:r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is a system of growing crops without soil</a:t>
            </a:r>
            <a:r>
              <a:rPr lang="en-US" sz="2000">
                <a:solidFill>
                  <a:srgbClr val="4A4A4A"/>
                </a:solidFill>
                <a:latin typeface="Raleway Medium" panose="020B0603030101060003" pitchFamily="34" charset="0"/>
              </a:rPr>
              <a:t>, where </a:t>
            </a:r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the plant roots grow in </a:t>
            </a:r>
            <a:r>
              <a:rPr lang="en-US" sz="2000" b="0" i="0">
                <a:solidFill>
                  <a:srgbClr val="E1EFC4"/>
                </a:solidFill>
                <a:effectLst/>
                <a:latin typeface="Raleway Medium" panose="020B0603030101060003" pitchFamily="34" charset="0"/>
              </a:rPr>
              <a:t>nutrient-rich water</a:t>
            </a:r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. </a:t>
            </a:r>
            <a:endParaRPr lang="it-IT" sz="2000">
              <a:latin typeface="Raleway Medium" panose="020B06030301010600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3EF74A-B96D-433F-85F9-62C812B0A49B}"/>
              </a:ext>
            </a:extLst>
          </p:cNvPr>
          <p:cNvSpPr txBox="1"/>
          <p:nvPr/>
        </p:nvSpPr>
        <p:spPr>
          <a:xfrm>
            <a:off x="213233" y="3258670"/>
            <a:ext cx="35967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4A4A4A"/>
                </a:solidFill>
                <a:latin typeface="Raleway Medium" panose="020B0603030101060003" pitchFamily="34" charset="0"/>
              </a:rPr>
              <a:t>It r</a:t>
            </a:r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equires continuous monitoring and attention in terms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err="1">
                <a:solidFill>
                  <a:srgbClr val="E1EFC4"/>
                </a:solidFill>
                <a:latin typeface="Raleway Medium" panose="020B0603030101060003" pitchFamily="34" charset="0"/>
              </a:rPr>
              <a:t>Oxygen</a:t>
            </a:r>
            <a:endParaRPr lang="it-IT" sz="2000">
              <a:solidFill>
                <a:srgbClr val="E1EFC4"/>
              </a:solidFill>
              <a:latin typeface="Raleway Medium" panose="020B06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>
                <a:solidFill>
                  <a:srgbClr val="E1EFC4"/>
                </a:solidFill>
                <a:latin typeface="Raleway Medium" panose="020B0603030101060003" pitchFamily="34" charset="0"/>
              </a:rPr>
              <a:t>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err="1">
                <a:solidFill>
                  <a:srgbClr val="E1EFC4"/>
                </a:solidFill>
                <a:latin typeface="Raleway Medium" panose="020B0603030101060003" pitchFamily="34" charset="0"/>
              </a:rPr>
              <a:t>Nutrients</a:t>
            </a:r>
            <a:r>
              <a:rPr lang="it-IT" sz="2000">
                <a:solidFill>
                  <a:srgbClr val="E1EFC4"/>
                </a:solidFill>
                <a:latin typeface="Raleway Medium" panose="020B0603030101060003" pitchFamily="34" charset="0"/>
              </a:rPr>
              <a:t>: </a:t>
            </a:r>
            <a:r>
              <a:rPr lang="it-IT" sz="2000" err="1">
                <a:solidFill>
                  <a:srgbClr val="E1EFC4"/>
                </a:solidFill>
                <a:latin typeface="Raleway Medium" panose="020B0603030101060003" pitchFamily="34" charset="0"/>
              </a:rPr>
              <a:t>Minerals</a:t>
            </a:r>
            <a:r>
              <a:rPr lang="it-IT" sz="2000">
                <a:solidFill>
                  <a:srgbClr val="E1EFC4"/>
                </a:solidFill>
                <a:latin typeface="Raleway Medium" panose="020B0603030101060003" pitchFamily="34" charset="0"/>
              </a:rPr>
              <a:t> and PH </a:t>
            </a:r>
          </a:p>
          <a:p>
            <a:pPr lvl="3"/>
            <a:endParaRPr lang="it-IT" sz="2000">
              <a:solidFill>
                <a:srgbClr val="E1EFC4"/>
              </a:solidFill>
              <a:latin typeface="Raleway Medium" panose="020B06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latin typeface="Raleway Medium" panose="020B0603030101060003" pitchFamily="34" charset="0"/>
            </a:endParaRPr>
          </a:p>
        </p:txBody>
      </p:sp>
      <p:pic>
        <p:nvPicPr>
          <p:cNvPr id="5" name="Immagine 4" descr="Immagine che contiene erba, esterni, pianta, giardino&#10;&#10;Descrizione generata automaticamente">
            <a:extLst>
              <a:ext uri="{FF2B5EF4-FFF2-40B4-BE49-F238E27FC236}">
                <a16:creationId xmlns:a16="http://schemas.microsoft.com/office/drawing/2014/main" id="{1CA9AAAB-BCC0-8249-88A3-23975E47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13" y="1802732"/>
            <a:ext cx="7369826" cy="39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59A5C1AB-23D5-41BE-B493-4501606F8062}"/>
              </a:ext>
            </a:extLst>
          </p:cNvPr>
          <p:cNvSpPr txBox="1">
            <a:spLocks/>
          </p:cNvSpPr>
          <p:nvPr/>
        </p:nvSpPr>
        <p:spPr>
          <a:xfrm>
            <a:off x="4208630" y="228677"/>
            <a:ext cx="3616094" cy="723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IOT System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89E54FD-800D-4936-87F6-B32B3154DC32}"/>
              </a:ext>
            </a:extLst>
          </p:cNvPr>
          <p:cNvSpPr txBox="1"/>
          <p:nvPr/>
        </p:nvSpPr>
        <p:spPr>
          <a:xfrm>
            <a:off x="63183" y="4864342"/>
            <a:ext cx="1547980" cy="73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Oxygen sensor</a:t>
            </a:r>
            <a:endParaRPr lang="it-IT" sz="2000">
              <a:latin typeface="Raleway Medium" panose="020B0603030101060003" pitchFamily="34" charset="0"/>
            </a:endParaRPr>
          </a:p>
        </p:txBody>
      </p:sp>
      <p:grpSp>
        <p:nvGrpSpPr>
          <p:cNvPr id="47" name="Graphic 14">
            <a:extLst>
              <a:ext uri="{FF2B5EF4-FFF2-40B4-BE49-F238E27FC236}">
                <a16:creationId xmlns:a16="http://schemas.microsoft.com/office/drawing/2014/main" id="{71EB35AA-5D47-4EF4-A03C-73E0584A9435}"/>
              </a:ext>
            </a:extLst>
          </p:cNvPr>
          <p:cNvGrpSpPr/>
          <p:nvPr/>
        </p:nvGrpSpPr>
        <p:grpSpPr>
          <a:xfrm>
            <a:off x="9141744" y="2394019"/>
            <a:ext cx="2349282" cy="1847750"/>
            <a:chOff x="2444748" y="555045"/>
            <a:chExt cx="7282048" cy="5727454"/>
          </a:xfrm>
        </p:grpSpPr>
        <p:sp>
          <p:nvSpPr>
            <p:cNvPr id="48" name="Freeform: Shape 141">
              <a:extLst>
                <a:ext uri="{FF2B5EF4-FFF2-40B4-BE49-F238E27FC236}">
                  <a16:creationId xmlns:a16="http://schemas.microsoft.com/office/drawing/2014/main" id="{AC2A9156-8697-4499-8F12-25A6DC041A2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42">
              <a:extLst>
                <a:ext uri="{FF2B5EF4-FFF2-40B4-BE49-F238E27FC236}">
                  <a16:creationId xmlns:a16="http://schemas.microsoft.com/office/drawing/2014/main" id="{51C38FD4-0723-4CB6-A396-6526A344B57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3">
              <a:extLst>
                <a:ext uri="{FF2B5EF4-FFF2-40B4-BE49-F238E27FC236}">
                  <a16:creationId xmlns:a16="http://schemas.microsoft.com/office/drawing/2014/main" id="{E27A06A3-8B65-4F15-AF60-4592E971562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44">
              <a:extLst>
                <a:ext uri="{FF2B5EF4-FFF2-40B4-BE49-F238E27FC236}">
                  <a16:creationId xmlns:a16="http://schemas.microsoft.com/office/drawing/2014/main" id="{7532E864-FE50-4B95-8032-EE0BB116B9F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45">
              <a:extLst>
                <a:ext uri="{FF2B5EF4-FFF2-40B4-BE49-F238E27FC236}">
                  <a16:creationId xmlns:a16="http://schemas.microsoft.com/office/drawing/2014/main" id="{43330AA1-39D1-4F0F-A26A-97810DAEBBB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46">
              <a:extLst>
                <a:ext uri="{FF2B5EF4-FFF2-40B4-BE49-F238E27FC236}">
                  <a16:creationId xmlns:a16="http://schemas.microsoft.com/office/drawing/2014/main" id="{8E3EE47D-B1B8-4F09-8380-CBB711633FB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47">
              <a:extLst>
                <a:ext uri="{FF2B5EF4-FFF2-40B4-BE49-F238E27FC236}">
                  <a16:creationId xmlns:a16="http://schemas.microsoft.com/office/drawing/2014/main" id="{AB3D9929-DE84-4677-B808-F9728213EF0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48">
              <a:extLst>
                <a:ext uri="{FF2B5EF4-FFF2-40B4-BE49-F238E27FC236}">
                  <a16:creationId xmlns:a16="http://schemas.microsoft.com/office/drawing/2014/main" id="{5E729E55-4BD1-40F7-AB99-24BF0EDBB3A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58D2E7ED-3A70-4284-AE66-62C20E58CFD1}"/>
              </a:ext>
            </a:extLst>
          </p:cNvPr>
          <p:cNvSpPr txBox="1"/>
          <p:nvPr/>
        </p:nvSpPr>
        <p:spPr>
          <a:xfrm>
            <a:off x="9239485" y="4439875"/>
            <a:ext cx="234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Cloud application</a:t>
            </a:r>
            <a:endParaRPr lang="it-IT" sz="2000">
              <a:latin typeface="Raleway Medium" panose="020B0603030101060003" pitchFamily="34" charset="0"/>
            </a:endParaRPr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id="{68AD9358-B7EA-4FB9-A736-D90D4B21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62" y="3099671"/>
            <a:ext cx="1049524" cy="6908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F5F2ED9-9C67-4FF0-908D-3881B5DFA9D5}"/>
              </a:ext>
            </a:extLst>
          </p:cNvPr>
          <p:cNvSpPr txBox="1"/>
          <p:nvPr/>
        </p:nvSpPr>
        <p:spPr>
          <a:xfrm>
            <a:off x="5898609" y="3835060"/>
            <a:ext cx="234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Border router</a:t>
            </a:r>
            <a:endParaRPr lang="it-IT" sz="2000">
              <a:latin typeface="Raleway Medium" panose="020B0603030101060003" pitchFamily="34" charset="0"/>
            </a:endParaRPr>
          </a:p>
        </p:txBody>
      </p:sp>
      <p:sp>
        <p:nvSpPr>
          <p:cNvPr id="83" name="Freccia a destra 82">
            <a:extLst>
              <a:ext uri="{FF2B5EF4-FFF2-40B4-BE49-F238E27FC236}">
                <a16:creationId xmlns:a16="http://schemas.microsoft.com/office/drawing/2014/main" id="{CBA82A1A-0E55-4D38-AFF8-7847840322E3}"/>
              </a:ext>
            </a:extLst>
          </p:cNvPr>
          <p:cNvSpPr/>
          <p:nvPr/>
        </p:nvSpPr>
        <p:spPr>
          <a:xfrm>
            <a:off x="7738784" y="3225131"/>
            <a:ext cx="1018213" cy="2122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Freccia a destra 84">
            <a:extLst>
              <a:ext uri="{FF2B5EF4-FFF2-40B4-BE49-F238E27FC236}">
                <a16:creationId xmlns:a16="http://schemas.microsoft.com/office/drawing/2014/main" id="{16722259-3918-40BF-AD4E-8A5C4450F520}"/>
              </a:ext>
            </a:extLst>
          </p:cNvPr>
          <p:cNvSpPr/>
          <p:nvPr/>
        </p:nvSpPr>
        <p:spPr>
          <a:xfrm rot="10800000">
            <a:off x="7698663" y="3499140"/>
            <a:ext cx="1018213" cy="224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A79A054A-7E00-4387-9C66-BCA8AEA7C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2278" y="2129718"/>
            <a:ext cx="3392017" cy="324078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2508EF0-726E-42A7-B819-0BB72C247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35" y="2647046"/>
            <a:ext cx="892872" cy="584087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2F4BC984-FAA8-45A8-AA3D-1EBBBBF4B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67" y="3491420"/>
            <a:ext cx="877634" cy="57411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7F8C61EC-AE8D-44C7-B6BD-7CEA823CF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84" y="4050471"/>
            <a:ext cx="868318" cy="568025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F3A5409-845C-44E6-875C-EF87A329CC64}"/>
              </a:ext>
            </a:extLst>
          </p:cNvPr>
          <p:cNvCxnSpPr/>
          <p:nvPr/>
        </p:nvCxnSpPr>
        <p:spPr>
          <a:xfrm flipH="1" flipV="1">
            <a:off x="1621403" y="1982728"/>
            <a:ext cx="160962" cy="808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F3CA5D3-710B-473C-B4DC-81ABE3E4E16B}"/>
              </a:ext>
            </a:extLst>
          </p:cNvPr>
          <p:cNvSpPr txBox="1"/>
          <p:nvPr/>
        </p:nvSpPr>
        <p:spPr>
          <a:xfrm>
            <a:off x="533595" y="1565953"/>
            <a:ext cx="170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Light sensor</a:t>
            </a:r>
            <a:endParaRPr lang="it-IT" sz="2000">
              <a:latin typeface="Raleway Medium" panose="020B0603030101060003" pitchFamily="34" charset="0"/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9B1B154C-4738-4B81-97A7-9B1480044061}"/>
              </a:ext>
            </a:extLst>
          </p:cNvPr>
          <p:cNvCxnSpPr>
            <a:cxnSpLocks/>
          </p:cNvCxnSpPr>
          <p:nvPr/>
        </p:nvCxnSpPr>
        <p:spPr>
          <a:xfrm flipV="1">
            <a:off x="914100" y="4101395"/>
            <a:ext cx="434151" cy="779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0AECDBF9-304C-41BE-BC24-0172E9E93528}"/>
              </a:ext>
            </a:extLst>
          </p:cNvPr>
          <p:cNvCxnSpPr>
            <a:cxnSpLocks/>
          </p:cNvCxnSpPr>
          <p:nvPr/>
        </p:nvCxnSpPr>
        <p:spPr>
          <a:xfrm flipV="1">
            <a:off x="1744850" y="4697813"/>
            <a:ext cx="338854" cy="808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979869E-406D-488E-B1AA-F689179D6C44}"/>
              </a:ext>
            </a:extLst>
          </p:cNvPr>
          <p:cNvSpPr txBox="1"/>
          <p:nvPr/>
        </p:nvSpPr>
        <p:spPr>
          <a:xfrm>
            <a:off x="405455" y="5634541"/>
            <a:ext cx="22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Minerals sensor</a:t>
            </a:r>
            <a:endParaRPr lang="it-IT" sz="2000">
              <a:latin typeface="Raleway Medium" panose="020B0603030101060003" pitchFamily="34" charset="0"/>
            </a:endParaRPr>
          </a:p>
        </p:txBody>
      </p:sp>
      <p:pic>
        <p:nvPicPr>
          <p:cNvPr id="62" name="Immagine 61">
            <a:extLst>
              <a:ext uri="{FF2B5EF4-FFF2-40B4-BE49-F238E27FC236}">
                <a16:creationId xmlns:a16="http://schemas.microsoft.com/office/drawing/2014/main" id="{09928E19-33F5-40F0-93B2-D11117BFE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13" y="2367906"/>
            <a:ext cx="564636" cy="745087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C70AA61B-F6F2-4F42-9D28-9EEEAD9EE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800" flipH="1">
            <a:off x="3758853" y="1917839"/>
            <a:ext cx="457448" cy="657903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81669472-EE33-4F6A-9087-C9E685318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91" y="4420802"/>
            <a:ext cx="521639" cy="68834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B3F0D6E9-5355-4812-9307-EF3691C5F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800" flipH="1">
            <a:off x="3911360" y="4117145"/>
            <a:ext cx="343477" cy="493990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1A48D769-07D8-4695-87A4-71D75F4A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5" y="3336182"/>
            <a:ext cx="536445" cy="707886"/>
          </a:xfrm>
          <a:prstGeom prst="rect">
            <a:avLst/>
          </a:prstGeom>
        </p:spPr>
      </p:pic>
      <p:pic>
        <p:nvPicPr>
          <p:cNvPr id="68" name="Immagine 67">
            <a:extLst>
              <a:ext uri="{FF2B5EF4-FFF2-40B4-BE49-F238E27FC236}">
                <a16:creationId xmlns:a16="http://schemas.microsoft.com/office/drawing/2014/main" id="{126A967A-8946-40B1-9F8A-F8A277815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800" flipH="1">
            <a:off x="4175152" y="2908980"/>
            <a:ext cx="457448" cy="657903"/>
          </a:xfrm>
          <a:prstGeom prst="rect">
            <a:avLst/>
          </a:prstGeom>
        </p:spPr>
      </p:pic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7EEE855-1465-4A5F-8250-CB383589396C}"/>
              </a:ext>
            </a:extLst>
          </p:cNvPr>
          <p:cNvCxnSpPr>
            <a:cxnSpLocks/>
          </p:cNvCxnSpPr>
          <p:nvPr/>
        </p:nvCxnSpPr>
        <p:spPr>
          <a:xfrm flipV="1">
            <a:off x="4176980" y="2129718"/>
            <a:ext cx="547315" cy="445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4206AEF0-E99D-465B-9875-B8B93C80A98A}"/>
              </a:ext>
            </a:extLst>
          </p:cNvPr>
          <p:cNvCxnSpPr>
            <a:cxnSpLocks/>
          </p:cNvCxnSpPr>
          <p:nvPr/>
        </p:nvCxnSpPr>
        <p:spPr>
          <a:xfrm>
            <a:off x="4551637" y="3878228"/>
            <a:ext cx="513611" cy="69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25783528-48C1-47B2-BF63-AEF1E34FF82F}"/>
              </a:ext>
            </a:extLst>
          </p:cNvPr>
          <p:cNvCxnSpPr>
            <a:cxnSpLocks/>
          </p:cNvCxnSpPr>
          <p:nvPr/>
        </p:nvCxnSpPr>
        <p:spPr>
          <a:xfrm>
            <a:off x="3970853" y="5062102"/>
            <a:ext cx="513611" cy="69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C5ED54FE-8F81-4293-BA98-B4467AD420B6}"/>
              </a:ext>
            </a:extLst>
          </p:cNvPr>
          <p:cNvSpPr txBox="1"/>
          <p:nvPr/>
        </p:nvSpPr>
        <p:spPr>
          <a:xfrm>
            <a:off x="3379840" y="5800658"/>
            <a:ext cx="2748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Water actuator</a:t>
            </a:r>
            <a:endParaRPr lang="it-IT" sz="2000">
              <a:latin typeface="Raleway Medium" panose="020B0603030101060003" pitchFamily="34" charset="0"/>
            </a:endParaRP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0900DF7-E390-4673-A074-4EEF36536B62}"/>
              </a:ext>
            </a:extLst>
          </p:cNvPr>
          <p:cNvSpPr txBox="1"/>
          <p:nvPr/>
        </p:nvSpPr>
        <p:spPr>
          <a:xfrm>
            <a:off x="4670255" y="4498519"/>
            <a:ext cx="1332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Oxygen actuator</a:t>
            </a:r>
            <a:endParaRPr lang="it-IT" sz="2000">
              <a:latin typeface="Raleway Medium" panose="020B0603030101060003" pitchFamily="34" charset="0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454F5BDB-C0E1-46D6-B2ED-9D43DEA219FE}"/>
              </a:ext>
            </a:extLst>
          </p:cNvPr>
          <p:cNvSpPr txBox="1"/>
          <p:nvPr/>
        </p:nvSpPr>
        <p:spPr>
          <a:xfrm>
            <a:off x="4683926" y="1679034"/>
            <a:ext cx="1332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Light actuator</a:t>
            </a:r>
            <a:endParaRPr lang="it-IT" sz="2000">
              <a:latin typeface="Raleway Medium" panose="020B0603030101060003" pitchFamily="34" charset="0"/>
            </a:endParaRPr>
          </a:p>
        </p:txBody>
      </p:sp>
      <p:sp>
        <p:nvSpPr>
          <p:cNvPr id="82" name="Freccia a destra 81">
            <a:extLst>
              <a:ext uri="{FF2B5EF4-FFF2-40B4-BE49-F238E27FC236}">
                <a16:creationId xmlns:a16="http://schemas.microsoft.com/office/drawing/2014/main" id="{8C778DE2-4588-44BC-8D6A-440EA075A6EB}"/>
              </a:ext>
            </a:extLst>
          </p:cNvPr>
          <p:cNvSpPr/>
          <p:nvPr/>
        </p:nvSpPr>
        <p:spPr>
          <a:xfrm>
            <a:off x="4810157" y="3206775"/>
            <a:ext cx="1018213" cy="2122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Freccia a destra 83">
            <a:extLst>
              <a:ext uri="{FF2B5EF4-FFF2-40B4-BE49-F238E27FC236}">
                <a16:creationId xmlns:a16="http://schemas.microsoft.com/office/drawing/2014/main" id="{F86F9393-E60C-404A-B838-B6CAC075C287}"/>
              </a:ext>
            </a:extLst>
          </p:cNvPr>
          <p:cNvSpPr/>
          <p:nvPr/>
        </p:nvSpPr>
        <p:spPr>
          <a:xfrm rot="10800000">
            <a:off x="4810157" y="3463748"/>
            <a:ext cx="1018213" cy="2122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DBB57DB3-FA2D-4D40-9ED1-0F4D43E82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94" y="4470131"/>
            <a:ext cx="868318" cy="568025"/>
          </a:xfrm>
          <a:prstGeom prst="rect">
            <a:avLst/>
          </a:prstGeom>
        </p:spPr>
      </p:pic>
      <p:cxnSp>
        <p:nvCxnSpPr>
          <p:cNvPr id="56" name="Connettore diritto 44">
            <a:extLst>
              <a:ext uri="{FF2B5EF4-FFF2-40B4-BE49-F238E27FC236}">
                <a16:creationId xmlns:a16="http://schemas.microsoft.com/office/drawing/2014/main" id="{BC2DB30C-FF9F-AA42-A245-4AF5683F8300}"/>
              </a:ext>
            </a:extLst>
          </p:cNvPr>
          <p:cNvCxnSpPr>
            <a:cxnSpLocks/>
          </p:cNvCxnSpPr>
          <p:nvPr/>
        </p:nvCxnSpPr>
        <p:spPr>
          <a:xfrm flipV="1">
            <a:off x="2414424" y="5129963"/>
            <a:ext cx="338854" cy="808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D25AB89-F483-E345-BCEC-1A1C6B79AAD2}"/>
              </a:ext>
            </a:extLst>
          </p:cNvPr>
          <p:cNvSpPr txBox="1"/>
          <p:nvPr/>
        </p:nvSpPr>
        <p:spPr>
          <a:xfrm>
            <a:off x="1690298" y="5916574"/>
            <a:ext cx="22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solidFill>
                  <a:srgbClr val="4A4A4A"/>
                </a:solidFill>
                <a:effectLst/>
                <a:latin typeface="Raleway Medium" panose="020B0603030101060003" pitchFamily="34" charset="0"/>
              </a:rPr>
              <a:t>Ph sensor</a:t>
            </a:r>
            <a:endParaRPr lang="it-IT" sz="2000">
              <a:latin typeface="Raleway Medium" panose="020B06030301010600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174EEF-A568-CC47-9E97-B061EA160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940">
            <a:off x="2590749" y="4542018"/>
            <a:ext cx="1278886" cy="90087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6C288021-CD0A-424E-9245-6CFCC3DCE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00799" y="4778025"/>
            <a:ext cx="810482" cy="57092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CB25A87E-B348-8543-8F67-DC69C97C2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7701">
            <a:off x="1843509" y="3768120"/>
            <a:ext cx="2222485" cy="69447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4D1B2BFF-D189-A142-93B3-8D11BEB5EC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86" y="2940046"/>
            <a:ext cx="1017211" cy="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3E254036-97E9-4F87-A341-41094EA3359F}"/>
              </a:ext>
            </a:extLst>
          </p:cNvPr>
          <p:cNvSpPr txBox="1">
            <a:spLocks/>
          </p:cNvSpPr>
          <p:nvPr/>
        </p:nvSpPr>
        <p:spPr>
          <a:xfrm>
            <a:off x="3943587" y="278448"/>
            <a:ext cx="3901700" cy="723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Technologies</a:t>
            </a:r>
          </a:p>
        </p:txBody>
      </p:sp>
      <p:grpSp>
        <p:nvGrpSpPr>
          <p:cNvPr id="8" name="Group 80">
            <a:extLst>
              <a:ext uri="{FF2B5EF4-FFF2-40B4-BE49-F238E27FC236}">
                <a16:creationId xmlns:a16="http://schemas.microsoft.com/office/drawing/2014/main" id="{34983541-1C43-4700-BA7E-FBF1CC91C570}"/>
              </a:ext>
            </a:extLst>
          </p:cNvPr>
          <p:cNvGrpSpPr/>
          <p:nvPr/>
        </p:nvGrpSpPr>
        <p:grpSpPr>
          <a:xfrm>
            <a:off x="8872097" y="1890605"/>
            <a:ext cx="2043551" cy="2043551"/>
            <a:chOff x="6034844" y="1991247"/>
            <a:chExt cx="2043551" cy="2043551"/>
          </a:xfrm>
        </p:grpSpPr>
        <p:sp>
          <p:nvSpPr>
            <p:cNvPr id="9" name="Teardrop 35">
              <a:extLst>
                <a:ext uri="{FF2B5EF4-FFF2-40B4-BE49-F238E27FC236}">
                  <a16:creationId xmlns:a16="http://schemas.microsoft.com/office/drawing/2014/main" id="{509DD288-366A-4F67-A3D6-CD0CC2357EE1}"/>
                </a:ext>
              </a:extLst>
            </p:cNvPr>
            <p:cNvSpPr/>
            <p:nvPr/>
          </p:nvSpPr>
          <p:spPr>
            <a:xfrm rot="2700000">
              <a:off x="6034844" y="1991247"/>
              <a:ext cx="2043551" cy="2043551"/>
            </a:xfrm>
            <a:prstGeom prst="teardrop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36">
              <a:extLst>
                <a:ext uri="{FF2B5EF4-FFF2-40B4-BE49-F238E27FC236}">
                  <a16:creationId xmlns:a16="http://schemas.microsoft.com/office/drawing/2014/main" id="{30ACEC86-CA2E-4C74-B13C-CCBBDC376169}"/>
                </a:ext>
              </a:extLst>
            </p:cNvPr>
            <p:cNvSpPr/>
            <p:nvPr/>
          </p:nvSpPr>
          <p:spPr>
            <a:xfrm>
              <a:off x="6137020" y="2093423"/>
              <a:ext cx="1839196" cy="183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43">
              <a:extLst>
                <a:ext uri="{FF2B5EF4-FFF2-40B4-BE49-F238E27FC236}">
                  <a16:creationId xmlns:a16="http://schemas.microsoft.com/office/drawing/2014/main" id="{C6E410C8-BF6B-4226-AEE4-FD9A1E476D74}"/>
                </a:ext>
              </a:extLst>
            </p:cNvPr>
            <p:cNvSpPr txBox="1"/>
            <p:nvPr/>
          </p:nvSpPr>
          <p:spPr>
            <a:xfrm>
              <a:off x="6399019" y="3269595"/>
              <a:ext cx="131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Spring Framework</a:t>
              </a:r>
            </a:p>
          </p:txBody>
        </p:sp>
      </p:grpSp>
      <p:grpSp>
        <p:nvGrpSpPr>
          <p:cNvPr id="25" name="Group 79">
            <a:extLst>
              <a:ext uri="{FF2B5EF4-FFF2-40B4-BE49-F238E27FC236}">
                <a16:creationId xmlns:a16="http://schemas.microsoft.com/office/drawing/2014/main" id="{3BB52348-C4B0-4946-8D80-8A8D163B5316}"/>
              </a:ext>
            </a:extLst>
          </p:cNvPr>
          <p:cNvGrpSpPr/>
          <p:nvPr/>
        </p:nvGrpSpPr>
        <p:grpSpPr>
          <a:xfrm>
            <a:off x="3717410" y="1874918"/>
            <a:ext cx="2043551" cy="2043551"/>
            <a:chOff x="4078901" y="1991247"/>
            <a:chExt cx="2043551" cy="2043551"/>
          </a:xfrm>
        </p:grpSpPr>
        <p:sp>
          <p:nvSpPr>
            <p:cNvPr id="26" name="Teardrop 37">
              <a:extLst>
                <a:ext uri="{FF2B5EF4-FFF2-40B4-BE49-F238E27FC236}">
                  <a16:creationId xmlns:a16="http://schemas.microsoft.com/office/drawing/2014/main" id="{6FB9458F-F699-486A-8C63-CFAE2DAD8EC2}"/>
                </a:ext>
              </a:extLst>
            </p:cNvPr>
            <p:cNvSpPr/>
            <p:nvPr/>
          </p:nvSpPr>
          <p:spPr>
            <a:xfrm rot="2700000">
              <a:off x="4078901" y="1991247"/>
              <a:ext cx="2043551" cy="2043551"/>
            </a:xfrm>
            <a:prstGeom prst="teardrop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38">
              <a:extLst>
                <a:ext uri="{FF2B5EF4-FFF2-40B4-BE49-F238E27FC236}">
                  <a16:creationId xmlns:a16="http://schemas.microsoft.com/office/drawing/2014/main" id="{5279717A-C15C-4A06-A2AD-4D74EEA62BAE}"/>
                </a:ext>
              </a:extLst>
            </p:cNvPr>
            <p:cNvSpPr/>
            <p:nvPr/>
          </p:nvSpPr>
          <p:spPr>
            <a:xfrm>
              <a:off x="4181077" y="2093423"/>
              <a:ext cx="1839196" cy="183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42">
              <a:extLst>
                <a:ext uri="{FF2B5EF4-FFF2-40B4-BE49-F238E27FC236}">
                  <a16:creationId xmlns:a16="http://schemas.microsoft.com/office/drawing/2014/main" id="{219CFA01-174D-4E7F-8084-18D660D16682}"/>
                </a:ext>
              </a:extLst>
            </p:cNvPr>
            <p:cNvSpPr txBox="1"/>
            <p:nvPr/>
          </p:nvSpPr>
          <p:spPr>
            <a:xfrm>
              <a:off x="4416411" y="3267725"/>
              <a:ext cx="13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Californium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id="{0BC28133-0B74-4C2C-80C7-6A10E470413A}"/>
              </a:ext>
            </a:extLst>
          </p:cNvPr>
          <p:cNvGrpSpPr/>
          <p:nvPr/>
        </p:nvGrpSpPr>
        <p:grpSpPr>
          <a:xfrm>
            <a:off x="1140231" y="1867314"/>
            <a:ext cx="2043551" cy="2043551"/>
            <a:chOff x="2122958" y="1991247"/>
            <a:chExt cx="2043551" cy="2043551"/>
          </a:xfrm>
        </p:grpSpPr>
        <p:sp>
          <p:nvSpPr>
            <p:cNvPr id="31" name="Teardrop 39">
              <a:extLst>
                <a:ext uri="{FF2B5EF4-FFF2-40B4-BE49-F238E27FC236}">
                  <a16:creationId xmlns:a16="http://schemas.microsoft.com/office/drawing/2014/main" id="{166E25F0-BED8-472F-8712-5EB446FF6CB1}"/>
                </a:ext>
              </a:extLst>
            </p:cNvPr>
            <p:cNvSpPr/>
            <p:nvPr/>
          </p:nvSpPr>
          <p:spPr>
            <a:xfrm rot="2700000">
              <a:off x="2122958" y="1991247"/>
              <a:ext cx="2043551" cy="2043551"/>
            </a:xfrm>
            <a:prstGeom prst="teardrop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C7801C17-0A7A-4CB0-8976-F19067B43D38}"/>
                </a:ext>
              </a:extLst>
            </p:cNvPr>
            <p:cNvSpPr/>
            <p:nvPr/>
          </p:nvSpPr>
          <p:spPr>
            <a:xfrm>
              <a:off x="2225134" y="2093423"/>
              <a:ext cx="1839196" cy="183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F83CACCD-9D34-4F5B-A56C-303F094B3ECD}"/>
                </a:ext>
              </a:extLst>
            </p:cNvPr>
            <p:cNvSpPr txBox="1"/>
            <p:nvPr/>
          </p:nvSpPr>
          <p:spPr>
            <a:xfrm>
              <a:off x="2487137" y="3158488"/>
              <a:ext cx="131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ContikiNG</a:t>
              </a:r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OS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6" name="Immagine 35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E8DF4-9A15-4EE7-B2CB-7DBB53318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31" y="2485483"/>
            <a:ext cx="497713" cy="4977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DC9E0A5E-2C7A-4D03-9474-1EF4E1A45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756" y="2584270"/>
            <a:ext cx="584226" cy="584683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AF27649E-E45A-4963-BB44-E09E54F3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06" y="2525595"/>
            <a:ext cx="499355" cy="499355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D4BDD24-7DF3-44F2-B814-20ED8CB0FD31}"/>
              </a:ext>
            </a:extLst>
          </p:cNvPr>
          <p:cNvSpPr txBox="1"/>
          <p:nvPr/>
        </p:nvSpPr>
        <p:spPr>
          <a:xfrm>
            <a:off x="1029507" y="4140224"/>
            <a:ext cx="27091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Open-source OS for Next-Generation IoT devices. </a:t>
            </a:r>
          </a:p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It focuses on low-power communication and standard protocols.</a:t>
            </a:r>
            <a:endParaRPr lang="it-IT" sz="1600">
              <a:solidFill>
                <a:srgbClr val="4A4A4A"/>
              </a:solidFill>
              <a:latin typeface="Raleway Medium" panose="020B0603030101060003" pitchFamily="3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19065B9-C791-4905-B423-CC75856E2E50}"/>
              </a:ext>
            </a:extLst>
          </p:cNvPr>
          <p:cNvSpPr txBox="1"/>
          <p:nvPr/>
        </p:nvSpPr>
        <p:spPr>
          <a:xfrm>
            <a:off x="3834881" y="4140224"/>
            <a:ext cx="25734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Open-source implementation of CoAP written in Java and targets unconstrained environments such as back-end service infrastructures and less constrained environments.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53B0B-F024-4326-90F0-70284798D69B}"/>
              </a:ext>
            </a:extLst>
          </p:cNvPr>
          <p:cNvSpPr txBox="1"/>
          <p:nvPr/>
        </p:nvSpPr>
        <p:spPr>
          <a:xfrm>
            <a:off x="8855080" y="4140224"/>
            <a:ext cx="2890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Framework providing a comprehensive programming and configuration model for modern Java-based enterprise applications.</a:t>
            </a:r>
          </a:p>
        </p:txBody>
      </p:sp>
      <p:grpSp>
        <p:nvGrpSpPr>
          <p:cNvPr id="21" name="Group 78">
            <a:extLst>
              <a:ext uri="{FF2B5EF4-FFF2-40B4-BE49-F238E27FC236}">
                <a16:creationId xmlns:a16="http://schemas.microsoft.com/office/drawing/2014/main" id="{4E942020-CAF7-4828-9EF6-B0689068D364}"/>
              </a:ext>
            </a:extLst>
          </p:cNvPr>
          <p:cNvGrpSpPr/>
          <p:nvPr/>
        </p:nvGrpSpPr>
        <p:grpSpPr>
          <a:xfrm>
            <a:off x="6322555" y="1907933"/>
            <a:ext cx="2043551" cy="2043551"/>
            <a:chOff x="2122958" y="1991247"/>
            <a:chExt cx="2043551" cy="2043551"/>
          </a:xfrm>
        </p:grpSpPr>
        <p:sp>
          <p:nvSpPr>
            <p:cNvPr id="22" name="Teardrop 39">
              <a:extLst>
                <a:ext uri="{FF2B5EF4-FFF2-40B4-BE49-F238E27FC236}">
                  <a16:creationId xmlns:a16="http://schemas.microsoft.com/office/drawing/2014/main" id="{423AA40F-F13E-4B9C-8509-244BBD154C9B}"/>
                </a:ext>
              </a:extLst>
            </p:cNvPr>
            <p:cNvSpPr/>
            <p:nvPr/>
          </p:nvSpPr>
          <p:spPr>
            <a:xfrm rot="2700000">
              <a:off x="2122958" y="1991247"/>
              <a:ext cx="2043551" cy="2043551"/>
            </a:xfrm>
            <a:prstGeom prst="teardrop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40">
              <a:extLst>
                <a:ext uri="{FF2B5EF4-FFF2-40B4-BE49-F238E27FC236}">
                  <a16:creationId xmlns:a16="http://schemas.microsoft.com/office/drawing/2014/main" id="{5346AFC6-9074-4F12-BC82-41128B2F3005}"/>
                </a:ext>
              </a:extLst>
            </p:cNvPr>
            <p:cNvSpPr/>
            <p:nvPr/>
          </p:nvSpPr>
          <p:spPr>
            <a:xfrm>
              <a:off x="2225134" y="2093423"/>
              <a:ext cx="1839196" cy="183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41">
              <a:extLst>
                <a:ext uri="{FF2B5EF4-FFF2-40B4-BE49-F238E27FC236}">
                  <a16:creationId xmlns:a16="http://schemas.microsoft.com/office/drawing/2014/main" id="{9B373874-EE0D-43AB-8CE9-96C072BC9B14}"/>
                </a:ext>
              </a:extLst>
            </p:cNvPr>
            <p:cNvSpPr txBox="1"/>
            <p:nvPr/>
          </p:nvSpPr>
          <p:spPr>
            <a:xfrm>
              <a:off x="2487137" y="3158488"/>
              <a:ext cx="13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MySQL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4B15DB-E2EF-4C20-83A6-774946ACC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31" y="2499357"/>
            <a:ext cx="852500" cy="568333"/>
          </a:xfrm>
          <a:prstGeom prst="rect">
            <a:avLst/>
          </a:prstGeom>
        </p:spPr>
      </p:pic>
      <p:sp>
        <p:nvSpPr>
          <p:cNvPr id="34" name="CasellaDiTesto 42">
            <a:extLst>
              <a:ext uri="{FF2B5EF4-FFF2-40B4-BE49-F238E27FC236}">
                <a16:creationId xmlns:a16="http://schemas.microsoft.com/office/drawing/2014/main" id="{5E9F8659-35BF-4BAF-B75C-CC1EA8639ED3}"/>
              </a:ext>
            </a:extLst>
          </p:cNvPr>
          <p:cNvSpPr txBox="1"/>
          <p:nvPr/>
        </p:nvSpPr>
        <p:spPr>
          <a:xfrm>
            <a:off x="6312112" y="4140766"/>
            <a:ext cx="2542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MySQL Database is a database service to deploy cloud-native applications.</a:t>
            </a:r>
            <a:r>
              <a:rPr lang="en-US" sz="16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4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C4A0879-EB31-4014-BB9F-1921E056D3AD}"/>
              </a:ext>
            </a:extLst>
          </p:cNvPr>
          <p:cNvSpPr/>
          <p:nvPr/>
        </p:nvSpPr>
        <p:spPr>
          <a:xfrm>
            <a:off x="6105685" y="2122042"/>
            <a:ext cx="1164169" cy="1565269"/>
          </a:xfrm>
          <a:custGeom>
            <a:avLst/>
            <a:gdLst>
              <a:gd name="connsiteX0" fmla="*/ 567785 w 1133475"/>
              <a:gd name="connsiteY0" fmla="*/ 714573 h 1524000"/>
              <a:gd name="connsiteX1" fmla="*/ 64865 w 1133475"/>
              <a:gd name="connsiteY1" fmla="*/ 1521340 h 1524000"/>
              <a:gd name="connsiteX2" fmla="*/ 269653 w 1133475"/>
              <a:gd name="connsiteY2" fmla="*/ 473590 h 1524000"/>
              <a:gd name="connsiteX3" fmla="*/ 915448 w 1133475"/>
              <a:gd name="connsiteY3" fmla="*/ 55443 h 1524000"/>
              <a:gd name="connsiteX4" fmla="*/ 1029748 w 1133475"/>
              <a:gd name="connsiteY4" fmla="*/ 8770 h 1524000"/>
              <a:gd name="connsiteX5" fmla="*/ 1087851 w 1133475"/>
              <a:gd name="connsiteY5" fmla="*/ 35440 h 1524000"/>
              <a:gd name="connsiteX6" fmla="*/ 908780 w 1133475"/>
              <a:gd name="connsiteY6" fmla="*/ 946983 h 1524000"/>
              <a:gd name="connsiteX7" fmla="*/ 223933 w 1133475"/>
              <a:gd name="connsiteY7" fmla="*/ 1474668 h 1524000"/>
              <a:gd name="connsiteX8" fmla="*/ 113443 w 1133475"/>
              <a:gd name="connsiteY8" fmla="*/ 1530865 h 1524000"/>
              <a:gd name="connsiteX9" fmla="*/ 101060 w 1133475"/>
              <a:gd name="connsiteY9" fmla="*/ 1528960 h 1524000"/>
              <a:gd name="connsiteX10" fmla="*/ 567785 w 1133475"/>
              <a:gd name="connsiteY10" fmla="*/ 714573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24000">
                <a:moveTo>
                  <a:pt x="567785" y="714573"/>
                </a:moveTo>
                <a:cubicBezTo>
                  <a:pt x="370618" y="960318"/>
                  <a:pt x="207740" y="1228923"/>
                  <a:pt x="64865" y="1521340"/>
                </a:cubicBezTo>
                <a:cubicBezTo>
                  <a:pt x="-58007" y="1126053"/>
                  <a:pt x="-15145" y="775533"/>
                  <a:pt x="269653" y="473590"/>
                </a:cubicBezTo>
                <a:cubicBezTo>
                  <a:pt x="450628" y="282138"/>
                  <a:pt x="676370" y="158313"/>
                  <a:pt x="915448" y="55443"/>
                </a:cubicBezTo>
                <a:cubicBezTo>
                  <a:pt x="953548" y="39250"/>
                  <a:pt x="992601" y="25915"/>
                  <a:pt x="1029748" y="8770"/>
                </a:cubicBezTo>
                <a:cubicBezTo>
                  <a:pt x="1063086" y="-7422"/>
                  <a:pt x="1076420" y="-2660"/>
                  <a:pt x="1087851" y="35440"/>
                </a:cubicBezTo>
                <a:cubicBezTo>
                  <a:pt x="1187863" y="370720"/>
                  <a:pt x="1127855" y="674568"/>
                  <a:pt x="908780" y="946983"/>
                </a:cubicBezTo>
                <a:cubicBezTo>
                  <a:pt x="723043" y="1177488"/>
                  <a:pt x="481108" y="1336555"/>
                  <a:pt x="223933" y="1474668"/>
                </a:cubicBezTo>
                <a:cubicBezTo>
                  <a:pt x="187738" y="1493718"/>
                  <a:pt x="150590" y="1511815"/>
                  <a:pt x="113443" y="1530865"/>
                </a:cubicBezTo>
                <a:cubicBezTo>
                  <a:pt x="111538" y="1531818"/>
                  <a:pt x="107728" y="1529913"/>
                  <a:pt x="101060" y="1528960"/>
                </a:cubicBezTo>
                <a:cubicBezTo>
                  <a:pt x="234410" y="1243210"/>
                  <a:pt x="391573" y="973653"/>
                  <a:pt x="567785" y="71457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BD429C-616E-4686-B976-AAC5CEFF7040}"/>
              </a:ext>
            </a:extLst>
          </p:cNvPr>
          <p:cNvSpPr/>
          <p:nvPr/>
        </p:nvSpPr>
        <p:spPr>
          <a:xfrm>
            <a:off x="5093994" y="2025828"/>
            <a:ext cx="929379" cy="1672882"/>
          </a:xfrm>
          <a:custGeom>
            <a:avLst/>
            <a:gdLst>
              <a:gd name="connsiteX0" fmla="*/ 894625 w 904875"/>
              <a:gd name="connsiteY0" fmla="*/ 1601682 h 1628775"/>
              <a:gd name="connsiteX1" fmla="*/ 413613 w 904875"/>
              <a:gd name="connsiteY1" fmla="*/ 780627 h 1628775"/>
              <a:gd name="connsiteX2" fmla="*/ 864145 w 904875"/>
              <a:gd name="connsiteY2" fmla="*/ 1633114 h 1628775"/>
              <a:gd name="connsiteX3" fmla="*/ 451713 w 904875"/>
              <a:gd name="connsiteY3" fmla="*/ 1469284 h 1628775"/>
              <a:gd name="connsiteX4" fmla="*/ 29755 w 904875"/>
              <a:gd name="connsiteY4" fmla="*/ 807297 h 1628775"/>
              <a:gd name="connsiteX5" fmla="*/ 39280 w 904875"/>
              <a:gd name="connsiteY5" fmla="*/ 26247 h 1628775"/>
              <a:gd name="connsiteX6" fmla="*/ 81190 w 904875"/>
              <a:gd name="connsiteY6" fmla="*/ 3387 h 1628775"/>
              <a:gd name="connsiteX7" fmla="*/ 810805 w 904875"/>
              <a:gd name="connsiteY7" fmla="*/ 673947 h 1628775"/>
              <a:gd name="connsiteX8" fmla="*/ 894625 w 904875"/>
              <a:gd name="connsiteY8" fmla="*/ 1601682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4875" h="1628775">
                <a:moveTo>
                  <a:pt x="894625" y="1601682"/>
                </a:moveTo>
                <a:cubicBezTo>
                  <a:pt x="707935" y="1342602"/>
                  <a:pt x="549820" y="1068282"/>
                  <a:pt x="413613" y="780627"/>
                </a:cubicBezTo>
                <a:cubicBezTo>
                  <a:pt x="527913" y="1080664"/>
                  <a:pt x="682218" y="1358794"/>
                  <a:pt x="864145" y="1633114"/>
                </a:cubicBezTo>
                <a:cubicBezTo>
                  <a:pt x="711745" y="1601682"/>
                  <a:pt x="576490" y="1550247"/>
                  <a:pt x="451713" y="1469284"/>
                </a:cubicBezTo>
                <a:cubicBezTo>
                  <a:pt x="209778" y="1313074"/>
                  <a:pt x="83095" y="1083522"/>
                  <a:pt x="29755" y="807297"/>
                </a:cubicBezTo>
                <a:cubicBezTo>
                  <a:pt x="-20727" y="546312"/>
                  <a:pt x="228" y="286279"/>
                  <a:pt x="39280" y="26247"/>
                </a:cubicBezTo>
                <a:cubicBezTo>
                  <a:pt x="44043" y="-4233"/>
                  <a:pt x="56425" y="-2328"/>
                  <a:pt x="81190" y="3387"/>
                </a:cubicBezTo>
                <a:cubicBezTo>
                  <a:pt x="452665" y="87207"/>
                  <a:pt x="690790" y="317712"/>
                  <a:pt x="810805" y="673947"/>
                </a:cubicBezTo>
                <a:cubicBezTo>
                  <a:pt x="912723" y="974937"/>
                  <a:pt x="917485" y="1286404"/>
                  <a:pt x="894625" y="160168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129F05-8294-4AA7-ADC4-07FDE6918AD6}"/>
              </a:ext>
            </a:extLst>
          </p:cNvPr>
          <p:cNvSpPr/>
          <p:nvPr/>
        </p:nvSpPr>
        <p:spPr>
          <a:xfrm>
            <a:off x="4917602" y="4013286"/>
            <a:ext cx="1164169" cy="1575052"/>
          </a:xfrm>
          <a:custGeom>
            <a:avLst/>
            <a:gdLst>
              <a:gd name="connsiteX0" fmla="*/ 1035886 w 1133475"/>
              <a:gd name="connsiteY0" fmla="*/ 0 h 1533525"/>
              <a:gd name="connsiteX1" fmla="*/ 546301 w 1133475"/>
              <a:gd name="connsiteY1" fmla="*/ 848677 h 1533525"/>
              <a:gd name="connsiteX2" fmla="*/ 1069224 w 1133475"/>
              <a:gd name="connsiteY2" fmla="*/ 17145 h 1533525"/>
              <a:gd name="connsiteX3" fmla="*/ 903489 w 1133475"/>
              <a:gd name="connsiteY3" fmla="*/ 1021080 h 1533525"/>
              <a:gd name="connsiteX4" fmla="*/ 289126 w 1133475"/>
              <a:gd name="connsiteY4" fmla="*/ 1451610 h 1533525"/>
              <a:gd name="connsiteX5" fmla="*/ 96721 w 1133475"/>
              <a:gd name="connsiteY5" fmla="*/ 1531620 h 1533525"/>
              <a:gd name="connsiteX6" fmla="*/ 49096 w 1133475"/>
              <a:gd name="connsiteY6" fmla="*/ 1508760 h 1533525"/>
              <a:gd name="connsiteX7" fmla="*/ 239596 w 1133475"/>
              <a:gd name="connsiteY7" fmla="*/ 574358 h 1533525"/>
              <a:gd name="connsiteX8" fmla="*/ 892059 w 1133475"/>
              <a:gd name="connsiteY8" fmla="*/ 73342 h 1533525"/>
              <a:gd name="connsiteX9" fmla="*/ 1014931 w 1133475"/>
              <a:gd name="connsiteY9" fmla="*/ 10478 h 1533525"/>
              <a:gd name="connsiteX10" fmla="*/ 1035886 w 1133475"/>
              <a:gd name="connsiteY10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33525">
                <a:moveTo>
                  <a:pt x="1035886" y="0"/>
                </a:moveTo>
                <a:cubicBezTo>
                  <a:pt x="893964" y="302895"/>
                  <a:pt x="731086" y="581977"/>
                  <a:pt x="546301" y="848677"/>
                </a:cubicBezTo>
                <a:cubicBezTo>
                  <a:pt x="752041" y="595313"/>
                  <a:pt x="920634" y="318135"/>
                  <a:pt x="1069224" y="17145"/>
                </a:cubicBezTo>
                <a:cubicBezTo>
                  <a:pt x="1183524" y="387667"/>
                  <a:pt x="1156854" y="723900"/>
                  <a:pt x="903489" y="1021080"/>
                </a:cubicBezTo>
                <a:cubicBezTo>
                  <a:pt x="735849" y="1217295"/>
                  <a:pt x="519631" y="1345883"/>
                  <a:pt x="289126" y="1451610"/>
                </a:cubicBezTo>
                <a:cubicBezTo>
                  <a:pt x="226261" y="1481138"/>
                  <a:pt x="159586" y="1503045"/>
                  <a:pt x="96721" y="1531620"/>
                </a:cubicBezTo>
                <a:cubicBezTo>
                  <a:pt x="68146" y="1544955"/>
                  <a:pt x="57669" y="1540193"/>
                  <a:pt x="49096" y="1508760"/>
                </a:cubicBezTo>
                <a:cubicBezTo>
                  <a:pt x="-56631" y="1162050"/>
                  <a:pt x="9091" y="851535"/>
                  <a:pt x="239596" y="574358"/>
                </a:cubicBezTo>
                <a:cubicBezTo>
                  <a:pt x="418666" y="358140"/>
                  <a:pt x="648219" y="206692"/>
                  <a:pt x="892059" y="73342"/>
                </a:cubicBezTo>
                <a:cubicBezTo>
                  <a:pt x="932064" y="51435"/>
                  <a:pt x="973974" y="31433"/>
                  <a:pt x="1014931" y="10478"/>
                </a:cubicBezTo>
                <a:cubicBezTo>
                  <a:pt x="1017789" y="7620"/>
                  <a:pt x="1021599" y="5715"/>
                  <a:pt x="1035886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BD01AC-D5A6-4468-BD51-9E174642D296}"/>
              </a:ext>
            </a:extLst>
          </p:cNvPr>
          <p:cNvSpPr/>
          <p:nvPr/>
        </p:nvSpPr>
        <p:spPr>
          <a:xfrm>
            <a:off x="4035985" y="3407222"/>
            <a:ext cx="1868541" cy="851115"/>
          </a:xfrm>
          <a:custGeom>
            <a:avLst/>
            <a:gdLst>
              <a:gd name="connsiteX0" fmla="*/ 793168 w 1819275"/>
              <a:gd name="connsiteY0" fmla="*/ 414825 h 828675"/>
              <a:gd name="connsiteX1" fmla="*/ 1816153 w 1819275"/>
              <a:gd name="connsiteY1" fmla="*/ 456735 h 828675"/>
              <a:gd name="connsiteX2" fmla="*/ 1703758 w 1819275"/>
              <a:gd name="connsiteY2" fmla="*/ 571035 h 828675"/>
              <a:gd name="connsiteX3" fmla="*/ 1005576 w 1819275"/>
              <a:gd name="connsiteY3" fmla="*/ 832020 h 828675"/>
              <a:gd name="connsiteX4" fmla="*/ 442648 w 1819275"/>
              <a:gd name="connsiteY4" fmla="*/ 658665 h 828675"/>
              <a:gd name="connsiteX5" fmla="*/ 18786 w 1819275"/>
              <a:gd name="connsiteY5" fmla="*/ 370058 h 828675"/>
              <a:gd name="connsiteX6" fmla="*/ 14976 w 1819275"/>
              <a:gd name="connsiteY6" fmla="*/ 320528 h 828675"/>
              <a:gd name="connsiteX7" fmla="*/ 933186 w 1819275"/>
              <a:gd name="connsiteY7" fmla="*/ 19538 h 828675"/>
              <a:gd name="connsiteX8" fmla="*/ 1819963 w 1819275"/>
              <a:gd name="connsiteY8" fmla="*/ 419588 h 828675"/>
              <a:gd name="connsiteX9" fmla="*/ 793168 w 1819275"/>
              <a:gd name="connsiteY9" fmla="*/ 4148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828675">
                <a:moveTo>
                  <a:pt x="793168" y="414825"/>
                </a:moveTo>
                <a:cubicBezTo>
                  <a:pt x="1129401" y="469118"/>
                  <a:pt x="1467538" y="482453"/>
                  <a:pt x="1816153" y="456735"/>
                </a:cubicBezTo>
                <a:cubicBezTo>
                  <a:pt x="1775196" y="498645"/>
                  <a:pt x="1741858" y="537698"/>
                  <a:pt x="1703758" y="571035"/>
                </a:cubicBezTo>
                <a:cubicBezTo>
                  <a:pt x="1504686" y="747248"/>
                  <a:pt x="1276086" y="846308"/>
                  <a:pt x="1005576" y="832020"/>
                </a:cubicBezTo>
                <a:cubicBezTo>
                  <a:pt x="803646" y="821543"/>
                  <a:pt x="618861" y="752963"/>
                  <a:pt x="442648" y="658665"/>
                </a:cubicBezTo>
                <a:cubicBezTo>
                  <a:pt x="291201" y="577703"/>
                  <a:pt x="152136" y="477690"/>
                  <a:pt x="18786" y="370058"/>
                </a:cubicBezTo>
                <a:cubicBezTo>
                  <a:pt x="-4074" y="351960"/>
                  <a:pt x="-6932" y="343388"/>
                  <a:pt x="14976" y="320528"/>
                </a:cubicBezTo>
                <a:cubicBezTo>
                  <a:pt x="265483" y="50018"/>
                  <a:pt x="573141" y="-45232"/>
                  <a:pt x="933186" y="19538"/>
                </a:cubicBezTo>
                <a:cubicBezTo>
                  <a:pt x="1257988" y="77640"/>
                  <a:pt x="1538023" y="235755"/>
                  <a:pt x="1819963" y="419588"/>
                </a:cubicBezTo>
                <a:cubicBezTo>
                  <a:pt x="1469443" y="451020"/>
                  <a:pt x="1131306" y="447210"/>
                  <a:pt x="793168" y="4148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4D468A-4BD5-4995-8D7E-16FBAF688301}"/>
              </a:ext>
            </a:extLst>
          </p:cNvPr>
          <p:cNvSpPr/>
          <p:nvPr/>
        </p:nvSpPr>
        <p:spPr>
          <a:xfrm>
            <a:off x="6280897" y="3451054"/>
            <a:ext cx="1868541" cy="851115"/>
          </a:xfrm>
          <a:custGeom>
            <a:avLst/>
            <a:gdLst>
              <a:gd name="connsiteX0" fmla="*/ 1072515 w 1819275"/>
              <a:gd name="connsiteY0" fmla="*/ 424536 h 828675"/>
              <a:gd name="connsiteX1" fmla="*/ 11430 w 1819275"/>
              <a:gd name="connsiteY1" fmla="*/ 375958 h 828675"/>
              <a:gd name="connsiteX2" fmla="*/ 29528 w 1819275"/>
              <a:gd name="connsiteY2" fmla="*/ 345478 h 828675"/>
              <a:gd name="connsiteX3" fmla="*/ 619125 w 1819275"/>
              <a:gd name="connsiteY3" fmla="*/ 12103 h 828675"/>
              <a:gd name="connsiteX4" fmla="*/ 1186815 w 1819275"/>
              <a:gd name="connsiteY4" fmla="*/ 86398 h 828675"/>
              <a:gd name="connsiteX5" fmla="*/ 1807845 w 1819275"/>
              <a:gd name="connsiteY5" fmla="*/ 468351 h 828675"/>
              <a:gd name="connsiteX6" fmla="*/ 1808798 w 1819275"/>
              <a:gd name="connsiteY6" fmla="*/ 508356 h 828675"/>
              <a:gd name="connsiteX7" fmla="*/ 929640 w 1819275"/>
              <a:gd name="connsiteY7" fmla="*/ 821728 h 828675"/>
              <a:gd name="connsiteX8" fmla="*/ 53340 w 1819275"/>
              <a:gd name="connsiteY8" fmla="*/ 448348 h 828675"/>
              <a:gd name="connsiteX9" fmla="*/ 0 w 1819275"/>
              <a:gd name="connsiteY9" fmla="*/ 413106 h 828675"/>
              <a:gd name="connsiteX10" fmla="*/ 1072515 w 1819275"/>
              <a:gd name="connsiteY10" fmla="*/ 424536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828675">
                <a:moveTo>
                  <a:pt x="1072515" y="424536"/>
                </a:moveTo>
                <a:cubicBezTo>
                  <a:pt x="721043" y="365481"/>
                  <a:pt x="366713" y="350241"/>
                  <a:pt x="11430" y="375958"/>
                </a:cubicBezTo>
                <a:cubicBezTo>
                  <a:pt x="6668" y="358813"/>
                  <a:pt x="21908" y="353098"/>
                  <a:pt x="29528" y="345478"/>
                </a:cubicBezTo>
                <a:cubicBezTo>
                  <a:pt x="193358" y="175933"/>
                  <a:pt x="381953" y="51156"/>
                  <a:pt x="619125" y="12103"/>
                </a:cubicBezTo>
                <a:cubicBezTo>
                  <a:pt x="816293" y="-20282"/>
                  <a:pt x="1004888" y="14961"/>
                  <a:pt x="1186815" y="86398"/>
                </a:cubicBezTo>
                <a:cubicBezTo>
                  <a:pt x="1416368" y="175933"/>
                  <a:pt x="1617345" y="314998"/>
                  <a:pt x="1807845" y="468351"/>
                </a:cubicBezTo>
                <a:cubicBezTo>
                  <a:pt x="1827848" y="484543"/>
                  <a:pt x="1823085" y="493116"/>
                  <a:pt x="1808798" y="508356"/>
                </a:cubicBezTo>
                <a:cubicBezTo>
                  <a:pt x="1570673" y="766483"/>
                  <a:pt x="1278255" y="874116"/>
                  <a:pt x="929640" y="821728"/>
                </a:cubicBezTo>
                <a:cubicBezTo>
                  <a:pt x="605790" y="773151"/>
                  <a:pt x="323850" y="622656"/>
                  <a:pt x="53340" y="448348"/>
                </a:cubicBezTo>
                <a:cubicBezTo>
                  <a:pt x="39053" y="438823"/>
                  <a:pt x="24765" y="429298"/>
                  <a:pt x="0" y="413106"/>
                </a:cubicBezTo>
                <a:cubicBezTo>
                  <a:pt x="366713" y="382626"/>
                  <a:pt x="719138" y="386436"/>
                  <a:pt x="1072515" y="42453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A164E0F-CAC2-4A05-B042-84E3FBEBBA3B}"/>
              </a:ext>
            </a:extLst>
          </p:cNvPr>
          <p:cNvSpPr/>
          <p:nvPr/>
        </p:nvSpPr>
        <p:spPr>
          <a:xfrm>
            <a:off x="6164426" y="4017487"/>
            <a:ext cx="919596" cy="1663099"/>
          </a:xfrm>
          <a:custGeom>
            <a:avLst/>
            <a:gdLst>
              <a:gd name="connsiteX0" fmla="*/ 484876 w 895350"/>
              <a:gd name="connsiteY0" fmla="*/ 817917 h 1619250"/>
              <a:gd name="connsiteX1" fmla="*/ 74348 w 895350"/>
              <a:gd name="connsiteY1" fmla="*/ 47345 h 1619250"/>
              <a:gd name="connsiteX2" fmla="*/ 43868 w 895350"/>
              <a:gd name="connsiteY2" fmla="*/ 672 h 1619250"/>
              <a:gd name="connsiteX3" fmla="*/ 129593 w 895350"/>
              <a:gd name="connsiteY3" fmla="*/ 16865 h 1619250"/>
              <a:gd name="connsiteX4" fmla="*/ 885878 w 895350"/>
              <a:gd name="connsiteY4" fmla="*/ 888402 h 1619250"/>
              <a:gd name="connsiteX5" fmla="*/ 864923 w 895350"/>
              <a:gd name="connsiteY5" fmla="*/ 1598967 h 1619250"/>
              <a:gd name="connsiteX6" fmla="*/ 823966 w 895350"/>
              <a:gd name="connsiteY6" fmla="*/ 1624685 h 1619250"/>
              <a:gd name="connsiteX7" fmla="*/ 131498 w 895350"/>
              <a:gd name="connsiteY7" fmla="*/ 1051280 h 1619250"/>
              <a:gd name="connsiteX8" fmla="*/ 10531 w 895350"/>
              <a:gd name="connsiteY8" fmla="*/ 23532 h 1619250"/>
              <a:gd name="connsiteX9" fmla="*/ 476303 w 895350"/>
              <a:gd name="connsiteY9" fmla="*/ 826490 h 1619250"/>
              <a:gd name="connsiteX10" fmla="*/ 542026 w 895350"/>
              <a:gd name="connsiteY10" fmla="*/ 968412 h 1619250"/>
              <a:gd name="connsiteX11" fmla="*/ 484876 w 895350"/>
              <a:gd name="connsiteY11" fmla="*/ 817917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5350" h="1619250">
                <a:moveTo>
                  <a:pt x="484876" y="817917"/>
                </a:moveTo>
                <a:cubicBezTo>
                  <a:pt x="375338" y="546455"/>
                  <a:pt x="235321" y="292137"/>
                  <a:pt x="74348" y="47345"/>
                </a:cubicBezTo>
                <a:cubicBezTo>
                  <a:pt x="64823" y="33057"/>
                  <a:pt x="55298" y="18770"/>
                  <a:pt x="43868" y="672"/>
                </a:cubicBezTo>
                <a:cubicBezTo>
                  <a:pt x="77206" y="-3138"/>
                  <a:pt x="102923" y="10197"/>
                  <a:pt x="129593" y="16865"/>
                </a:cubicBezTo>
                <a:cubicBezTo>
                  <a:pt x="564886" y="135927"/>
                  <a:pt x="826823" y="440727"/>
                  <a:pt x="885878" y="888402"/>
                </a:cubicBezTo>
                <a:cubicBezTo>
                  <a:pt x="917311" y="1127480"/>
                  <a:pt x="899213" y="1362747"/>
                  <a:pt x="864923" y="1598967"/>
                </a:cubicBezTo>
                <a:cubicBezTo>
                  <a:pt x="861113" y="1626590"/>
                  <a:pt x="850636" y="1630400"/>
                  <a:pt x="823966" y="1624685"/>
                </a:cubicBezTo>
                <a:cubicBezTo>
                  <a:pt x="496306" y="1549437"/>
                  <a:pt x="262943" y="1361795"/>
                  <a:pt x="131498" y="1051280"/>
                </a:cubicBezTo>
                <a:cubicBezTo>
                  <a:pt x="-8519" y="720762"/>
                  <a:pt x="-12329" y="374052"/>
                  <a:pt x="10531" y="23532"/>
                </a:cubicBezTo>
                <a:cubicBezTo>
                  <a:pt x="191506" y="276897"/>
                  <a:pt x="348668" y="543597"/>
                  <a:pt x="476303" y="826490"/>
                </a:cubicBezTo>
                <a:cubicBezTo>
                  <a:pt x="509641" y="872210"/>
                  <a:pt x="523928" y="925550"/>
                  <a:pt x="542026" y="968412"/>
                </a:cubicBezTo>
                <a:cubicBezTo>
                  <a:pt x="531548" y="921740"/>
                  <a:pt x="495353" y="874115"/>
                  <a:pt x="484876" y="81791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E75B81-DF1A-4E81-AEFE-3CBB5772F76A}"/>
              </a:ext>
            </a:extLst>
          </p:cNvPr>
          <p:cNvSpPr/>
          <p:nvPr/>
        </p:nvSpPr>
        <p:spPr>
          <a:xfrm>
            <a:off x="6653628" y="4857554"/>
            <a:ext cx="68481" cy="166310"/>
          </a:xfrm>
          <a:custGeom>
            <a:avLst/>
            <a:gdLst>
              <a:gd name="connsiteX0" fmla="*/ 8572 w 66675"/>
              <a:gd name="connsiteY0" fmla="*/ 0 h 161925"/>
              <a:gd name="connsiteX1" fmla="*/ 66675 w 66675"/>
              <a:gd name="connsiteY1" fmla="*/ 165735 h 161925"/>
              <a:gd name="connsiteX2" fmla="*/ 0 w 66675"/>
              <a:gd name="connsiteY2" fmla="*/ 8572 h 161925"/>
              <a:gd name="connsiteX3" fmla="*/ 8572 w 66675"/>
              <a:gd name="connsiteY3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" h="161925">
                <a:moveTo>
                  <a:pt x="8572" y="0"/>
                </a:moveTo>
                <a:cubicBezTo>
                  <a:pt x="38100" y="51435"/>
                  <a:pt x="56197" y="107632"/>
                  <a:pt x="66675" y="165735"/>
                </a:cubicBezTo>
                <a:cubicBezTo>
                  <a:pt x="44768" y="113347"/>
                  <a:pt x="21907" y="60960"/>
                  <a:pt x="0" y="8572"/>
                </a:cubicBezTo>
                <a:cubicBezTo>
                  <a:pt x="1905" y="5715"/>
                  <a:pt x="4763" y="2857"/>
                  <a:pt x="8572" y="0"/>
                </a:cubicBezTo>
                <a:close/>
              </a:path>
            </a:pathLst>
          </a:custGeom>
          <a:solidFill>
            <a:srgbClr val="C6C6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142DD-CC7A-4CDE-84F7-66A387F4EB1F}"/>
              </a:ext>
            </a:extLst>
          </p:cNvPr>
          <p:cNvSpPr txBox="1"/>
          <p:nvPr/>
        </p:nvSpPr>
        <p:spPr>
          <a:xfrm>
            <a:off x="641388" y="2386260"/>
            <a:ext cx="3403187" cy="383181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v"/>
            </a:pPr>
            <a:r>
              <a:rPr lang="en-US" altLang="ko-KR">
                <a:solidFill>
                  <a:srgbClr val="4A4A4A"/>
                </a:solidFill>
                <a:latin typeface="Raleway Medium"/>
                <a:ea typeface="맑은 고딕"/>
              </a:rPr>
              <a:t>Provides a CoAP resource</a:t>
            </a:r>
            <a:endParaRPr lang="en-US">
              <a:latin typeface="Raleway Medium"/>
              <a:ea typeface="맑은 고딕"/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v"/>
            </a:pPr>
            <a:r>
              <a:rPr lang="en-US" altLang="ko-KR">
                <a:solidFill>
                  <a:srgbClr val="4A4A4A"/>
                </a:solidFill>
                <a:latin typeface="Raleway Medium"/>
                <a:ea typeface="맑은 고딕"/>
              </a:rPr>
              <a:t>Sensing values are decreased/increased according to assigned actuators status  </a:t>
            </a: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v"/>
            </a:pPr>
            <a:r>
              <a:rPr lang="it-IT" altLang="ko-KR" err="1">
                <a:solidFill>
                  <a:srgbClr val="4A4A4A"/>
                </a:solidFill>
                <a:latin typeface="Raleway Medium"/>
                <a:ea typeface="맑은 고딕"/>
              </a:rPr>
              <a:t>Sensing</a:t>
            </a:r>
            <a:r>
              <a:rPr lang="it-IT" altLang="ko-KR">
                <a:solidFill>
                  <a:srgbClr val="4A4A4A"/>
                </a:solidFill>
                <a:latin typeface="Raleway Medium"/>
                <a:ea typeface="맑은 고딕"/>
              </a:rPr>
              <a:t> </a:t>
            </a:r>
            <a:r>
              <a:rPr lang="it-IT" altLang="ko-KR" err="1">
                <a:solidFill>
                  <a:srgbClr val="4A4A4A"/>
                </a:solidFill>
                <a:latin typeface="Raleway Medium"/>
                <a:ea typeface="맑은 고딕"/>
              </a:rPr>
              <a:t>values</a:t>
            </a:r>
            <a:r>
              <a:rPr lang="it-IT" altLang="ko-KR">
                <a:solidFill>
                  <a:srgbClr val="4A4A4A"/>
                </a:solidFill>
                <a:latin typeface="Raleway Medium"/>
                <a:ea typeface="맑은 고딕"/>
              </a:rPr>
              <a:t> are </a:t>
            </a:r>
            <a:r>
              <a:rPr lang="it-IT" altLang="ko-KR" err="1">
                <a:solidFill>
                  <a:srgbClr val="4A4A4A"/>
                </a:solidFill>
                <a:latin typeface="Raleway Medium"/>
                <a:ea typeface="맑은 고딕"/>
              </a:rPr>
              <a:t>shown</a:t>
            </a:r>
            <a:r>
              <a:rPr lang="it-IT" altLang="ko-KR">
                <a:solidFill>
                  <a:srgbClr val="4A4A4A"/>
                </a:solidFill>
                <a:latin typeface="Raleway Medium"/>
                <a:ea typeface="맑은 고딕"/>
              </a:rPr>
              <a:t> in the </a:t>
            </a:r>
            <a:r>
              <a:rPr lang="it-IT" altLang="ko-KR" err="1">
                <a:solidFill>
                  <a:srgbClr val="4A4A4A"/>
                </a:solidFill>
                <a:latin typeface="Raleway Medium"/>
                <a:ea typeface="맑은 고딕"/>
              </a:rPr>
              <a:t>cloud</a:t>
            </a:r>
            <a:r>
              <a:rPr lang="it-IT" altLang="ko-KR">
                <a:solidFill>
                  <a:srgbClr val="4A4A4A"/>
                </a:solidFill>
                <a:latin typeface="Raleway Medium"/>
                <a:ea typeface="맑은 고딕"/>
              </a:rPr>
              <a:t> </a:t>
            </a:r>
            <a:r>
              <a:rPr lang="it-IT" altLang="ko-KR" err="1">
                <a:solidFill>
                  <a:srgbClr val="4A4A4A"/>
                </a:solidFill>
                <a:latin typeface="Raleway Medium"/>
                <a:ea typeface="맑은 고딕"/>
              </a:rPr>
              <a:t>application</a:t>
            </a:r>
            <a:endParaRPr lang="it-IT" altLang="ko-KR">
              <a:solidFill>
                <a:srgbClr val="4A4A4A"/>
              </a:solidFill>
              <a:latin typeface="Raleway Medium"/>
              <a:ea typeface="맑은 고딕"/>
            </a:endParaRP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v"/>
            </a:pPr>
            <a:r>
              <a:rPr lang="it-IT" altLang="ko-KR">
                <a:solidFill>
                  <a:srgbClr val="4A4A4A"/>
                </a:solidFill>
                <a:latin typeface="Raleway Medium"/>
                <a:ea typeface="맑은 고딕"/>
              </a:rPr>
              <a:t>Button to force </a:t>
            </a:r>
            <a:r>
              <a:rPr lang="it-IT" altLang="ko-KR" err="1">
                <a:solidFill>
                  <a:srgbClr val="4A4A4A"/>
                </a:solidFill>
                <a:latin typeface="Raleway Medium"/>
                <a:ea typeface="맑은 고딕"/>
              </a:rPr>
              <a:t>acquisition</a:t>
            </a:r>
            <a:r>
              <a:rPr lang="it-IT" altLang="ko-KR">
                <a:solidFill>
                  <a:srgbClr val="4A4A4A"/>
                </a:solidFill>
                <a:latin typeface="Raleway Medium"/>
                <a:ea typeface="맑은 고딕"/>
              </a:rPr>
              <a:t> of new data from the </a:t>
            </a:r>
            <a:r>
              <a:rPr lang="it-IT" altLang="ko-KR" err="1">
                <a:solidFill>
                  <a:srgbClr val="4A4A4A"/>
                </a:solidFill>
                <a:latin typeface="Raleway Medium"/>
                <a:ea typeface="맑은 고딕"/>
              </a:rPr>
              <a:t>environment</a:t>
            </a:r>
            <a:endParaRPr lang="it-IT" altLang="ko-KR">
              <a:solidFill>
                <a:srgbClr val="4A4A4A"/>
              </a:solidFill>
              <a:latin typeface="Raleway Medium"/>
              <a:ea typeface="맑은 고딕"/>
            </a:endParaRPr>
          </a:p>
          <a:p>
            <a:pPr marL="285750" indent="-285750">
              <a:buFont typeface="Wingdings"/>
              <a:buChar char="v"/>
            </a:pPr>
            <a:endParaRPr lang="ko-KR" altLang="en-US" sz="1600">
              <a:solidFill>
                <a:srgbClr val="4A4A4A"/>
              </a:solidFill>
              <a:latin typeface="Raleway Medium" panose="020B0603030101060003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ko-KR" altLang="en-US" sz="1600">
              <a:solidFill>
                <a:srgbClr val="4A4A4A"/>
              </a:solidFill>
              <a:latin typeface="Raleway Medium" panose="020B0603030101060003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ko-KR" altLang="en-US" sz="1600">
              <a:solidFill>
                <a:srgbClr val="4A4A4A"/>
              </a:solidFill>
              <a:latin typeface="Raleway Medium" panose="020B0603030101060003" pitchFamily="34" charset="0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DEBAB82-D606-DC44-837A-74347BB1CC6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10529" y="1369516"/>
            <a:ext cx="2464904" cy="725487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0" indent="0">
              <a:buNone/>
            </a:pPr>
            <a:r>
              <a:rPr lang="it-IT" sz="36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Sensor 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77BA671B-37E9-4AD9-B6CF-1AC741A27FCA}"/>
              </a:ext>
            </a:extLst>
          </p:cNvPr>
          <p:cNvSpPr txBox="1">
            <a:spLocks/>
          </p:cNvSpPr>
          <p:nvPr/>
        </p:nvSpPr>
        <p:spPr>
          <a:xfrm>
            <a:off x="7541934" y="1370756"/>
            <a:ext cx="4244827" cy="72424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err="1">
                <a:latin typeface="Raleway" panose="020B0503030101060003" pitchFamily="34" charset="0"/>
              </a:rPr>
              <a:t>Actuator</a:t>
            </a:r>
            <a:endParaRPr lang="it-IT" sz="3600">
              <a:latin typeface="Raleway" panose="020B0503030101060003" pitchFamily="34" charset="0"/>
            </a:endParaRP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18177E78-7120-43B4-8E5A-A72058F7A983}"/>
              </a:ext>
            </a:extLst>
          </p:cNvPr>
          <p:cNvSpPr txBox="1">
            <a:spLocks/>
          </p:cNvSpPr>
          <p:nvPr/>
        </p:nvSpPr>
        <p:spPr>
          <a:xfrm>
            <a:off x="3953530" y="244917"/>
            <a:ext cx="4244827" cy="72424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400">
                <a:latin typeface="Raleway"/>
                <a:cs typeface="Arial"/>
              </a:rPr>
              <a:t>Nodes</a:t>
            </a:r>
            <a:endParaRPr lang="it-IT" sz="4400">
              <a:latin typeface="Raleway" panose="020B05030301010600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929AB7-2C99-4AB1-AB19-AA279B6D2D44}"/>
              </a:ext>
            </a:extLst>
          </p:cNvPr>
          <p:cNvSpPr txBox="1"/>
          <p:nvPr/>
        </p:nvSpPr>
        <p:spPr>
          <a:xfrm>
            <a:off x="8198357" y="2838970"/>
            <a:ext cx="3638118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v"/>
            </a:pPr>
            <a:r>
              <a:rPr lang="en-US" altLang="ko-KR">
                <a:solidFill>
                  <a:srgbClr val="4A4A4A"/>
                </a:solidFill>
                <a:latin typeface="Raleway Medium"/>
                <a:ea typeface="맑은 고딕"/>
              </a:rPr>
              <a:t>Provides a CoAP resource</a:t>
            </a:r>
            <a:endParaRPr lang="en-US">
              <a:solidFill>
                <a:srgbClr val="4A4A4A"/>
              </a:solidFill>
              <a:latin typeface="Raleway Medium"/>
              <a:ea typeface="맑은 고딕"/>
            </a:endParaRP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v"/>
            </a:pPr>
            <a:r>
              <a:rPr lang="en-US" altLang="ko-KR">
                <a:solidFill>
                  <a:srgbClr val="4A4A4A"/>
                </a:solidFill>
                <a:latin typeface="Raleway Medium" panose="020B0603030101060003" pitchFamily="34" charset="0"/>
              </a:rPr>
              <a:t>Observes the sensor resource</a:t>
            </a: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v"/>
            </a:pPr>
            <a:r>
              <a:rPr lang="en-US" altLang="ko-KR">
                <a:solidFill>
                  <a:srgbClr val="4A4A4A"/>
                </a:solidFill>
                <a:latin typeface="Raleway Medium" panose="020B0603030101060003" pitchFamily="34" charset="0"/>
              </a:rPr>
              <a:t>Green, Yellow and Red LEDs to represent the critical levels</a:t>
            </a:r>
          </a:p>
        </p:txBody>
      </p:sp>
    </p:spTree>
    <p:extLst>
      <p:ext uri="{BB962C8B-B14F-4D97-AF65-F5344CB8AC3E}">
        <p14:creationId xmlns:p14="http://schemas.microsoft.com/office/powerpoint/2010/main" val="320841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746CD4A-FA79-4FDD-A5E5-7140FC1D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0" y="3475894"/>
            <a:ext cx="4311185" cy="2512805"/>
          </a:xfrm>
          <a:prstGeom prst="rect">
            <a:avLst/>
          </a:prstGeom>
        </p:spPr>
      </p:pic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A299CF09-3098-4D51-A0AB-5BF73E909F9E}"/>
              </a:ext>
            </a:extLst>
          </p:cNvPr>
          <p:cNvSpPr/>
          <p:nvPr/>
        </p:nvSpPr>
        <p:spPr>
          <a:xfrm>
            <a:off x="7366655" y="2040846"/>
            <a:ext cx="1879525" cy="540000"/>
          </a:xfrm>
          <a:prstGeom prst="roundRect">
            <a:avLst>
              <a:gd name="adj" fmla="val 50000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7A6D4CCE-38B5-42F3-93A9-D785ECE2D7B7}"/>
              </a:ext>
            </a:extLst>
          </p:cNvPr>
          <p:cNvSpPr/>
          <p:nvPr/>
        </p:nvSpPr>
        <p:spPr>
          <a:xfrm>
            <a:off x="7379033" y="2038810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82957" y="247631"/>
            <a:ext cx="6599582" cy="7239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4400">
                <a:solidFill>
                  <a:schemeClr val="accent2"/>
                </a:solidFill>
                <a:latin typeface="Raleway"/>
                <a:cs typeface="Arial"/>
              </a:rPr>
              <a:t>How the system works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2BEF0FC-D313-4521-95FC-3B40A46CD7DE}"/>
              </a:ext>
            </a:extLst>
          </p:cNvPr>
          <p:cNvSpPr/>
          <p:nvPr/>
        </p:nvSpPr>
        <p:spPr>
          <a:xfrm>
            <a:off x="4694950" y="4129292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150D0B-6056-4492-9626-34E356CF83DC}"/>
              </a:ext>
            </a:extLst>
          </p:cNvPr>
          <p:cNvSpPr/>
          <p:nvPr/>
        </p:nvSpPr>
        <p:spPr>
          <a:xfrm>
            <a:off x="4694951" y="4129291"/>
            <a:ext cx="1879525" cy="540000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812E49-F01E-4540-9F1A-420FEDBCB6C8}"/>
              </a:ext>
            </a:extLst>
          </p:cNvPr>
          <p:cNvSpPr/>
          <p:nvPr/>
        </p:nvSpPr>
        <p:spPr>
          <a:xfrm>
            <a:off x="6033021" y="3083032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BE910B-D56D-4364-9DD4-CEC029572577}"/>
              </a:ext>
            </a:extLst>
          </p:cNvPr>
          <p:cNvSpPr/>
          <p:nvPr/>
        </p:nvSpPr>
        <p:spPr>
          <a:xfrm>
            <a:off x="6031568" y="3083032"/>
            <a:ext cx="1879523" cy="54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4EDAC7-824E-4F6A-A312-2CA70639E73A}"/>
              </a:ext>
            </a:extLst>
          </p:cNvPr>
          <p:cNvGrpSpPr/>
          <p:nvPr/>
        </p:nvGrpSpPr>
        <p:grpSpPr>
          <a:xfrm>
            <a:off x="5234950" y="5182553"/>
            <a:ext cx="5131530" cy="636111"/>
            <a:chOff x="-475010" y="1011392"/>
            <a:chExt cx="3859356" cy="6361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7948E3-6EF9-4B1C-BA8B-7D400ACC79F1}"/>
                </a:ext>
              </a:extLst>
            </p:cNvPr>
            <p:cNvSpPr txBox="1"/>
            <p:nvPr/>
          </p:nvSpPr>
          <p:spPr>
            <a:xfrm>
              <a:off x="-475010" y="1011392"/>
              <a:ext cx="385935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>
                  <a:solidFill>
                    <a:srgbClr val="4A4A4A"/>
                  </a:solidFill>
                  <a:latin typeface="Raleway Medium" panose="020B0603030101060003" pitchFamily="34" charset="0"/>
                </a:rPr>
                <a:t>Sensor</a:t>
              </a:r>
              <a:endParaRPr lang="ko-KR" altLang="en-US">
                <a:solidFill>
                  <a:srgbClr val="4A4A4A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D86A26-E1D5-4862-A345-E760039396D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>
                  <a:solidFill>
                    <a:srgbClr val="4A4A4A"/>
                  </a:solidFill>
                  <a:latin typeface="Raleway Medium"/>
                  <a:ea typeface="맑은 고딕"/>
                </a:rPr>
                <a:t>Sensors measure the oxygen, light and nutrients values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505968-F3C3-415A-AB1F-BF1BDB3E8DFF}"/>
              </a:ext>
            </a:extLst>
          </p:cNvPr>
          <p:cNvGrpSpPr/>
          <p:nvPr/>
        </p:nvGrpSpPr>
        <p:grpSpPr>
          <a:xfrm>
            <a:off x="7911091" y="3106562"/>
            <a:ext cx="3896450" cy="851554"/>
            <a:chOff x="-475010" y="1011392"/>
            <a:chExt cx="3859356" cy="8515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22ABC3-85D4-40F6-99C5-D700D547D2EA}"/>
                </a:ext>
              </a:extLst>
            </p:cNvPr>
            <p:cNvSpPr txBox="1"/>
            <p:nvPr/>
          </p:nvSpPr>
          <p:spPr>
            <a:xfrm>
              <a:off x="-475010" y="1011392"/>
              <a:ext cx="385935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>
                  <a:solidFill>
                    <a:srgbClr val="4A4A4A"/>
                  </a:solidFill>
                  <a:latin typeface="Raleway Medium"/>
                  <a:ea typeface="맑은 고딕"/>
                </a:rPr>
                <a:t>Server</a:t>
              </a:r>
              <a:endParaRPr lang="ko-KR" altLang="en-US">
                <a:solidFill>
                  <a:srgbClr val="4A4A4A"/>
                </a:solidFill>
                <a:latin typeface="Raleway Medium"/>
                <a:ea typeface="맑은 고딕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3303C9-0F88-4B24-935C-52C2CF33564E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>
                  <a:solidFill>
                    <a:srgbClr val="4A4A4A"/>
                  </a:solidFill>
                  <a:latin typeface="Raleway Medium"/>
                  <a:ea typeface="맑은 고딕"/>
                </a:rPr>
                <a:t>The server monitors the states of registered nodes</a:t>
              </a:r>
              <a:endParaRPr lang="en-US" sz="1400">
                <a:solidFill>
                  <a:srgbClr val="4A4A4A"/>
                </a:solidFill>
                <a:latin typeface="Raleway Medium"/>
                <a:ea typeface="맑은 고딕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3D9B79-E9BF-41DD-863A-880646A6DB9B}"/>
              </a:ext>
            </a:extLst>
          </p:cNvPr>
          <p:cNvGrpSpPr/>
          <p:nvPr/>
        </p:nvGrpSpPr>
        <p:grpSpPr>
          <a:xfrm>
            <a:off x="6614421" y="4016252"/>
            <a:ext cx="5090129" cy="1274579"/>
            <a:chOff x="-475010" y="1011392"/>
            <a:chExt cx="3859356" cy="8515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DC0FE1-9D12-4C01-BF46-44B4623364B9}"/>
                </a:ext>
              </a:extLst>
            </p:cNvPr>
            <p:cNvSpPr txBox="1"/>
            <p:nvPr/>
          </p:nvSpPr>
          <p:spPr>
            <a:xfrm>
              <a:off x="-475010" y="1011392"/>
              <a:ext cx="385935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>
                  <a:solidFill>
                    <a:srgbClr val="4A4A4A"/>
                  </a:solidFill>
                  <a:latin typeface="Raleway Medium"/>
                  <a:ea typeface="맑은 고딕"/>
                </a:rPr>
                <a:t>Actuator</a:t>
              </a:r>
              <a:endParaRPr lang="ko-KR" altLang="en-US">
                <a:solidFill>
                  <a:srgbClr val="4A4A4A"/>
                </a:solidFill>
                <a:latin typeface="Raleway Medium"/>
                <a:ea typeface="맑은 고딕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9162A4-D827-46AD-AC15-A23BD15B3EA7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>
                  <a:solidFill>
                    <a:srgbClr val="4A4A4A"/>
                  </a:solidFill>
                  <a:latin typeface="Raleway Medium"/>
                  <a:ea typeface="맑은 고딕"/>
                </a:rPr>
                <a:t>Actuators observe the associated sensors using machine-to-machine interaction and decide to turn off or on</a:t>
              </a:r>
            </a:p>
          </p:txBody>
        </p:sp>
      </p:grpSp>
      <p:pic>
        <p:nvPicPr>
          <p:cNvPr id="36" name="Elemento grafico 35" descr="Router wireless con riempimento a tinta unita">
            <a:extLst>
              <a:ext uri="{FF2B5EF4-FFF2-40B4-BE49-F238E27FC236}">
                <a16:creationId xmlns:a16="http://schemas.microsoft.com/office/drawing/2014/main" id="{E24B1CBA-C15F-49DB-9AB7-7AF0D5A48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4950" y="5107733"/>
            <a:ext cx="540000" cy="540000"/>
          </a:xfrm>
          <a:prstGeom prst="rect">
            <a:avLst/>
          </a:prstGeom>
        </p:spPr>
      </p:pic>
      <p:pic>
        <p:nvPicPr>
          <p:cNvPr id="41" name="Elemento grafico 40" descr="Strumenti con riempimento a tinta unita">
            <a:extLst>
              <a:ext uri="{FF2B5EF4-FFF2-40B4-BE49-F238E27FC236}">
                <a16:creationId xmlns:a16="http://schemas.microsoft.com/office/drawing/2014/main" id="{EEB0D7B8-1756-4BD1-AF7B-78B69DB89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4421" y="4150113"/>
            <a:ext cx="457200" cy="457200"/>
          </a:xfrm>
          <a:prstGeom prst="rect">
            <a:avLst/>
          </a:prstGeom>
        </p:spPr>
      </p:pic>
      <p:pic>
        <p:nvPicPr>
          <p:cNvPr id="43" name="Elemento grafico 42" descr="Database con riempimento a tinta unita">
            <a:extLst>
              <a:ext uri="{FF2B5EF4-FFF2-40B4-BE49-F238E27FC236}">
                <a16:creationId xmlns:a16="http://schemas.microsoft.com/office/drawing/2014/main" id="{05058D8D-C633-4FC3-A23C-C21B2966B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1092" y="3087456"/>
            <a:ext cx="498741" cy="49874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EEB7EE6-B8C9-48A5-BA6C-345F3069A819}"/>
              </a:ext>
            </a:extLst>
          </p:cNvPr>
          <p:cNvGrpSpPr/>
          <p:nvPr/>
        </p:nvGrpSpPr>
        <p:grpSpPr>
          <a:xfrm>
            <a:off x="9246178" y="2033766"/>
            <a:ext cx="3032515" cy="851554"/>
            <a:chOff x="-475010" y="1011392"/>
            <a:chExt cx="3859356" cy="851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44F2A6-4562-4423-8186-34A8287DA438}"/>
                </a:ext>
              </a:extLst>
            </p:cNvPr>
            <p:cNvSpPr txBox="1"/>
            <p:nvPr/>
          </p:nvSpPr>
          <p:spPr>
            <a:xfrm>
              <a:off x="-475010" y="1011392"/>
              <a:ext cx="385935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>
                  <a:solidFill>
                    <a:srgbClr val="4A4A4A"/>
                  </a:solidFill>
                  <a:latin typeface="Raleway Medium"/>
                  <a:ea typeface="맑은 고딕"/>
                </a:rPr>
                <a:t>Cloud Application</a:t>
              </a:r>
              <a:endParaRPr lang="ko-KR" altLang="en-US">
                <a:solidFill>
                  <a:srgbClr val="4A4A4A"/>
                </a:solidFill>
                <a:latin typeface="Raleway Medium"/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AA91A6-F27B-4D21-A7F4-AEBE636A6AF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>
                  <a:solidFill>
                    <a:srgbClr val="4A4A4A"/>
                  </a:solidFill>
                  <a:latin typeface="Raleway Medium"/>
                  <a:ea typeface="맑은 고딕"/>
                </a:rPr>
                <a:t>The cloud application pulls the updated values every second</a:t>
              </a:r>
            </a:p>
          </p:txBody>
        </p:sp>
      </p:grpSp>
      <p:pic>
        <p:nvPicPr>
          <p:cNvPr id="14" name="Graphic 13" descr="Television">
            <a:extLst>
              <a:ext uri="{FF2B5EF4-FFF2-40B4-BE49-F238E27FC236}">
                <a16:creationId xmlns:a16="http://schemas.microsoft.com/office/drawing/2014/main" id="{921684E0-93DB-4C9B-B4E0-C1BE748A2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65219" y="2089717"/>
            <a:ext cx="445622" cy="4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54761" y="260205"/>
            <a:ext cx="5577204" cy="7239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marL="0" indent="0">
              <a:buNone/>
            </a:pPr>
            <a:r>
              <a:rPr lang="en-US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System workflow</a:t>
            </a:r>
          </a:p>
        </p:txBody>
      </p:sp>
      <p:sp>
        <p:nvSpPr>
          <p:cNvPr id="3" name="Freeform 22">
            <a:extLst>
              <a:ext uri="{FF2B5EF4-FFF2-40B4-BE49-F238E27FC236}">
                <a16:creationId xmlns:a16="http://schemas.microsoft.com/office/drawing/2014/main" id="{D1F0C1F8-25C7-4114-9EA1-D370D33C597D}"/>
              </a:ext>
            </a:extLst>
          </p:cNvPr>
          <p:cNvSpPr/>
          <p:nvPr/>
        </p:nvSpPr>
        <p:spPr>
          <a:xfrm flipV="1">
            <a:off x="914400" y="3812601"/>
            <a:ext cx="10425600" cy="45719"/>
          </a:xfrm>
          <a:custGeom>
            <a:avLst/>
            <a:gdLst>
              <a:gd name="connsiteX0" fmla="*/ 0 w 7903597"/>
              <a:gd name="connsiteY0" fmla="*/ 0 h 262393"/>
              <a:gd name="connsiteX1" fmla="*/ 7903597 w 7903597"/>
              <a:gd name="connsiteY1" fmla="*/ 262393 h 262393"/>
              <a:gd name="connsiteX0" fmla="*/ 0 w 7832035"/>
              <a:gd name="connsiteY0" fmla="*/ 0 h 23854"/>
              <a:gd name="connsiteX1" fmla="*/ 7832035 w 7832035"/>
              <a:gd name="connsiteY1" fmla="*/ 23854 h 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2035" h="23854">
                <a:moveTo>
                  <a:pt x="0" y="0"/>
                </a:moveTo>
                <a:lnTo>
                  <a:pt x="7832035" y="23854"/>
                </a:lnTo>
              </a:path>
            </a:pathLst>
          </a:custGeom>
          <a:ln w="63500">
            <a:solidFill>
              <a:schemeClr val="bg1">
                <a:lumMod val="75000"/>
              </a:schemeClr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672788-3802-4994-B5FA-76B0C63CDD74}"/>
              </a:ext>
            </a:extLst>
          </p:cNvPr>
          <p:cNvSpPr/>
          <p:nvPr/>
        </p:nvSpPr>
        <p:spPr>
          <a:xfrm>
            <a:off x="9647107" y="3367115"/>
            <a:ext cx="936104" cy="936104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CCDF55-4847-4B8F-8863-7655D1E54D51}"/>
              </a:ext>
            </a:extLst>
          </p:cNvPr>
          <p:cNvSpPr/>
          <p:nvPr/>
        </p:nvSpPr>
        <p:spPr>
          <a:xfrm>
            <a:off x="7916723" y="3518527"/>
            <a:ext cx="633280" cy="63328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622CE0-3CEA-4343-8AC7-8758795E14FB}"/>
              </a:ext>
            </a:extLst>
          </p:cNvPr>
          <p:cNvSpPr/>
          <p:nvPr/>
        </p:nvSpPr>
        <p:spPr>
          <a:xfrm>
            <a:off x="6394845" y="3622779"/>
            <a:ext cx="424776" cy="424776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5FA4CB-F940-4766-B5B6-1C097D902EFF}"/>
              </a:ext>
            </a:extLst>
          </p:cNvPr>
          <p:cNvSpPr/>
          <p:nvPr/>
        </p:nvSpPr>
        <p:spPr>
          <a:xfrm>
            <a:off x="4664463" y="3518527"/>
            <a:ext cx="633280" cy="63328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349262-17FE-40EB-9B53-484926077C7E}"/>
              </a:ext>
            </a:extLst>
          </p:cNvPr>
          <p:cNvSpPr/>
          <p:nvPr/>
        </p:nvSpPr>
        <p:spPr>
          <a:xfrm>
            <a:off x="3142585" y="3622779"/>
            <a:ext cx="424776" cy="424776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9104B9-0BF1-4898-8AE6-5F58A6E2931D}"/>
              </a:ext>
            </a:extLst>
          </p:cNvPr>
          <p:cNvSpPr/>
          <p:nvPr/>
        </p:nvSpPr>
        <p:spPr>
          <a:xfrm>
            <a:off x="1226068" y="3248776"/>
            <a:ext cx="1190802" cy="1190802"/>
          </a:xfrm>
          <a:prstGeom prst="ellipse">
            <a:avLst/>
          </a:prstGeom>
          <a:solidFill>
            <a:schemeClr val="accent3">
              <a:alpha val="40000"/>
            </a:schemeClr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5CF67E-676B-4EF6-A5F3-B3A019550A3D}"/>
              </a:ext>
            </a:extLst>
          </p:cNvPr>
          <p:cNvSpPr/>
          <p:nvPr/>
        </p:nvSpPr>
        <p:spPr>
          <a:xfrm>
            <a:off x="1620707" y="3622779"/>
            <a:ext cx="424776" cy="424776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5B8B21-478F-44A0-939C-2EA2040453E4}"/>
              </a:ext>
            </a:extLst>
          </p:cNvPr>
          <p:cNvCxnSpPr>
            <a:stCxn id="4" idx="4"/>
          </p:cNvCxnSpPr>
          <p:nvPr/>
        </p:nvCxnSpPr>
        <p:spPr>
          <a:xfrm>
            <a:off x="10115159" y="4303219"/>
            <a:ext cx="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42FC32-D892-4C51-8605-38385C67BDEF}"/>
              </a:ext>
            </a:extLst>
          </p:cNvPr>
          <p:cNvCxnSpPr>
            <a:cxnSpLocks/>
          </p:cNvCxnSpPr>
          <p:nvPr/>
        </p:nvCxnSpPr>
        <p:spPr>
          <a:xfrm flipV="1">
            <a:off x="8233363" y="3068718"/>
            <a:ext cx="0" cy="44345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78831D-A679-4FA6-89E4-0D5988FD599D}"/>
              </a:ext>
            </a:extLst>
          </p:cNvPr>
          <p:cNvCxnSpPr>
            <a:cxnSpLocks/>
          </p:cNvCxnSpPr>
          <p:nvPr/>
        </p:nvCxnSpPr>
        <p:spPr>
          <a:xfrm flipV="1">
            <a:off x="4976479" y="3073628"/>
            <a:ext cx="4625" cy="4385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F38221-A204-4D69-93A6-EBD3DC2A59C8}"/>
              </a:ext>
            </a:extLst>
          </p:cNvPr>
          <p:cNvCxnSpPr>
            <a:cxnSpLocks/>
          </p:cNvCxnSpPr>
          <p:nvPr/>
        </p:nvCxnSpPr>
        <p:spPr>
          <a:xfrm flipV="1">
            <a:off x="1833095" y="3075075"/>
            <a:ext cx="0" cy="547704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9044A0-4476-4DD2-B75D-EAFE53702A8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354761" y="4047556"/>
            <a:ext cx="212" cy="632494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F7E6D5-6719-4A68-AE0D-3498604FECBD}"/>
              </a:ext>
            </a:extLst>
          </p:cNvPr>
          <p:cNvCxnSpPr>
            <a:cxnSpLocks/>
          </p:cNvCxnSpPr>
          <p:nvPr/>
        </p:nvCxnSpPr>
        <p:spPr>
          <a:xfrm>
            <a:off x="6607233" y="4074076"/>
            <a:ext cx="0" cy="57945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45B10-24F7-44C7-BC25-A454E897462F}"/>
              </a:ext>
            </a:extLst>
          </p:cNvPr>
          <p:cNvSpPr/>
          <p:nvPr/>
        </p:nvSpPr>
        <p:spPr>
          <a:xfrm>
            <a:off x="824491" y="2223650"/>
            <a:ext cx="201720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Sensors &amp; Actuators deployment</a:t>
            </a: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EA414-5AF5-451A-B26E-E860D0A0DFA5}"/>
              </a:ext>
            </a:extLst>
          </p:cNvPr>
          <p:cNvSpPr/>
          <p:nvPr/>
        </p:nvSpPr>
        <p:spPr>
          <a:xfrm>
            <a:off x="3964452" y="2402786"/>
            <a:ext cx="201720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Sensor discovery</a:t>
            </a:r>
          </a:p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By the actuator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41F431-6EE8-4472-80DC-FA326ABB6A5C}"/>
              </a:ext>
            </a:extLst>
          </p:cNvPr>
          <p:cNvSpPr/>
          <p:nvPr/>
        </p:nvSpPr>
        <p:spPr>
          <a:xfrm>
            <a:off x="7224759" y="2556087"/>
            <a:ext cx="201720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Running time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5C967-C920-4904-B1F1-BC4C1296433B}"/>
              </a:ext>
            </a:extLst>
          </p:cNvPr>
          <p:cNvSpPr/>
          <p:nvPr/>
        </p:nvSpPr>
        <p:spPr>
          <a:xfrm>
            <a:off x="2355209" y="4809918"/>
            <a:ext cx="2017208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Sensors &amp; Actuators registration</a:t>
            </a:r>
          </a:p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Calibri"/>
              </a:rPr>
              <a:t>to the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F5AD5F-27C7-4B3C-B22F-A0B6FA3A47EB}"/>
              </a:ext>
            </a:extLst>
          </p:cNvPr>
          <p:cNvSpPr/>
          <p:nvPr/>
        </p:nvSpPr>
        <p:spPr>
          <a:xfrm>
            <a:off x="5598629" y="4769561"/>
            <a:ext cx="2017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Actuator registration as observer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15403-233E-4E8E-919C-47ED194B929D}"/>
              </a:ext>
            </a:extLst>
          </p:cNvPr>
          <p:cNvSpPr/>
          <p:nvPr/>
        </p:nvSpPr>
        <p:spPr>
          <a:xfrm>
            <a:off x="9106555" y="4809918"/>
            <a:ext cx="2017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through Cloud Application dashboard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83ECD-5C2A-43FE-8923-FDD07F736321}"/>
              </a:ext>
            </a:extLst>
          </p:cNvPr>
          <p:cNvSpPr txBox="1">
            <a:spLocks/>
          </p:cNvSpPr>
          <p:nvPr/>
        </p:nvSpPr>
        <p:spPr>
          <a:xfrm>
            <a:off x="3363726" y="100241"/>
            <a:ext cx="6027778" cy="7239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Exchanged messages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E4E5D5-5914-9848-8A29-B86154945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44" y="824141"/>
            <a:ext cx="8493312" cy="60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24251" y="50367"/>
            <a:ext cx="5022573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400">
                <a:solidFill>
                  <a:schemeClr val="accent2"/>
                </a:solidFill>
                <a:latin typeface="Raleway" panose="020B0503030101060003" pitchFamily="34" charset="0"/>
                <a:cs typeface="Arial" pitchFamily="34" charset="0"/>
              </a:rPr>
              <a:t>Cloud application</a:t>
            </a:r>
          </a:p>
        </p:txBody>
      </p: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14444D86-E244-4C72-B5D8-645E3B4C587B}"/>
              </a:ext>
            </a:extLst>
          </p:cNvPr>
          <p:cNvGrpSpPr/>
          <p:nvPr/>
        </p:nvGrpSpPr>
        <p:grpSpPr>
          <a:xfrm>
            <a:off x="4717774" y="774267"/>
            <a:ext cx="7330488" cy="6083733"/>
            <a:chOff x="2481568" y="902784"/>
            <a:chExt cx="7282755" cy="5379715"/>
          </a:xfrm>
        </p:grpSpPr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BED1B0D3-D001-4CEC-AAE6-181CFBC9D2A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6">
              <a:extLst>
                <a:ext uri="{FF2B5EF4-FFF2-40B4-BE49-F238E27FC236}">
                  <a16:creationId xmlns:a16="http://schemas.microsoft.com/office/drawing/2014/main" id="{A6D78073-5634-42C9-B478-062C1CA3705F}"/>
                </a:ext>
              </a:extLst>
            </p:cNvPr>
            <p:cNvSpPr/>
            <p:nvPr/>
          </p:nvSpPr>
          <p:spPr>
            <a:xfrm>
              <a:off x="2482275" y="902784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7">
              <a:extLst>
                <a:ext uri="{FF2B5EF4-FFF2-40B4-BE49-F238E27FC236}">
                  <a16:creationId xmlns:a16="http://schemas.microsoft.com/office/drawing/2014/main" id="{DFDCE22B-20E6-4084-A326-401D468575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BFC87D6-6FC6-4D1E-BA17-FFE7A8993D0E}"/>
                </a:ext>
              </a:extLst>
            </p:cNvPr>
            <p:cNvSpPr/>
            <p:nvPr/>
          </p:nvSpPr>
          <p:spPr>
            <a:xfrm>
              <a:off x="2481568" y="953923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9">
              <a:extLst>
                <a:ext uri="{FF2B5EF4-FFF2-40B4-BE49-F238E27FC236}">
                  <a16:creationId xmlns:a16="http://schemas.microsoft.com/office/drawing/2014/main" id="{295B5288-EDF4-44F7-B0E6-0623D41248A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0">
              <a:extLst>
                <a:ext uri="{FF2B5EF4-FFF2-40B4-BE49-F238E27FC236}">
                  <a16:creationId xmlns:a16="http://schemas.microsoft.com/office/drawing/2014/main" id="{23E6E96E-CA79-4DC7-8A04-DEFA53180AE3}"/>
                </a:ext>
              </a:extLst>
            </p:cNvPr>
            <p:cNvSpPr/>
            <p:nvPr/>
          </p:nvSpPr>
          <p:spPr>
            <a:xfrm>
              <a:off x="2481568" y="5267202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1">
              <a:extLst>
                <a:ext uri="{FF2B5EF4-FFF2-40B4-BE49-F238E27FC236}">
                  <a16:creationId xmlns:a16="http://schemas.microsoft.com/office/drawing/2014/main" id="{A662BBF4-97ED-45B6-A81A-6F0C30EAA678}"/>
                </a:ext>
              </a:extLst>
            </p:cNvPr>
            <p:cNvSpPr/>
            <p:nvPr/>
          </p:nvSpPr>
          <p:spPr>
            <a:xfrm>
              <a:off x="2747714" y="1249961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2">
              <a:extLst>
                <a:ext uri="{FF2B5EF4-FFF2-40B4-BE49-F238E27FC236}">
                  <a16:creationId xmlns:a16="http://schemas.microsoft.com/office/drawing/2014/main" id="{6503C82B-ECFE-4649-AD85-A296F186F21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BC0330A8-10A9-4C99-BA5D-5C687FDA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1184" r="21442" b="9297"/>
          <a:stretch/>
        </p:blipFill>
        <p:spPr>
          <a:xfrm>
            <a:off x="5079941" y="1231025"/>
            <a:ext cx="6523085" cy="413183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86B20E2-7411-4EE9-9FF9-325B120BA9C4}"/>
              </a:ext>
            </a:extLst>
          </p:cNvPr>
          <p:cNvSpPr txBox="1"/>
          <p:nvPr/>
        </p:nvSpPr>
        <p:spPr>
          <a:xfrm>
            <a:off x="480989" y="1987912"/>
            <a:ext cx="321726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/>
              </a:rPr>
              <a:t>Sensors description with name, IP, Assigned actuator and Value</a:t>
            </a:r>
            <a:endParaRPr lang="it-IT" sz="1600">
              <a:solidFill>
                <a:srgbClr val="4A4A4A"/>
              </a:solidFill>
              <a:latin typeface="Raleway Medium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0F47EF8-D3E8-460D-90BE-7638133581FF}"/>
              </a:ext>
            </a:extLst>
          </p:cNvPr>
          <p:cNvSpPr txBox="1"/>
          <p:nvPr/>
        </p:nvSpPr>
        <p:spPr>
          <a:xfrm>
            <a:off x="438903" y="3109225"/>
            <a:ext cx="339711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/>
              </a:rPr>
              <a:t>Actuators description with name, IP, Status, Manual Mode and Threshold</a:t>
            </a:r>
            <a:endParaRPr lang="it-IT" sz="1600">
              <a:solidFill>
                <a:srgbClr val="4A4A4A"/>
              </a:solidFill>
              <a:latin typeface="Raleway Medium" panose="020B0603030101060003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C618CD-47FC-48F4-BA1D-3FD22BFC8588}"/>
              </a:ext>
            </a:extLst>
          </p:cNvPr>
          <p:cNvSpPr txBox="1"/>
          <p:nvPr/>
        </p:nvSpPr>
        <p:spPr>
          <a:xfrm>
            <a:off x="480989" y="4522924"/>
            <a:ext cx="3217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Log chart of the selected date</a:t>
            </a:r>
            <a:endParaRPr lang="it-IT" sz="1600">
              <a:solidFill>
                <a:srgbClr val="4A4A4A"/>
              </a:solidFill>
              <a:latin typeface="Raleway Medium" panose="020B0603030101060003" pitchFamily="34" charset="0"/>
            </a:endParaRP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12DE857-65E2-46C8-AD36-4DBE4B43E67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698249" y="2280300"/>
            <a:ext cx="1990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0C744A3-00AF-46BD-B791-095BEE322284}"/>
              </a:ext>
            </a:extLst>
          </p:cNvPr>
          <p:cNvCxnSpPr>
            <a:cxnSpLocks/>
          </p:cNvCxnSpPr>
          <p:nvPr/>
        </p:nvCxnSpPr>
        <p:spPr>
          <a:xfrm>
            <a:off x="3747828" y="3429000"/>
            <a:ext cx="1990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F808539-4819-406D-B094-6858909A21DF}"/>
              </a:ext>
            </a:extLst>
          </p:cNvPr>
          <p:cNvCxnSpPr>
            <a:cxnSpLocks/>
          </p:cNvCxnSpPr>
          <p:nvPr/>
        </p:nvCxnSpPr>
        <p:spPr>
          <a:xfrm>
            <a:off x="3621932" y="4705664"/>
            <a:ext cx="1990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A70AFD61-C34B-4BCC-8C1F-2212BFCA40D4}"/>
              </a:ext>
            </a:extLst>
          </p:cNvPr>
          <p:cNvSpPr/>
          <p:nvPr/>
        </p:nvSpPr>
        <p:spPr>
          <a:xfrm>
            <a:off x="8409877" y="2902226"/>
            <a:ext cx="535339" cy="202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334DF07-5FF9-482F-8850-D79C222801FE}"/>
              </a:ext>
            </a:extLst>
          </p:cNvPr>
          <p:cNvCxnSpPr>
            <a:cxnSpLocks/>
          </p:cNvCxnSpPr>
          <p:nvPr/>
        </p:nvCxnSpPr>
        <p:spPr>
          <a:xfrm>
            <a:off x="8908160" y="3057895"/>
            <a:ext cx="613193" cy="1324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ACC9F81-33ED-4B4F-A7FD-89580CDA6130}"/>
              </a:ext>
            </a:extLst>
          </p:cNvPr>
          <p:cNvSpPr txBox="1"/>
          <p:nvPr/>
        </p:nvSpPr>
        <p:spPr>
          <a:xfrm>
            <a:off x="8945216" y="4382310"/>
            <a:ext cx="2547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Threshold selection</a:t>
            </a:r>
            <a:endParaRPr lang="it-IT" sz="1600">
              <a:solidFill>
                <a:srgbClr val="4A4A4A"/>
              </a:solidFill>
              <a:latin typeface="Raleway Medium" panose="020B0603030101060003" pitchFamily="34" charset="0"/>
            </a:endParaRP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AFFB6302-90E3-4DB5-B733-CE7623BC3C1E}"/>
              </a:ext>
            </a:extLst>
          </p:cNvPr>
          <p:cNvSpPr/>
          <p:nvPr/>
        </p:nvSpPr>
        <p:spPr>
          <a:xfrm>
            <a:off x="7595389" y="2902225"/>
            <a:ext cx="535339" cy="2022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83882459-3AD1-4B6C-921C-B3BAEB164874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736302" y="3003351"/>
            <a:ext cx="3881833" cy="231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B7BA7D2-8F71-453B-972D-95101FC8C08B}"/>
              </a:ext>
            </a:extLst>
          </p:cNvPr>
          <p:cNvSpPr txBox="1"/>
          <p:nvPr/>
        </p:nvSpPr>
        <p:spPr>
          <a:xfrm>
            <a:off x="519060" y="5271523"/>
            <a:ext cx="355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4A4A4A"/>
                </a:solidFill>
                <a:latin typeface="Raleway Medium" panose="020B0603030101060003" pitchFamily="34" charset="0"/>
              </a:rPr>
              <a:t>Manual mode: when set, the actuator will ignore the values from the sensor to decide its status</a:t>
            </a:r>
            <a:endParaRPr lang="it-IT" sz="1600">
              <a:solidFill>
                <a:srgbClr val="4A4A4A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58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98C60F8666D45A7C15C0E2B689658" ma:contentTypeVersion="9" ma:contentTypeDescription="Create a new document." ma:contentTypeScope="" ma:versionID="cf2ecc01c184cbc932bbfd773765351a">
  <xsd:schema xmlns:xsd="http://www.w3.org/2001/XMLSchema" xmlns:xs="http://www.w3.org/2001/XMLSchema" xmlns:p="http://schemas.microsoft.com/office/2006/metadata/properties" xmlns:ns3="1359df61-2ef5-4200-8de0-93aa3d06d114" xmlns:ns4="2c06a6e5-1fb6-4e0b-9990-f7a2bd3261de" targetNamespace="http://schemas.microsoft.com/office/2006/metadata/properties" ma:root="true" ma:fieldsID="7579ba1a55f26745f74e6c146bafdaa8" ns3:_="" ns4:_="">
    <xsd:import namespace="1359df61-2ef5-4200-8de0-93aa3d06d114"/>
    <xsd:import namespace="2c06a6e5-1fb6-4e0b-9990-f7a2bd3261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9df61-2ef5-4200-8de0-93aa3d06d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a6e5-1fb6-4e0b-9990-f7a2bd3261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C9448-5799-4FED-BF6D-F1A757363B95}">
  <ds:schemaRefs>
    <ds:schemaRef ds:uri="1359df61-2ef5-4200-8de0-93aa3d06d114"/>
    <ds:schemaRef ds:uri="2c06a6e5-1fb6-4e0b-9990-f7a2bd3261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AEF246-5C19-461F-A5A3-788797D06B1F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c06a6e5-1fb6-4e0b-9990-f7a2bd3261de"/>
    <ds:schemaRef ds:uri="1359df61-2ef5-4200-8de0-93aa3d06d114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9BBF53D-2BE9-4452-B56A-B2B46F1FC0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Open Sans</vt:lpstr>
      <vt:lpstr>Raleway</vt:lpstr>
      <vt:lpstr>Raleway Medium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Sina Gholami</cp:lastModifiedBy>
  <cp:revision>2</cp:revision>
  <dcterms:created xsi:type="dcterms:W3CDTF">2019-01-14T06:35:35Z</dcterms:created>
  <dcterms:modified xsi:type="dcterms:W3CDTF">2021-06-09T08:18:06Z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0x010100D1498C60F8666D45A7C15C0E2B689658</vt:lpwstr>
  </property>
</Properties>
</file>